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7" r:id="rId2"/>
    <p:sldId id="292" r:id="rId3"/>
    <p:sldId id="294" r:id="rId4"/>
    <p:sldId id="295" r:id="rId5"/>
    <p:sldId id="280" r:id="rId6"/>
    <p:sldId id="281" r:id="rId7"/>
    <p:sldId id="279" r:id="rId8"/>
    <p:sldId id="283" r:id="rId9"/>
    <p:sldId id="284" r:id="rId10"/>
    <p:sldId id="285" r:id="rId11"/>
    <p:sldId id="286" r:id="rId12"/>
    <p:sldId id="282" r:id="rId13"/>
    <p:sldId id="269" r:id="rId14"/>
    <p:sldId id="270" r:id="rId15"/>
    <p:sldId id="287" r:id="rId16"/>
    <p:sldId id="288" r:id="rId17"/>
    <p:sldId id="289" r:id="rId18"/>
    <p:sldId id="290" r:id="rId19"/>
    <p:sldId id="291" r:id="rId20"/>
    <p:sldId id="275" r:id="rId21"/>
  </p:sldIdLst>
  <p:sldSz cx="10160000" cy="8178800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omic Sans MS" panose="030F0702030302020204" pitchFamily="66" charset="0"/>
      <p:regular r:id="rId26"/>
      <p:bold r:id="rId27"/>
      <p:italic r:id="rId28"/>
      <p:boldItalic r:id="rId29"/>
    </p:embeddedFont>
    <p:embeddedFont>
      <p:font typeface="Segoe UI" panose="020B0502040204020203" pitchFamily="34" charset="0"/>
      <p:regular r:id="rId30"/>
      <p:bold r:id="rId31"/>
      <p:italic r:id="rId32"/>
      <p:boldItalic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F498C2-88E4-5DEA-DFD1-9C6AAA7E85B0}" v="2" dt="2021-02-02T14:01:37.003"/>
    <p1510:client id="{05821B68-0C36-2725-93BB-0B65EC408007}" v="17" dt="2021-02-18T19:40:05.153"/>
    <p1510:client id="{0D951B06-0504-73FB-DC79-285937FF60C3}" v="396" dt="2021-02-25T19:05:36.522"/>
    <p1510:client id="{48E4BD5F-1767-F34A-FCB8-97A78A12EFD7}" v="32" dt="2021-02-25T19:07:29.833"/>
    <p1510:client id="{4EE68B6A-88A0-1DF9-DEFA-3201BD87AF06}" v="616" dt="2021-02-28T10:51:04.418"/>
    <p1510:client id="{733A17EF-B3F6-FCA1-431B-F460A5D672A1}" v="115" dt="2021-02-18T19:48:12.1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733A17EF-B3F6-FCA1-431B-F460A5D672A1}"/>
    <pc:docChg chg="addSld delSld modSld sldOrd">
      <pc:chgData name="Corrina Stewart" userId="S::corrina.stewart@bramhopeprimaryschool.co.uk::47a46c61-2e17-40ae-9a3d-a14b8220ea0f" providerId="AD" clId="Web-{733A17EF-B3F6-FCA1-431B-F460A5D672A1}" dt="2021-02-18T19:48:12.114" v="73"/>
      <pc:docMkLst>
        <pc:docMk/>
      </pc:docMkLst>
      <pc:sldChg chg="modSp ord">
        <pc:chgData name="Corrina Stewart" userId="S::corrina.stewart@bramhopeprimaryschool.co.uk::47a46c61-2e17-40ae-9a3d-a14b8220ea0f" providerId="AD" clId="Web-{733A17EF-B3F6-FCA1-431B-F460A5D672A1}" dt="2021-02-18T19:41:24.543" v="21"/>
        <pc:sldMkLst>
          <pc:docMk/>
          <pc:sldMk cId="0" sldId="271"/>
        </pc:sldMkLst>
        <pc:spChg chg="mod">
          <ac:chgData name="Corrina Stewart" userId="S::corrina.stewart@bramhopeprimaryschool.co.uk::47a46c61-2e17-40ae-9a3d-a14b8220ea0f" providerId="AD" clId="Web-{733A17EF-B3F6-FCA1-431B-F460A5D672A1}" dt="2021-02-18T19:41:21.059" v="20" actId="20577"/>
          <ac:spMkLst>
            <pc:docMk/>
            <pc:sldMk cId="0" sldId="271"/>
            <ac:spMk id="2" creationId="{00000000-0000-0000-0000-000000000000}"/>
          </ac:spMkLst>
        </pc:spChg>
      </pc:sldChg>
      <pc:sldChg chg="del">
        <pc:chgData name="Corrina Stewart" userId="S::corrina.stewart@bramhopeprimaryschool.co.uk::47a46c61-2e17-40ae-9a3d-a14b8220ea0f" providerId="AD" clId="Web-{733A17EF-B3F6-FCA1-431B-F460A5D672A1}" dt="2021-02-18T19:48:12.114" v="73"/>
        <pc:sldMkLst>
          <pc:docMk/>
          <pc:sldMk cId="0" sldId="272"/>
        </pc:sldMkLst>
      </pc:sldChg>
      <pc:sldChg chg="del">
        <pc:chgData name="Corrina Stewart" userId="S::corrina.stewart@bramhopeprimaryschool.co.uk::47a46c61-2e17-40ae-9a3d-a14b8220ea0f" providerId="AD" clId="Web-{733A17EF-B3F6-FCA1-431B-F460A5D672A1}" dt="2021-02-18T19:48:12.114" v="72"/>
        <pc:sldMkLst>
          <pc:docMk/>
          <pc:sldMk cId="0" sldId="273"/>
        </pc:sldMkLst>
      </pc:sldChg>
      <pc:sldChg chg="modSp del">
        <pc:chgData name="Corrina Stewart" userId="S::corrina.stewart@bramhopeprimaryschool.co.uk::47a46c61-2e17-40ae-9a3d-a14b8220ea0f" providerId="AD" clId="Web-{733A17EF-B3F6-FCA1-431B-F460A5D672A1}" dt="2021-02-18T19:48:12.114" v="71"/>
        <pc:sldMkLst>
          <pc:docMk/>
          <pc:sldMk cId="0" sldId="274"/>
        </pc:sldMkLst>
        <pc:spChg chg="mod">
          <ac:chgData name="Corrina Stewart" userId="S::corrina.stewart@bramhopeprimaryschool.co.uk::47a46c61-2e17-40ae-9a3d-a14b8220ea0f" providerId="AD" clId="Web-{733A17EF-B3F6-FCA1-431B-F460A5D672A1}" dt="2021-02-18T19:44:50.688" v="66" actId="20577"/>
          <ac:spMkLst>
            <pc:docMk/>
            <pc:sldMk cId="0" sldId="274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733A17EF-B3F6-FCA1-431B-F460A5D672A1}" dt="2021-02-18T19:44:46.485" v="65" actId="20577"/>
          <ac:spMkLst>
            <pc:docMk/>
            <pc:sldMk cId="0" sldId="274"/>
            <ac:spMk id="3" creationId="{00000000-0000-0000-0000-000000000000}"/>
          </ac:spMkLst>
        </pc:spChg>
      </pc:sldChg>
      <pc:sldChg chg="modSp ord">
        <pc:chgData name="Corrina Stewart" userId="S::corrina.stewart@bramhopeprimaryschool.co.uk::47a46c61-2e17-40ae-9a3d-a14b8220ea0f" providerId="AD" clId="Web-{733A17EF-B3F6-FCA1-431B-F460A5D672A1}" dt="2021-02-18T19:46:31.096" v="69"/>
        <pc:sldMkLst>
          <pc:docMk/>
          <pc:sldMk cId="0" sldId="275"/>
        </pc:sldMkLst>
        <pc:spChg chg="mod">
          <ac:chgData name="Corrina Stewart" userId="S::corrina.stewart@bramhopeprimaryschool.co.uk::47a46c61-2e17-40ae-9a3d-a14b8220ea0f" providerId="AD" clId="Web-{733A17EF-B3F6-FCA1-431B-F460A5D672A1}" dt="2021-02-18T19:44:39.250" v="64" actId="20577"/>
          <ac:spMkLst>
            <pc:docMk/>
            <pc:sldMk cId="0" sldId="275"/>
            <ac:spMk id="4" creationId="{00000000-0000-0000-0000-000000000000}"/>
          </ac:spMkLst>
        </pc:spChg>
      </pc:sldChg>
      <pc:sldChg chg="del">
        <pc:chgData name="Corrina Stewart" userId="S::corrina.stewart@bramhopeprimaryschool.co.uk::47a46c61-2e17-40ae-9a3d-a14b8220ea0f" providerId="AD" clId="Web-{733A17EF-B3F6-FCA1-431B-F460A5D672A1}" dt="2021-02-18T19:44:31.516" v="63"/>
        <pc:sldMkLst>
          <pc:docMk/>
          <pc:sldMk cId="0" sldId="276"/>
        </pc:sldMkLst>
      </pc:sldChg>
      <pc:sldChg chg="new del">
        <pc:chgData name="Corrina Stewart" userId="S::corrina.stewart@bramhopeprimaryschool.co.uk::47a46c61-2e17-40ae-9a3d-a14b8220ea0f" providerId="AD" clId="Web-{733A17EF-B3F6-FCA1-431B-F460A5D672A1}" dt="2021-02-18T19:41:29.106" v="22"/>
        <pc:sldMkLst>
          <pc:docMk/>
          <pc:sldMk cId="1447958547" sldId="278"/>
        </pc:sldMkLst>
      </pc:sldChg>
      <pc:sldChg chg="add replId">
        <pc:chgData name="Corrina Stewart" userId="S::corrina.stewart@bramhopeprimaryschool.co.uk::47a46c61-2e17-40ae-9a3d-a14b8220ea0f" providerId="AD" clId="Web-{733A17EF-B3F6-FCA1-431B-F460A5D672A1}" dt="2021-02-18T19:40:54.824" v="3"/>
        <pc:sldMkLst>
          <pc:docMk/>
          <pc:sldMk cId="513585542" sldId="279"/>
        </pc:sldMkLst>
      </pc:sldChg>
      <pc:sldChg chg="new del">
        <pc:chgData name="Corrina Stewart" userId="S::corrina.stewart@bramhopeprimaryschool.co.uk::47a46c61-2e17-40ae-9a3d-a14b8220ea0f" providerId="AD" clId="Web-{733A17EF-B3F6-FCA1-431B-F460A5D672A1}" dt="2021-02-18T19:40:51.090" v="2"/>
        <pc:sldMkLst>
          <pc:docMk/>
          <pc:sldMk cId="3305225158" sldId="279"/>
        </pc:sldMkLst>
      </pc:sldChg>
      <pc:sldChg chg="addSp modSp add replId">
        <pc:chgData name="Corrina Stewart" userId="S::corrina.stewart@bramhopeprimaryschool.co.uk::47a46c61-2e17-40ae-9a3d-a14b8220ea0f" providerId="AD" clId="Web-{733A17EF-B3F6-FCA1-431B-F460A5D672A1}" dt="2021-02-18T19:44:10.843" v="62" actId="20577"/>
        <pc:sldMkLst>
          <pc:docMk/>
          <pc:sldMk cId="2998118445" sldId="280"/>
        </pc:sldMkLst>
        <pc:spChg chg="mod">
          <ac:chgData name="Corrina Stewart" userId="S::corrina.stewart@bramhopeprimaryschool.co.uk::47a46c61-2e17-40ae-9a3d-a14b8220ea0f" providerId="AD" clId="Web-{733A17EF-B3F6-FCA1-431B-F460A5D672A1}" dt="2021-02-18T19:41:50.091" v="31" actId="20577"/>
          <ac:spMkLst>
            <pc:docMk/>
            <pc:sldMk cId="2998118445" sldId="280"/>
            <ac:spMk id="2" creationId="{00000000-0000-0000-0000-000000000000}"/>
          </ac:spMkLst>
        </pc:spChg>
        <pc:spChg chg="add mod">
          <ac:chgData name="Corrina Stewart" userId="S::corrina.stewart@bramhopeprimaryschool.co.uk::47a46c61-2e17-40ae-9a3d-a14b8220ea0f" providerId="AD" clId="Web-{733A17EF-B3F6-FCA1-431B-F460A5D672A1}" dt="2021-02-18T19:44:10.843" v="62" actId="20577"/>
          <ac:spMkLst>
            <pc:docMk/>
            <pc:sldMk cId="2998118445" sldId="280"/>
            <ac:spMk id="3" creationId="{EB4570D6-6A71-420C-AE83-303687650144}"/>
          </ac:spMkLst>
        </pc:spChg>
      </pc:sldChg>
      <pc:sldChg chg="addSp modSp add replId">
        <pc:chgData name="Corrina Stewart" userId="S::corrina.stewart@bramhopeprimaryschool.co.uk::47a46c61-2e17-40ae-9a3d-a14b8220ea0f" providerId="AD" clId="Web-{733A17EF-B3F6-FCA1-431B-F460A5D672A1}" dt="2021-02-18T19:42:50.248" v="49" actId="20577"/>
        <pc:sldMkLst>
          <pc:docMk/>
          <pc:sldMk cId="4232119867" sldId="281"/>
        </pc:sldMkLst>
        <pc:spChg chg="mod">
          <ac:chgData name="Corrina Stewart" userId="S::corrina.stewart@bramhopeprimaryschool.co.uk::47a46c61-2e17-40ae-9a3d-a14b8220ea0f" providerId="AD" clId="Web-{733A17EF-B3F6-FCA1-431B-F460A5D672A1}" dt="2021-02-18T19:42:08.653" v="38" actId="14100"/>
          <ac:spMkLst>
            <pc:docMk/>
            <pc:sldMk cId="4232119867" sldId="281"/>
            <ac:spMk id="2" creationId="{00000000-0000-0000-0000-000000000000}"/>
          </ac:spMkLst>
        </pc:spChg>
        <pc:spChg chg="add mod">
          <ac:chgData name="Corrina Stewart" userId="S::corrina.stewart@bramhopeprimaryschool.co.uk::47a46c61-2e17-40ae-9a3d-a14b8220ea0f" providerId="AD" clId="Web-{733A17EF-B3F6-FCA1-431B-F460A5D672A1}" dt="2021-02-18T19:42:50.248" v="49" actId="20577"/>
          <ac:spMkLst>
            <pc:docMk/>
            <pc:sldMk cId="4232119867" sldId="281"/>
            <ac:spMk id="3" creationId="{6A041668-DF7F-4CC8-A855-FFA4F7CE82D2}"/>
          </ac:spMkLst>
        </pc:spChg>
      </pc:sldChg>
      <pc:sldChg chg="new del">
        <pc:chgData name="Corrina Stewart" userId="S::corrina.stewart@bramhopeprimaryschool.co.uk::47a46c61-2e17-40ae-9a3d-a14b8220ea0f" providerId="AD" clId="Web-{733A17EF-B3F6-FCA1-431B-F460A5D672A1}" dt="2021-02-18T19:46:34.627" v="70"/>
        <pc:sldMkLst>
          <pc:docMk/>
          <pc:sldMk cId="3751322355" sldId="282"/>
        </pc:sldMkLst>
      </pc:sldChg>
    </pc:docChg>
  </pc:docChgLst>
  <pc:docChgLst>
    <pc:chgData name="Corrina Stewart" userId="S::corrina.stewart@bramhopeprimaryschool.co.uk::47a46c61-2e17-40ae-9a3d-a14b8220ea0f" providerId="AD" clId="Web-{48E4BD5F-1767-F34A-FCB8-97A78A12EFD7}"/>
    <pc:docChg chg="modSld">
      <pc:chgData name="Corrina Stewart" userId="S::corrina.stewart@bramhopeprimaryschool.co.uk::47a46c61-2e17-40ae-9a3d-a14b8220ea0f" providerId="AD" clId="Web-{48E4BD5F-1767-F34A-FCB8-97A78A12EFD7}" dt="2021-02-25T19:07:29.161" v="30" actId="20577"/>
      <pc:docMkLst>
        <pc:docMk/>
      </pc:docMkLst>
      <pc:sldChg chg="modSp">
        <pc:chgData name="Corrina Stewart" userId="S::corrina.stewart@bramhopeprimaryschool.co.uk::47a46c61-2e17-40ae-9a3d-a14b8220ea0f" providerId="AD" clId="Web-{48E4BD5F-1767-F34A-FCB8-97A78A12EFD7}" dt="2021-02-25T19:07:29.161" v="30" actId="20577"/>
        <pc:sldMkLst>
          <pc:docMk/>
          <pc:sldMk cId="0" sldId="275"/>
        </pc:sldMkLst>
        <pc:spChg chg="mod">
          <ac:chgData name="Corrina Stewart" userId="S::corrina.stewart@bramhopeprimaryschool.co.uk::47a46c61-2e17-40ae-9a3d-a14b8220ea0f" providerId="AD" clId="Web-{48E4BD5F-1767-F34A-FCB8-97A78A12EFD7}" dt="2021-02-25T19:07:29.161" v="30" actId="20577"/>
          <ac:spMkLst>
            <pc:docMk/>
            <pc:sldMk cId="0" sldId="275"/>
            <ac:spMk id="4" creationId="{00000000-0000-0000-0000-000000000000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4EE68B6A-88A0-1DF9-DEFA-3201BD87AF06}"/>
    <pc:docChg chg="addSld delSld modSld sldOrd">
      <pc:chgData name="Corrina Stewart" userId="S::corrina.stewart@bramhopeprimaryschool.co.uk::47a46c61-2e17-40ae-9a3d-a14b8220ea0f" providerId="AD" clId="Web-{4EE68B6A-88A0-1DF9-DEFA-3201BD87AF06}" dt="2021-02-28T10:51:04.105" v="365" actId="20577"/>
      <pc:docMkLst>
        <pc:docMk/>
      </pc:docMkLst>
      <pc:sldChg chg="modSp">
        <pc:chgData name="Corrina Stewart" userId="S::corrina.stewart@bramhopeprimaryschool.co.uk::47a46c61-2e17-40ae-9a3d-a14b8220ea0f" providerId="AD" clId="Web-{4EE68B6A-88A0-1DF9-DEFA-3201BD87AF06}" dt="2021-02-28T10:47:46.852" v="270" actId="1076"/>
        <pc:sldMkLst>
          <pc:docMk/>
          <pc:sldMk cId="0" sldId="270"/>
        </pc:sldMkLst>
        <pc:spChg chg="mod">
          <ac:chgData name="Corrina Stewart" userId="S::corrina.stewart@bramhopeprimaryschool.co.uk::47a46c61-2e17-40ae-9a3d-a14b8220ea0f" providerId="AD" clId="Web-{4EE68B6A-88A0-1DF9-DEFA-3201BD87AF06}" dt="2021-02-28T10:47:43.492" v="269" actId="20577"/>
          <ac:spMkLst>
            <pc:docMk/>
            <pc:sldMk cId="0" sldId="270"/>
            <ac:spMk id="4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4EE68B6A-88A0-1DF9-DEFA-3201BD87AF06}" dt="2021-02-28T10:47:46.852" v="270" actId="1076"/>
          <ac:spMkLst>
            <pc:docMk/>
            <pc:sldMk cId="0" sldId="270"/>
            <ac:spMk id="14" creationId="{00000000-0000-0000-0000-000000000000}"/>
          </ac:spMkLst>
        </pc:spChg>
      </pc:sldChg>
      <pc:sldChg chg="addSp modSp del ord">
        <pc:chgData name="Corrina Stewart" userId="S::corrina.stewart@bramhopeprimaryschool.co.uk::47a46c61-2e17-40ae-9a3d-a14b8220ea0f" providerId="AD" clId="Web-{4EE68B6A-88A0-1DF9-DEFA-3201BD87AF06}" dt="2021-02-28T10:42:03.811" v="156"/>
        <pc:sldMkLst>
          <pc:docMk/>
          <pc:sldMk cId="0" sldId="271"/>
        </pc:sldMkLst>
        <pc:spChg chg="add mod">
          <ac:chgData name="Corrina Stewart" userId="S::corrina.stewart@bramhopeprimaryschool.co.uk::47a46c61-2e17-40ae-9a3d-a14b8220ea0f" providerId="AD" clId="Web-{4EE68B6A-88A0-1DF9-DEFA-3201BD87AF06}" dt="2021-02-28T10:40:48.728" v="132" actId="14100"/>
          <ac:spMkLst>
            <pc:docMk/>
            <pc:sldMk cId="0" sldId="271"/>
            <ac:spMk id="3" creationId="{77C7E313-DDD8-4DE8-B4E7-81CDE9525823}"/>
          </ac:spMkLst>
        </pc:spChg>
      </pc:sldChg>
      <pc:sldChg chg="modSp">
        <pc:chgData name="Corrina Stewart" userId="S::corrina.stewart@bramhopeprimaryschool.co.uk::47a46c61-2e17-40ae-9a3d-a14b8220ea0f" providerId="AD" clId="Web-{4EE68B6A-88A0-1DF9-DEFA-3201BD87AF06}" dt="2021-02-28T10:51:04.105" v="365" actId="20577"/>
        <pc:sldMkLst>
          <pc:docMk/>
          <pc:sldMk cId="0" sldId="275"/>
        </pc:sldMkLst>
        <pc:spChg chg="mod">
          <ac:chgData name="Corrina Stewart" userId="S::corrina.stewart@bramhopeprimaryschool.co.uk::47a46c61-2e17-40ae-9a3d-a14b8220ea0f" providerId="AD" clId="Web-{4EE68B6A-88A0-1DF9-DEFA-3201BD87AF06}" dt="2021-02-28T10:51:04.105" v="365" actId="20577"/>
          <ac:spMkLst>
            <pc:docMk/>
            <pc:sldMk cId="0" sldId="275"/>
            <ac:spMk id="4" creationId="{00000000-0000-0000-0000-000000000000}"/>
          </ac:spMkLst>
        </pc:spChg>
      </pc:sldChg>
      <pc:sldChg chg="addSp modSp">
        <pc:chgData name="Corrina Stewart" userId="S::corrina.stewart@bramhopeprimaryschool.co.uk::47a46c61-2e17-40ae-9a3d-a14b8220ea0f" providerId="AD" clId="Web-{4EE68B6A-88A0-1DF9-DEFA-3201BD87AF06}" dt="2021-02-28T10:46:23.288" v="222" actId="14100"/>
        <pc:sldMkLst>
          <pc:docMk/>
          <pc:sldMk cId="1924446376" sldId="283"/>
        </pc:sldMkLst>
        <pc:spChg chg="add mod">
          <ac:chgData name="Corrina Stewart" userId="S::corrina.stewart@bramhopeprimaryschool.co.uk::47a46c61-2e17-40ae-9a3d-a14b8220ea0f" providerId="AD" clId="Web-{4EE68B6A-88A0-1DF9-DEFA-3201BD87AF06}" dt="2021-02-28T10:45:20.428" v="202" actId="1076"/>
          <ac:spMkLst>
            <pc:docMk/>
            <pc:sldMk cId="1924446376" sldId="283"/>
            <ac:spMk id="3" creationId="{FD4830AA-62D0-492D-94B3-689E68A881C5}"/>
          </ac:spMkLst>
        </pc:spChg>
        <pc:picChg chg="mod">
          <ac:chgData name="Corrina Stewart" userId="S::corrina.stewart@bramhopeprimaryschool.co.uk::47a46c61-2e17-40ae-9a3d-a14b8220ea0f" providerId="AD" clId="Web-{4EE68B6A-88A0-1DF9-DEFA-3201BD87AF06}" dt="2021-02-28T10:46:23.288" v="222" actId="14100"/>
          <ac:picMkLst>
            <pc:docMk/>
            <pc:sldMk cId="1924446376" sldId="283"/>
            <ac:picMk id="2" creationId="{FA444A9C-7239-45F3-81F3-846BE77EA98F}"/>
          </ac:picMkLst>
        </pc:picChg>
      </pc:sldChg>
      <pc:sldChg chg="addSp delSp modSp">
        <pc:chgData name="Corrina Stewart" userId="S::corrina.stewart@bramhopeprimaryschool.co.uk::47a46c61-2e17-40ae-9a3d-a14b8220ea0f" providerId="AD" clId="Web-{4EE68B6A-88A0-1DF9-DEFA-3201BD87AF06}" dt="2021-02-28T10:46:14.882" v="220" actId="14100"/>
        <pc:sldMkLst>
          <pc:docMk/>
          <pc:sldMk cId="492123313" sldId="284"/>
        </pc:sldMkLst>
        <pc:spChg chg="add del mod">
          <ac:chgData name="Corrina Stewart" userId="S::corrina.stewart@bramhopeprimaryschool.co.uk::47a46c61-2e17-40ae-9a3d-a14b8220ea0f" providerId="AD" clId="Web-{4EE68B6A-88A0-1DF9-DEFA-3201BD87AF06}" dt="2021-02-28T10:45:36.834" v="210"/>
          <ac:spMkLst>
            <pc:docMk/>
            <pc:sldMk cId="492123313" sldId="284"/>
            <ac:spMk id="3" creationId="{4929F17E-7A45-4DE6-9A02-4730326E2230}"/>
          </ac:spMkLst>
        </pc:spChg>
        <pc:spChg chg="add">
          <ac:chgData name="Corrina Stewart" userId="S::corrina.stewart@bramhopeprimaryschool.co.uk::47a46c61-2e17-40ae-9a3d-a14b8220ea0f" providerId="AD" clId="Web-{4EE68B6A-88A0-1DF9-DEFA-3201BD87AF06}" dt="2021-02-28T10:45:34.115" v="209"/>
          <ac:spMkLst>
            <pc:docMk/>
            <pc:sldMk cId="492123313" sldId="284"/>
            <ac:spMk id="4" creationId="{53FE997F-CD28-4665-9FF9-C280F8FF9258}"/>
          </ac:spMkLst>
        </pc:spChg>
        <pc:picChg chg="mod">
          <ac:chgData name="Corrina Stewart" userId="S::corrina.stewart@bramhopeprimaryschool.co.uk::47a46c61-2e17-40ae-9a3d-a14b8220ea0f" providerId="AD" clId="Web-{4EE68B6A-88A0-1DF9-DEFA-3201BD87AF06}" dt="2021-02-28T10:46:14.882" v="220" actId="14100"/>
          <ac:picMkLst>
            <pc:docMk/>
            <pc:sldMk cId="492123313" sldId="284"/>
            <ac:picMk id="2" creationId="{A0B83E0C-20D2-4B30-99FA-C5EC6AAD1B34}"/>
          </ac:picMkLst>
        </pc:picChg>
      </pc:sldChg>
      <pc:sldChg chg="addSp delSp modSp">
        <pc:chgData name="Corrina Stewart" userId="S::corrina.stewart@bramhopeprimaryschool.co.uk::47a46c61-2e17-40ae-9a3d-a14b8220ea0f" providerId="AD" clId="Web-{4EE68B6A-88A0-1DF9-DEFA-3201BD87AF06}" dt="2021-02-28T10:46:06.866" v="218" actId="14100"/>
        <pc:sldMkLst>
          <pc:docMk/>
          <pc:sldMk cId="421666528" sldId="285"/>
        </pc:sldMkLst>
        <pc:spChg chg="add del mod">
          <ac:chgData name="Corrina Stewart" userId="S::corrina.stewart@bramhopeprimaryschool.co.uk::47a46c61-2e17-40ae-9a3d-a14b8220ea0f" providerId="AD" clId="Web-{4EE68B6A-88A0-1DF9-DEFA-3201BD87AF06}" dt="2021-02-28T10:45:26.521" v="208"/>
          <ac:spMkLst>
            <pc:docMk/>
            <pc:sldMk cId="421666528" sldId="285"/>
            <ac:spMk id="3" creationId="{AF9B14B4-4AC0-4372-BC86-F55870D356BB}"/>
          </ac:spMkLst>
        </pc:spChg>
        <pc:spChg chg="add">
          <ac:chgData name="Corrina Stewart" userId="S::corrina.stewart@bramhopeprimaryschool.co.uk::47a46c61-2e17-40ae-9a3d-a14b8220ea0f" providerId="AD" clId="Web-{4EE68B6A-88A0-1DF9-DEFA-3201BD87AF06}" dt="2021-02-28T10:45:40.319" v="211"/>
          <ac:spMkLst>
            <pc:docMk/>
            <pc:sldMk cId="421666528" sldId="285"/>
            <ac:spMk id="4" creationId="{45C13960-F038-4A65-8840-1F6DC5767F17}"/>
          </ac:spMkLst>
        </pc:spChg>
        <pc:picChg chg="mod">
          <ac:chgData name="Corrina Stewart" userId="S::corrina.stewart@bramhopeprimaryschool.co.uk::47a46c61-2e17-40ae-9a3d-a14b8220ea0f" providerId="AD" clId="Web-{4EE68B6A-88A0-1DF9-DEFA-3201BD87AF06}" dt="2021-02-28T10:46:06.866" v="218" actId="14100"/>
          <ac:picMkLst>
            <pc:docMk/>
            <pc:sldMk cId="421666528" sldId="285"/>
            <ac:picMk id="2" creationId="{76E5DD1A-7240-402F-B588-F6F9BD55FDD4}"/>
          </ac:picMkLst>
        </pc:picChg>
      </pc:sldChg>
      <pc:sldChg chg="addSp modSp">
        <pc:chgData name="Corrina Stewart" userId="S::corrina.stewart@bramhopeprimaryschool.co.uk::47a46c61-2e17-40ae-9a3d-a14b8220ea0f" providerId="AD" clId="Web-{4EE68B6A-88A0-1DF9-DEFA-3201BD87AF06}" dt="2021-02-28T10:45:54.834" v="215" actId="14100"/>
        <pc:sldMkLst>
          <pc:docMk/>
          <pc:sldMk cId="744166361" sldId="286"/>
        </pc:sldMkLst>
        <pc:spChg chg="add">
          <ac:chgData name="Corrina Stewart" userId="S::corrina.stewart@bramhopeprimaryschool.co.uk::47a46c61-2e17-40ae-9a3d-a14b8220ea0f" providerId="AD" clId="Web-{4EE68B6A-88A0-1DF9-DEFA-3201BD87AF06}" dt="2021-02-28T10:45:44.303" v="212"/>
          <ac:spMkLst>
            <pc:docMk/>
            <pc:sldMk cId="744166361" sldId="286"/>
            <ac:spMk id="3" creationId="{D125F553-3A99-460E-83CF-CC7A7004A47A}"/>
          </ac:spMkLst>
        </pc:spChg>
        <pc:picChg chg="mod">
          <ac:chgData name="Corrina Stewart" userId="S::corrina.stewart@bramhopeprimaryschool.co.uk::47a46c61-2e17-40ae-9a3d-a14b8220ea0f" providerId="AD" clId="Web-{4EE68B6A-88A0-1DF9-DEFA-3201BD87AF06}" dt="2021-02-28T10:45:54.834" v="215" actId="14100"/>
          <ac:picMkLst>
            <pc:docMk/>
            <pc:sldMk cId="744166361" sldId="286"/>
            <ac:picMk id="2" creationId="{09BD125E-A718-4074-BB0B-92076E238D3A}"/>
          </ac:picMkLst>
        </pc:picChg>
      </pc:sldChg>
      <pc:sldChg chg="addSp modSp">
        <pc:chgData name="Corrina Stewart" userId="S::corrina.stewart@bramhopeprimaryschool.co.uk::47a46c61-2e17-40ae-9a3d-a14b8220ea0f" providerId="AD" clId="Web-{4EE68B6A-88A0-1DF9-DEFA-3201BD87AF06}" dt="2021-02-28T10:49:16.853" v="289"/>
        <pc:sldMkLst>
          <pc:docMk/>
          <pc:sldMk cId="2329116969" sldId="287"/>
        </pc:sldMkLst>
        <pc:spChg chg="add mod">
          <ac:chgData name="Corrina Stewart" userId="S::corrina.stewart@bramhopeprimaryschool.co.uk::47a46c61-2e17-40ae-9a3d-a14b8220ea0f" providerId="AD" clId="Web-{4EE68B6A-88A0-1DF9-DEFA-3201BD87AF06}" dt="2021-02-28T10:49:16.853" v="289"/>
          <ac:spMkLst>
            <pc:docMk/>
            <pc:sldMk cId="2329116969" sldId="287"/>
            <ac:spMk id="3" creationId="{B395470C-D992-4196-99D4-D25B4E44513E}"/>
          </ac:spMkLst>
        </pc:spChg>
      </pc:sldChg>
      <pc:sldChg chg="addSp modSp">
        <pc:chgData name="Corrina Stewart" userId="S::corrina.stewart@bramhopeprimaryschool.co.uk::47a46c61-2e17-40ae-9a3d-a14b8220ea0f" providerId="AD" clId="Web-{4EE68B6A-88A0-1DF9-DEFA-3201BD87AF06}" dt="2021-02-28T10:49:52.338" v="323" actId="1076"/>
        <pc:sldMkLst>
          <pc:docMk/>
          <pc:sldMk cId="3935460589" sldId="288"/>
        </pc:sldMkLst>
        <pc:spChg chg="add mod">
          <ac:chgData name="Corrina Stewart" userId="S::corrina.stewart@bramhopeprimaryschool.co.uk::47a46c61-2e17-40ae-9a3d-a14b8220ea0f" providerId="AD" clId="Web-{4EE68B6A-88A0-1DF9-DEFA-3201BD87AF06}" dt="2021-02-28T10:49:52.338" v="323" actId="1076"/>
          <ac:spMkLst>
            <pc:docMk/>
            <pc:sldMk cId="3935460589" sldId="288"/>
            <ac:spMk id="3" creationId="{79B97C7B-F0F4-45AC-AD90-698C683D963E}"/>
          </ac:spMkLst>
        </pc:spChg>
        <pc:picChg chg="mod">
          <ac:chgData name="Corrina Stewart" userId="S::corrina.stewart@bramhopeprimaryschool.co.uk::47a46c61-2e17-40ae-9a3d-a14b8220ea0f" providerId="AD" clId="Web-{4EE68B6A-88A0-1DF9-DEFA-3201BD87AF06}" dt="2021-02-28T10:48:11.462" v="273" actId="14100"/>
          <ac:picMkLst>
            <pc:docMk/>
            <pc:sldMk cId="3935460589" sldId="288"/>
            <ac:picMk id="2" creationId="{F66B544D-2B7B-4C6F-9670-0463DAA99F29}"/>
          </ac:picMkLst>
        </pc:picChg>
      </pc:sldChg>
      <pc:sldChg chg="addSp modSp">
        <pc:chgData name="Corrina Stewart" userId="S::corrina.stewart@bramhopeprimaryschool.co.uk::47a46c61-2e17-40ae-9a3d-a14b8220ea0f" providerId="AD" clId="Web-{4EE68B6A-88A0-1DF9-DEFA-3201BD87AF06}" dt="2021-02-28T10:50:16.182" v="342" actId="14100"/>
        <pc:sldMkLst>
          <pc:docMk/>
          <pc:sldMk cId="597335819" sldId="289"/>
        </pc:sldMkLst>
        <pc:spChg chg="add mod">
          <ac:chgData name="Corrina Stewart" userId="S::corrina.stewart@bramhopeprimaryschool.co.uk::47a46c61-2e17-40ae-9a3d-a14b8220ea0f" providerId="AD" clId="Web-{4EE68B6A-88A0-1DF9-DEFA-3201BD87AF06}" dt="2021-02-28T10:50:16.182" v="342" actId="14100"/>
          <ac:spMkLst>
            <pc:docMk/>
            <pc:sldMk cId="597335819" sldId="289"/>
            <ac:spMk id="2" creationId="{62AB0624-004A-41DE-ACB5-372537B69052}"/>
          </ac:spMkLst>
        </pc:spChg>
      </pc:sldChg>
      <pc:sldChg chg="addSp modSp">
        <pc:chgData name="Corrina Stewart" userId="S::corrina.stewart@bramhopeprimaryschool.co.uk::47a46c61-2e17-40ae-9a3d-a14b8220ea0f" providerId="AD" clId="Web-{4EE68B6A-88A0-1DF9-DEFA-3201BD87AF06}" dt="2021-02-28T10:50:43.652" v="355" actId="1076"/>
        <pc:sldMkLst>
          <pc:docMk/>
          <pc:sldMk cId="2239460228" sldId="290"/>
        </pc:sldMkLst>
        <pc:spChg chg="add mod">
          <ac:chgData name="Corrina Stewart" userId="S::corrina.stewart@bramhopeprimaryschool.co.uk::47a46c61-2e17-40ae-9a3d-a14b8220ea0f" providerId="AD" clId="Web-{4EE68B6A-88A0-1DF9-DEFA-3201BD87AF06}" dt="2021-02-28T10:50:43.652" v="355" actId="1076"/>
          <ac:spMkLst>
            <pc:docMk/>
            <pc:sldMk cId="2239460228" sldId="290"/>
            <ac:spMk id="3" creationId="{28594C21-9A81-4CE0-8363-8C5E32F79639}"/>
          </ac:spMkLst>
        </pc:spChg>
      </pc:sldChg>
      <pc:sldChg chg="addSp modSp new">
        <pc:chgData name="Corrina Stewart" userId="S::corrina.stewart@bramhopeprimaryschool.co.uk::47a46c61-2e17-40ae-9a3d-a14b8220ea0f" providerId="AD" clId="Web-{4EE68B6A-88A0-1DF9-DEFA-3201BD87AF06}" dt="2021-02-28T10:40:26.947" v="119" actId="20577"/>
        <pc:sldMkLst>
          <pc:docMk/>
          <pc:sldMk cId="3689530273" sldId="292"/>
        </pc:sldMkLst>
        <pc:spChg chg="add mod">
          <ac:chgData name="Corrina Stewart" userId="S::corrina.stewart@bramhopeprimaryschool.co.uk::47a46c61-2e17-40ae-9a3d-a14b8220ea0f" providerId="AD" clId="Web-{4EE68B6A-88A0-1DF9-DEFA-3201BD87AF06}" dt="2021-02-28T10:34:33.331" v="33" actId="14100"/>
          <ac:spMkLst>
            <pc:docMk/>
            <pc:sldMk cId="3689530273" sldId="292"/>
            <ac:spMk id="2" creationId="{626389D9-2F90-48E0-BCF9-DA15D9C9ACAB}"/>
          </ac:spMkLst>
        </pc:spChg>
        <pc:spChg chg="add mod">
          <ac:chgData name="Corrina Stewart" userId="S::corrina.stewart@bramhopeprimaryschool.co.uk::47a46c61-2e17-40ae-9a3d-a14b8220ea0f" providerId="AD" clId="Web-{4EE68B6A-88A0-1DF9-DEFA-3201BD87AF06}" dt="2021-02-28T10:40:26.947" v="119" actId="20577"/>
          <ac:spMkLst>
            <pc:docMk/>
            <pc:sldMk cId="3689530273" sldId="292"/>
            <ac:spMk id="3" creationId="{790D5A0B-B393-40B9-B73E-F7EA8A957712}"/>
          </ac:spMkLst>
        </pc:spChg>
      </pc:sldChg>
      <pc:sldChg chg="modSp add del replId">
        <pc:chgData name="Corrina Stewart" userId="S::corrina.stewart@bramhopeprimaryschool.co.uk::47a46c61-2e17-40ae-9a3d-a14b8220ea0f" providerId="AD" clId="Web-{4EE68B6A-88A0-1DF9-DEFA-3201BD87AF06}" dt="2021-02-28T10:41:36.966" v="141"/>
        <pc:sldMkLst>
          <pc:docMk/>
          <pc:sldMk cId="2593489273" sldId="293"/>
        </pc:sldMkLst>
        <pc:spChg chg="mod">
          <ac:chgData name="Corrina Stewart" userId="S::corrina.stewart@bramhopeprimaryschool.co.uk::47a46c61-2e17-40ae-9a3d-a14b8220ea0f" providerId="AD" clId="Web-{4EE68B6A-88A0-1DF9-DEFA-3201BD87AF06}" dt="2021-02-28T10:41:15.216" v="139" actId="20577"/>
          <ac:spMkLst>
            <pc:docMk/>
            <pc:sldMk cId="2593489273" sldId="293"/>
            <ac:spMk id="3" creationId="{77C7E313-DDD8-4DE8-B4E7-81CDE9525823}"/>
          </ac:spMkLst>
        </pc:spChg>
      </pc:sldChg>
      <pc:sldChg chg="modSp add replId">
        <pc:chgData name="Corrina Stewart" userId="S::corrina.stewart@bramhopeprimaryschool.co.uk::47a46c61-2e17-40ae-9a3d-a14b8220ea0f" providerId="AD" clId="Web-{4EE68B6A-88A0-1DF9-DEFA-3201BD87AF06}" dt="2021-02-28T10:43:09.160" v="180" actId="20577"/>
        <pc:sldMkLst>
          <pc:docMk/>
          <pc:sldMk cId="1052498093" sldId="294"/>
        </pc:sldMkLst>
        <pc:spChg chg="mod">
          <ac:chgData name="Corrina Stewart" userId="S::corrina.stewart@bramhopeprimaryschool.co.uk::47a46c61-2e17-40ae-9a3d-a14b8220ea0f" providerId="AD" clId="Web-{4EE68B6A-88A0-1DF9-DEFA-3201BD87AF06}" dt="2021-02-28T10:43:09.160" v="180" actId="20577"/>
          <ac:spMkLst>
            <pc:docMk/>
            <pc:sldMk cId="1052498093" sldId="294"/>
            <ac:spMk id="3" creationId="{77C7E313-DDD8-4DE8-B4E7-81CDE9525823}"/>
          </ac:spMkLst>
        </pc:spChg>
      </pc:sldChg>
      <pc:sldChg chg="modSp add replId">
        <pc:chgData name="Corrina Stewart" userId="S::corrina.stewart@bramhopeprimaryschool.co.uk::47a46c61-2e17-40ae-9a3d-a14b8220ea0f" providerId="AD" clId="Web-{4EE68B6A-88A0-1DF9-DEFA-3201BD87AF06}" dt="2021-02-28T10:43:20.441" v="185" actId="20577"/>
        <pc:sldMkLst>
          <pc:docMk/>
          <pc:sldMk cId="4025061124" sldId="295"/>
        </pc:sldMkLst>
        <pc:spChg chg="mod">
          <ac:chgData name="Corrina Stewart" userId="S::corrina.stewart@bramhopeprimaryschool.co.uk::47a46c61-2e17-40ae-9a3d-a14b8220ea0f" providerId="AD" clId="Web-{4EE68B6A-88A0-1DF9-DEFA-3201BD87AF06}" dt="2021-02-28T10:43:20.441" v="185" actId="20577"/>
          <ac:spMkLst>
            <pc:docMk/>
            <pc:sldMk cId="4025061124" sldId="295"/>
            <ac:spMk id="3" creationId="{77C7E313-DDD8-4DE8-B4E7-81CDE9525823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05821B68-0C36-2725-93BB-0B65EC408007}"/>
    <pc:docChg chg="addSld delSld sldOrd">
      <pc:chgData name="Corrina Stewart" userId="S::corrina.stewart@bramhopeprimaryschool.co.uk::47a46c61-2e17-40ae-9a3d-a14b8220ea0f" providerId="AD" clId="Web-{05821B68-0C36-2725-93BB-0B65EC408007}" dt="2021-02-18T19:40:05.153" v="16"/>
      <pc:docMkLst>
        <pc:docMk/>
      </pc:docMkLst>
      <pc:sldChg chg="del">
        <pc:chgData name="Corrina Stewart" userId="S::corrina.stewart@bramhopeprimaryschool.co.uk::47a46c61-2e17-40ae-9a3d-a14b8220ea0f" providerId="AD" clId="Web-{05821B68-0C36-2725-93BB-0B65EC408007}" dt="2021-02-18T19:38:46.711" v="1"/>
        <pc:sldMkLst>
          <pc:docMk/>
          <pc:sldMk cId="0" sldId="256"/>
        </pc:sldMkLst>
      </pc:sldChg>
      <pc:sldChg chg="del">
        <pc:chgData name="Corrina Stewart" userId="S::corrina.stewart@bramhopeprimaryschool.co.uk::47a46c61-2e17-40ae-9a3d-a14b8220ea0f" providerId="AD" clId="Web-{05821B68-0C36-2725-93BB-0B65EC408007}" dt="2021-02-18T19:38:46.711" v="0"/>
        <pc:sldMkLst>
          <pc:docMk/>
          <pc:sldMk cId="0" sldId="257"/>
        </pc:sldMkLst>
      </pc:sldChg>
      <pc:sldChg chg="del">
        <pc:chgData name="Corrina Stewart" userId="S::corrina.stewart@bramhopeprimaryschool.co.uk::47a46c61-2e17-40ae-9a3d-a14b8220ea0f" providerId="AD" clId="Web-{05821B68-0C36-2725-93BB-0B65EC408007}" dt="2021-02-18T19:38:51.133" v="4"/>
        <pc:sldMkLst>
          <pc:docMk/>
          <pc:sldMk cId="0" sldId="258"/>
        </pc:sldMkLst>
      </pc:sldChg>
      <pc:sldChg chg="del">
        <pc:chgData name="Corrina Stewart" userId="S::corrina.stewart@bramhopeprimaryschool.co.uk::47a46c61-2e17-40ae-9a3d-a14b8220ea0f" providerId="AD" clId="Web-{05821B68-0C36-2725-93BB-0B65EC408007}" dt="2021-02-18T19:38:51.133" v="3"/>
        <pc:sldMkLst>
          <pc:docMk/>
          <pc:sldMk cId="0" sldId="259"/>
        </pc:sldMkLst>
      </pc:sldChg>
      <pc:sldChg chg="del">
        <pc:chgData name="Corrina Stewart" userId="S::corrina.stewart@bramhopeprimaryschool.co.uk::47a46c61-2e17-40ae-9a3d-a14b8220ea0f" providerId="AD" clId="Web-{05821B68-0C36-2725-93BB-0B65EC408007}" dt="2021-02-18T19:38:51.133" v="2"/>
        <pc:sldMkLst>
          <pc:docMk/>
          <pc:sldMk cId="0" sldId="260"/>
        </pc:sldMkLst>
      </pc:sldChg>
      <pc:sldChg chg="del">
        <pc:chgData name="Corrina Stewart" userId="S::corrina.stewart@bramhopeprimaryschool.co.uk::47a46c61-2e17-40ae-9a3d-a14b8220ea0f" providerId="AD" clId="Web-{05821B68-0C36-2725-93BB-0B65EC408007}" dt="2021-02-18T19:38:58.212" v="7"/>
        <pc:sldMkLst>
          <pc:docMk/>
          <pc:sldMk cId="0" sldId="261"/>
        </pc:sldMkLst>
      </pc:sldChg>
      <pc:sldChg chg="del">
        <pc:chgData name="Corrina Stewart" userId="S::corrina.stewart@bramhopeprimaryschool.co.uk::47a46c61-2e17-40ae-9a3d-a14b8220ea0f" providerId="AD" clId="Web-{05821B68-0C36-2725-93BB-0B65EC408007}" dt="2021-02-18T19:38:58.212" v="6"/>
        <pc:sldMkLst>
          <pc:docMk/>
          <pc:sldMk cId="0" sldId="262"/>
        </pc:sldMkLst>
      </pc:sldChg>
      <pc:sldChg chg="del">
        <pc:chgData name="Corrina Stewart" userId="S::corrina.stewart@bramhopeprimaryschool.co.uk::47a46c61-2e17-40ae-9a3d-a14b8220ea0f" providerId="AD" clId="Web-{05821B68-0C36-2725-93BB-0B65EC408007}" dt="2021-02-18T19:38:58.212" v="5"/>
        <pc:sldMkLst>
          <pc:docMk/>
          <pc:sldMk cId="0" sldId="263"/>
        </pc:sldMkLst>
      </pc:sldChg>
      <pc:sldChg chg="del">
        <pc:chgData name="Corrina Stewart" userId="S::corrina.stewart@bramhopeprimaryschool.co.uk::47a46c61-2e17-40ae-9a3d-a14b8220ea0f" providerId="AD" clId="Web-{05821B68-0C36-2725-93BB-0B65EC408007}" dt="2021-02-18T19:39:02.040" v="11"/>
        <pc:sldMkLst>
          <pc:docMk/>
          <pc:sldMk cId="0" sldId="264"/>
        </pc:sldMkLst>
      </pc:sldChg>
      <pc:sldChg chg="del">
        <pc:chgData name="Corrina Stewart" userId="S::corrina.stewart@bramhopeprimaryschool.co.uk::47a46c61-2e17-40ae-9a3d-a14b8220ea0f" providerId="AD" clId="Web-{05821B68-0C36-2725-93BB-0B65EC408007}" dt="2021-02-18T19:39:02.040" v="10"/>
        <pc:sldMkLst>
          <pc:docMk/>
          <pc:sldMk cId="0" sldId="265"/>
        </pc:sldMkLst>
      </pc:sldChg>
      <pc:sldChg chg="del">
        <pc:chgData name="Corrina Stewart" userId="S::corrina.stewart@bramhopeprimaryschool.co.uk::47a46c61-2e17-40ae-9a3d-a14b8220ea0f" providerId="AD" clId="Web-{05821B68-0C36-2725-93BB-0B65EC408007}" dt="2021-02-18T19:39:02.025" v="9"/>
        <pc:sldMkLst>
          <pc:docMk/>
          <pc:sldMk cId="0" sldId="266"/>
        </pc:sldMkLst>
      </pc:sldChg>
      <pc:sldChg chg="del">
        <pc:chgData name="Corrina Stewart" userId="S::corrina.stewart@bramhopeprimaryschool.co.uk::47a46c61-2e17-40ae-9a3d-a14b8220ea0f" providerId="AD" clId="Web-{05821B68-0C36-2725-93BB-0B65EC408007}" dt="2021-02-18T19:39:02.025" v="8"/>
        <pc:sldMkLst>
          <pc:docMk/>
          <pc:sldMk cId="0" sldId="267"/>
        </pc:sldMkLst>
      </pc:sldChg>
      <pc:sldChg chg="del">
        <pc:chgData name="Corrina Stewart" userId="S::corrina.stewart@bramhopeprimaryschool.co.uk::47a46c61-2e17-40ae-9a3d-a14b8220ea0f" providerId="AD" clId="Web-{05821B68-0C36-2725-93BB-0B65EC408007}" dt="2021-02-18T19:39:11.322" v="12"/>
        <pc:sldMkLst>
          <pc:docMk/>
          <pc:sldMk cId="0" sldId="268"/>
        </pc:sldMkLst>
      </pc:sldChg>
      <pc:sldChg chg="ord">
        <pc:chgData name="Corrina Stewart" userId="S::corrina.stewart@bramhopeprimaryschool.co.uk::47a46c61-2e17-40ae-9a3d-a14b8220ea0f" providerId="AD" clId="Web-{05821B68-0C36-2725-93BB-0B65EC408007}" dt="2021-02-18T19:39:45.418" v="13"/>
        <pc:sldMkLst>
          <pc:docMk/>
          <pc:sldMk cId="0" sldId="269"/>
        </pc:sldMkLst>
      </pc:sldChg>
      <pc:sldChg chg="ord">
        <pc:chgData name="Corrina Stewart" userId="S::corrina.stewart@bramhopeprimaryschool.co.uk::47a46c61-2e17-40ae-9a3d-a14b8220ea0f" providerId="AD" clId="Web-{05821B68-0C36-2725-93BB-0B65EC408007}" dt="2021-02-18T19:39:58.200" v="14"/>
        <pc:sldMkLst>
          <pc:docMk/>
          <pc:sldMk cId="0" sldId="270"/>
        </pc:sldMkLst>
      </pc:sldChg>
      <pc:sldChg chg="new ord">
        <pc:chgData name="Corrina Stewart" userId="S::corrina.stewart@bramhopeprimaryschool.co.uk::47a46c61-2e17-40ae-9a3d-a14b8220ea0f" providerId="AD" clId="Web-{05821B68-0C36-2725-93BB-0B65EC408007}" dt="2021-02-18T19:40:05.153" v="16"/>
        <pc:sldMkLst>
          <pc:docMk/>
          <pc:sldMk cId="1805665898" sldId="277"/>
        </pc:sldMkLst>
      </pc:sldChg>
    </pc:docChg>
  </pc:docChgLst>
  <pc:docChgLst>
    <pc:chgData name="Corrina Stewart" userId="S::corrina.stewart@bramhopeprimaryschool.co.uk::47a46c61-2e17-40ae-9a3d-a14b8220ea0f" providerId="AD" clId="Web-{00F498C2-88E4-5DEA-DFD1-9C6AAA7E85B0}"/>
    <pc:docChg chg="modSld modMainMaster">
      <pc:chgData name="Corrina Stewart" userId="S::corrina.stewart@bramhopeprimaryschool.co.uk::47a46c61-2e17-40ae-9a3d-a14b8220ea0f" providerId="AD" clId="Web-{00F498C2-88E4-5DEA-DFD1-9C6AAA7E85B0}" dt="2021-02-02T14:01:37.003" v="1"/>
      <pc:docMkLst>
        <pc:docMk/>
      </pc:docMkLst>
      <pc:sldChg chg="mod setBg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56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57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58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59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60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61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62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63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64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65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66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67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68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69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70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71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72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73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74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75"/>
        </pc:sldMkLst>
      </pc:sldChg>
      <pc:sldChg chg="mod">
        <pc:chgData name="Corrina Stewart" userId="S::corrina.stewart@bramhopeprimaryschool.co.uk::47a46c61-2e17-40ae-9a3d-a14b8220ea0f" providerId="AD" clId="Web-{00F498C2-88E4-5DEA-DFD1-9C6AAA7E85B0}" dt="2021-02-02T14:01:37.003" v="1"/>
        <pc:sldMkLst>
          <pc:docMk/>
          <pc:sldMk cId="0" sldId="276"/>
        </pc:sldMkLst>
      </pc:sldChg>
      <pc:sldMasterChg chg="mod setBg modSldLayout">
        <pc:chgData name="Corrina Stewart" userId="S::corrina.stewart@bramhopeprimaryschool.co.uk::47a46c61-2e17-40ae-9a3d-a14b8220ea0f" providerId="AD" clId="Web-{00F498C2-88E4-5DEA-DFD1-9C6AAA7E85B0}" dt="2021-02-02T14:01:37.003" v="1"/>
        <pc:sldMasterMkLst>
          <pc:docMk/>
          <pc:sldMasterMk cId="0" sldId="2147483648"/>
        </pc:sldMasterMkLst>
        <pc:sldLayoutChg chg="mod">
          <pc:chgData name="Corrina Stewart" userId="S::corrina.stewart@bramhopeprimaryschool.co.uk::47a46c61-2e17-40ae-9a3d-a14b8220ea0f" providerId="AD" clId="Web-{00F498C2-88E4-5DEA-DFD1-9C6AAA7E85B0}" dt="2021-02-02T14:01:37.003" v="1"/>
          <pc:sldLayoutMkLst>
            <pc:docMk/>
            <pc:sldMasterMk cId="0" sldId="2147483648"/>
            <pc:sldLayoutMk cId="0" sldId="2147483649"/>
          </pc:sldLayoutMkLst>
        </pc:sldLayoutChg>
        <pc:sldLayoutChg chg="mod">
          <pc:chgData name="Corrina Stewart" userId="S::corrina.stewart@bramhopeprimaryschool.co.uk::47a46c61-2e17-40ae-9a3d-a14b8220ea0f" providerId="AD" clId="Web-{00F498C2-88E4-5DEA-DFD1-9C6AAA7E85B0}" dt="2021-02-02T14:01:37.003" v="1"/>
          <pc:sldLayoutMkLst>
            <pc:docMk/>
            <pc:sldMasterMk cId="0" sldId="2147483648"/>
            <pc:sldLayoutMk cId="0" sldId="2147483650"/>
          </pc:sldLayoutMkLst>
        </pc:sldLayoutChg>
        <pc:sldLayoutChg chg="mod">
          <pc:chgData name="Corrina Stewart" userId="S::corrina.stewart@bramhopeprimaryschool.co.uk::47a46c61-2e17-40ae-9a3d-a14b8220ea0f" providerId="AD" clId="Web-{00F498C2-88E4-5DEA-DFD1-9C6AAA7E85B0}" dt="2021-02-02T14:01:37.003" v="1"/>
          <pc:sldLayoutMkLst>
            <pc:docMk/>
            <pc:sldMasterMk cId="0" sldId="2147483648"/>
            <pc:sldLayoutMk cId="0" sldId="2147483651"/>
          </pc:sldLayoutMkLst>
        </pc:sldLayoutChg>
        <pc:sldLayoutChg chg="mod">
          <pc:chgData name="Corrina Stewart" userId="S::corrina.stewart@bramhopeprimaryschool.co.uk::47a46c61-2e17-40ae-9a3d-a14b8220ea0f" providerId="AD" clId="Web-{00F498C2-88E4-5DEA-DFD1-9C6AAA7E85B0}" dt="2021-02-02T14:01:37.003" v="1"/>
          <pc:sldLayoutMkLst>
            <pc:docMk/>
            <pc:sldMasterMk cId="0" sldId="2147483648"/>
            <pc:sldLayoutMk cId="0" sldId="2147483652"/>
          </pc:sldLayoutMkLst>
        </pc:sldLayoutChg>
        <pc:sldLayoutChg chg="mod">
          <pc:chgData name="Corrina Stewart" userId="S::corrina.stewart@bramhopeprimaryschool.co.uk::47a46c61-2e17-40ae-9a3d-a14b8220ea0f" providerId="AD" clId="Web-{00F498C2-88E4-5DEA-DFD1-9C6AAA7E85B0}" dt="2021-02-02T14:01:37.003" v="1"/>
          <pc:sldLayoutMkLst>
            <pc:docMk/>
            <pc:sldMasterMk cId="0" sldId="2147483648"/>
            <pc:sldLayoutMk cId="0" sldId="2147483653"/>
          </pc:sldLayoutMkLst>
        </pc:sldLayoutChg>
        <pc:sldLayoutChg chg="mod">
          <pc:chgData name="Corrina Stewart" userId="S::corrina.stewart@bramhopeprimaryschool.co.uk::47a46c61-2e17-40ae-9a3d-a14b8220ea0f" providerId="AD" clId="Web-{00F498C2-88E4-5DEA-DFD1-9C6AAA7E85B0}" dt="2021-02-02T14:01:37.003" v="1"/>
          <pc:sldLayoutMkLst>
            <pc:docMk/>
            <pc:sldMasterMk cId="0" sldId="2147483648"/>
            <pc:sldLayoutMk cId="0" sldId="2147483654"/>
          </pc:sldLayoutMkLst>
        </pc:sldLayoutChg>
        <pc:sldLayoutChg chg="mod">
          <pc:chgData name="Corrina Stewart" userId="S::corrina.stewart@bramhopeprimaryschool.co.uk::47a46c61-2e17-40ae-9a3d-a14b8220ea0f" providerId="AD" clId="Web-{00F498C2-88E4-5DEA-DFD1-9C6AAA7E85B0}" dt="2021-02-02T14:01:37.003" v="1"/>
          <pc:sldLayoutMkLst>
            <pc:docMk/>
            <pc:sldMasterMk cId="0" sldId="2147483648"/>
            <pc:sldLayoutMk cId="0" sldId="2147483655"/>
          </pc:sldLayoutMkLst>
        </pc:sldLayoutChg>
        <pc:sldLayoutChg chg="mod">
          <pc:chgData name="Corrina Stewart" userId="S::corrina.stewart@bramhopeprimaryschool.co.uk::47a46c61-2e17-40ae-9a3d-a14b8220ea0f" providerId="AD" clId="Web-{00F498C2-88E4-5DEA-DFD1-9C6AAA7E85B0}" dt="2021-02-02T14:01:37.003" v="1"/>
          <pc:sldLayoutMkLst>
            <pc:docMk/>
            <pc:sldMasterMk cId="0" sldId="2147483648"/>
            <pc:sldLayoutMk cId="0" sldId="2147483656"/>
          </pc:sldLayoutMkLst>
        </pc:sldLayoutChg>
        <pc:sldLayoutChg chg="mod">
          <pc:chgData name="Corrina Stewart" userId="S::corrina.stewart@bramhopeprimaryschool.co.uk::47a46c61-2e17-40ae-9a3d-a14b8220ea0f" providerId="AD" clId="Web-{00F498C2-88E4-5DEA-DFD1-9C6AAA7E85B0}" dt="2021-02-02T14:01:37.003" v="1"/>
          <pc:sldLayoutMkLst>
            <pc:docMk/>
            <pc:sldMasterMk cId="0" sldId="2147483648"/>
            <pc:sldLayoutMk cId="0" sldId="2147483657"/>
          </pc:sldLayoutMkLst>
        </pc:sldLayoutChg>
        <pc:sldLayoutChg chg="mod">
          <pc:chgData name="Corrina Stewart" userId="S::corrina.stewart@bramhopeprimaryschool.co.uk::47a46c61-2e17-40ae-9a3d-a14b8220ea0f" providerId="AD" clId="Web-{00F498C2-88E4-5DEA-DFD1-9C6AAA7E85B0}" dt="2021-02-02T14:01:37.003" v="1"/>
          <pc:sldLayoutMkLst>
            <pc:docMk/>
            <pc:sldMasterMk cId="0" sldId="2147483648"/>
            <pc:sldLayoutMk cId="0" sldId="2147483658"/>
          </pc:sldLayoutMkLst>
        </pc:sldLayoutChg>
        <pc:sldLayoutChg chg="mod">
          <pc:chgData name="Corrina Stewart" userId="S::corrina.stewart@bramhopeprimaryschool.co.uk::47a46c61-2e17-40ae-9a3d-a14b8220ea0f" providerId="AD" clId="Web-{00F498C2-88E4-5DEA-DFD1-9C6AAA7E85B0}" dt="2021-02-02T14:01:37.003" v="1"/>
          <pc:sldLayoutMkLst>
            <pc:docMk/>
            <pc:sldMasterMk cId="0" sldId="2147483648"/>
            <pc:sldLayoutMk cId="0" sldId="2147483659"/>
          </pc:sldLayoutMkLst>
        </pc:sldLayoutChg>
      </pc:sldMasterChg>
    </pc:docChg>
  </pc:docChgLst>
  <pc:docChgLst>
    <pc:chgData name="Corrina Stewart" userId="S::corrina.stewart@bramhopeprimaryschool.co.uk::47a46c61-2e17-40ae-9a3d-a14b8220ea0f" providerId="AD" clId="Web-{0D951B06-0504-73FB-DC79-285937FF60C3}"/>
    <pc:docChg chg="addSld modSld sldOrd">
      <pc:chgData name="Corrina Stewart" userId="S::corrina.stewart@bramhopeprimaryschool.co.uk::47a46c61-2e17-40ae-9a3d-a14b8220ea0f" providerId="AD" clId="Web-{0D951B06-0504-73FB-DC79-285937FF60C3}" dt="2021-02-25T19:05:33.662" v="280" actId="20577"/>
      <pc:docMkLst>
        <pc:docMk/>
      </pc:docMkLst>
      <pc:sldChg chg="modSp ord">
        <pc:chgData name="Corrina Stewart" userId="S::corrina.stewart@bramhopeprimaryschool.co.uk::47a46c61-2e17-40ae-9a3d-a14b8220ea0f" providerId="AD" clId="Web-{0D951B06-0504-73FB-DC79-285937FF60C3}" dt="2021-02-25T18:54:29.896" v="127" actId="20577"/>
        <pc:sldMkLst>
          <pc:docMk/>
          <pc:sldMk cId="0" sldId="269"/>
        </pc:sldMkLst>
        <pc:spChg chg="mod">
          <ac:chgData name="Corrina Stewart" userId="S::corrina.stewart@bramhopeprimaryschool.co.uk::47a46c61-2e17-40ae-9a3d-a14b8220ea0f" providerId="AD" clId="Web-{0D951B06-0504-73FB-DC79-285937FF60C3}" dt="2021-02-25T18:54:29.896" v="127" actId="20577"/>
          <ac:spMkLst>
            <pc:docMk/>
            <pc:sldMk cId="0" sldId="269"/>
            <ac:spMk id="12" creationId="{00000000-0000-0000-0000-000000000000}"/>
          </ac:spMkLst>
        </pc:spChg>
      </pc:sldChg>
      <pc:sldChg chg="delSp modSp">
        <pc:chgData name="Corrina Stewart" userId="S::corrina.stewart@bramhopeprimaryschool.co.uk::47a46c61-2e17-40ae-9a3d-a14b8220ea0f" providerId="AD" clId="Web-{0D951B06-0504-73FB-DC79-285937FF60C3}" dt="2021-02-25T18:49:09.076" v="64" actId="1076"/>
        <pc:sldMkLst>
          <pc:docMk/>
          <pc:sldMk cId="0" sldId="270"/>
        </pc:sldMkLst>
        <pc:spChg chg="del">
          <ac:chgData name="Corrina Stewart" userId="S::corrina.stewart@bramhopeprimaryschool.co.uk::47a46c61-2e17-40ae-9a3d-a14b8220ea0f" providerId="AD" clId="Web-{0D951B06-0504-73FB-DC79-285937FF60C3}" dt="2021-02-25T18:47:11.276" v="35"/>
          <ac:spMkLst>
            <pc:docMk/>
            <pc:sldMk cId="0" sldId="270"/>
            <ac:spMk id="2" creationId="{00000000-0000-0000-0000-000000000000}"/>
          </ac:spMkLst>
        </pc:spChg>
        <pc:spChg chg="del">
          <ac:chgData name="Corrina Stewart" userId="S::corrina.stewart@bramhopeprimaryschool.co.uk::47a46c61-2e17-40ae-9a3d-a14b8220ea0f" providerId="AD" clId="Web-{0D951B06-0504-73FB-DC79-285937FF60C3}" dt="2021-02-25T18:47:13.651" v="36"/>
          <ac:spMkLst>
            <pc:docMk/>
            <pc:sldMk cId="0" sldId="270"/>
            <ac:spMk id="3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0D951B06-0504-73FB-DC79-285937FF60C3}" dt="2021-02-25T18:48:50.107" v="59" actId="1076"/>
          <ac:spMkLst>
            <pc:docMk/>
            <pc:sldMk cId="0" sldId="270"/>
            <ac:spMk id="4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0D951B06-0504-73FB-DC79-285937FF60C3}" dt="2021-02-25T18:48:17.621" v="57" actId="1076"/>
          <ac:spMkLst>
            <pc:docMk/>
            <pc:sldMk cId="0" sldId="270"/>
            <ac:spMk id="14" creationId="{00000000-0000-0000-0000-000000000000}"/>
          </ac:spMkLst>
        </pc:spChg>
        <pc:grpChg chg="mod">
          <ac:chgData name="Corrina Stewart" userId="S::corrina.stewart@bramhopeprimaryschool.co.uk::47a46c61-2e17-40ae-9a3d-a14b8220ea0f" providerId="AD" clId="Web-{0D951B06-0504-73FB-DC79-285937FF60C3}" dt="2021-02-25T18:49:09.076" v="64" actId="1076"/>
          <ac:grpSpMkLst>
            <pc:docMk/>
            <pc:sldMk cId="0" sldId="270"/>
            <ac:grpSpMk id="13" creationId="{00000000-0000-0000-0000-000000000000}"/>
          </ac:grpSpMkLst>
        </pc:grpChg>
      </pc:sldChg>
      <pc:sldChg chg="addSp delSp modSp mod setBg">
        <pc:chgData name="Corrina Stewart" userId="S::corrina.stewart@bramhopeprimaryschool.co.uk::47a46c61-2e17-40ae-9a3d-a14b8220ea0f" providerId="AD" clId="Web-{0D951B06-0504-73FB-DC79-285937FF60C3}" dt="2021-02-25T19:05:33.662" v="280" actId="20577"/>
        <pc:sldMkLst>
          <pc:docMk/>
          <pc:sldMk cId="0" sldId="275"/>
        </pc:sldMkLst>
        <pc:spChg chg="del ord">
          <ac:chgData name="Corrina Stewart" userId="S::corrina.stewart@bramhopeprimaryschool.co.uk::47a46c61-2e17-40ae-9a3d-a14b8220ea0f" providerId="AD" clId="Web-{0D951B06-0504-73FB-DC79-285937FF60C3}" dt="2021-02-25T19:03:58.863" v="245"/>
          <ac:spMkLst>
            <pc:docMk/>
            <pc:sldMk cId="0" sldId="275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0D951B06-0504-73FB-DC79-285937FF60C3}" dt="2021-02-25T19:05:10.099" v="270"/>
          <ac:spMkLst>
            <pc:docMk/>
            <pc:sldMk cId="0" sldId="275"/>
            <ac:spMk id="3" creationId="{00000000-0000-0000-0000-000000000000}"/>
          </ac:spMkLst>
        </pc:spChg>
        <pc:spChg chg="mod ord">
          <ac:chgData name="Corrina Stewart" userId="S::corrina.stewart@bramhopeprimaryschool.co.uk::47a46c61-2e17-40ae-9a3d-a14b8220ea0f" providerId="AD" clId="Web-{0D951B06-0504-73FB-DC79-285937FF60C3}" dt="2021-02-25T19:05:33.662" v="280" actId="20577"/>
          <ac:spMkLst>
            <pc:docMk/>
            <pc:sldMk cId="0" sldId="275"/>
            <ac:spMk id="4" creationId="{00000000-0000-0000-0000-000000000000}"/>
          </ac:spMkLst>
        </pc:spChg>
        <pc:spChg chg="add del">
          <ac:chgData name="Corrina Stewart" userId="S::corrina.stewart@bramhopeprimaryschool.co.uk::47a46c61-2e17-40ae-9a3d-a14b8220ea0f" providerId="AD" clId="Web-{0D951B06-0504-73FB-DC79-285937FF60C3}" dt="2021-02-25T19:05:10.099" v="270"/>
          <ac:spMkLst>
            <pc:docMk/>
            <pc:sldMk cId="0" sldId="275"/>
            <ac:spMk id="11" creationId="{2DAA6C16-BF9B-4A3E-BC70-EE6015D4F967}"/>
          </ac:spMkLst>
        </pc:spChg>
        <pc:grpChg chg="add del">
          <ac:chgData name="Corrina Stewart" userId="S::corrina.stewart@bramhopeprimaryschool.co.uk::47a46c61-2e17-40ae-9a3d-a14b8220ea0f" providerId="AD" clId="Web-{0D951B06-0504-73FB-DC79-285937FF60C3}" dt="2021-02-25T19:05:10.099" v="270"/>
          <ac:grpSpMkLst>
            <pc:docMk/>
            <pc:sldMk cId="0" sldId="275"/>
            <ac:grpSpMk id="13" creationId="{A4AE1828-51FD-4AD7-BCF6-9AF5C696CE5D}"/>
          </ac:grpSpMkLst>
        </pc:grpChg>
        <pc:picChg chg="add del mod">
          <ac:chgData name="Corrina Stewart" userId="S::corrina.stewart@bramhopeprimaryschool.co.uk::47a46c61-2e17-40ae-9a3d-a14b8220ea0f" providerId="AD" clId="Web-{0D951B06-0504-73FB-DC79-285937FF60C3}" dt="2021-02-25T19:04:38.739" v="267"/>
          <ac:picMkLst>
            <pc:docMk/>
            <pc:sldMk cId="0" sldId="275"/>
            <ac:picMk id="5" creationId="{67F9BDAF-97AC-4CD0-98B6-461E7838F260}"/>
          </ac:picMkLst>
        </pc:picChg>
        <pc:picChg chg="add del mod">
          <ac:chgData name="Corrina Stewart" userId="S::corrina.stewart@bramhopeprimaryschool.co.uk::47a46c61-2e17-40ae-9a3d-a14b8220ea0f" providerId="AD" clId="Web-{0D951B06-0504-73FB-DC79-285937FF60C3}" dt="2021-02-25T19:04:40.489" v="268"/>
          <ac:picMkLst>
            <pc:docMk/>
            <pc:sldMk cId="0" sldId="275"/>
            <ac:picMk id="6" creationId="{34AE5032-0F35-49AD-90DA-804B84A219F5}"/>
          </ac:picMkLst>
        </pc:picChg>
        <pc:picChg chg="add mod">
          <ac:chgData name="Corrina Stewart" userId="S::corrina.stewart@bramhopeprimaryschool.co.uk::47a46c61-2e17-40ae-9a3d-a14b8220ea0f" providerId="AD" clId="Web-{0D951B06-0504-73FB-DC79-285937FF60C3}" dt="2021-02-25T19:05:10.099" v="270"/>
          <ac:picMkLst>
            <pc:docMk/>
            <pc:sldMk cId="0" sldId="275"/>
            <ac:picMk id="7" creationId="{7A6CBC15-7C3B-45D8-BE41-35C532A8B21F}"/>
          </ac:picMkLst>
        </pc:picChg>
      </pc:sldChg>
      <pc:sldChg chg="addSp delSp modSp mod setBg">
        <pc:chgData name="Corrina Stewart" userId="S::corrina.stewart@bramhopeprimaryschool.co.uk::47a46c61-2e17-40ae-9a3d-a14b8220ea0f" providerId="AD" clId="Web-{0D951B06-0504-73FB-DC79-285937FF60C3}" dt="2021-02-25T18:37:51.809" v="21" actId="20577"/>
        <pc:sldMkLst>
          <pc:docMk/>
          <pc:sldMk cId="1805665898" sldId="277"/>
        </pc:sldMkLst>
        <pc:spChg chg="add mod">
          <ac:chgData name="Corrina Stewart" userId="S::corrina.stewart@bramhopeprimaryschool.co.uk::47a46c61-2e17-40ae-9a3d-a14b8220ea0f" providerId="AD" clId="Web-{0D951B06-0504-73FB-DC79-285937FF60C3}" dt="2021-02-25T18:37:51.809" v="21" actId="20577"/>
          <ac:spMkLst>
            <pc:docMk/>
            <pc:sldMk cId="1805665898" sldId="277"/>
            <ac:spMk id="3" creationId="{A7A332FE-C461-497F-A4F7-5C6BA9E85E2F}"/>
          </ac:spMkLst>
        </pc:spChg>
        <pc:spChg chg="add del">
          <ac:chgData name="Corrina Stewart" userId="S::corrina.stewart@bramhopeprimaryschool.co.uk::47a46c61-2e17-40ae-9a3d-a14b8220ea0f" providerId="AD" clId="Web-{0D951B06-0504-73FB-DC79-285937FF60C3}" dt="2021-02-25T18:37:41.090" v="19"/>
          <ac:spMkLst>
            <pc:docMk/>
            <pc:sldMk cId="1805665898" sldId="277"/>
            <ac:spMk id="7" creationId="{C3896A03-3945-419A-B66B-4EE266EDD152}"/>
          </ac:spMkLst>
        </pc:spChg>
        <pc:spChg chg="add">
          <ac:chgData name="Corrina Stewart" userId="S::corrina.stewart@bramhopeprimaryschool.co.uk::47a46c61-2e17-40ae-9a3d-a14b8220ea0f" providerId="AD" clId="Web-{0D951B06-0504-73FB-DC79-285937FF60C3}" dt="2021-02-25T18:37:41.090" v="19"/>
          <ac:spMkLst>
            <pc:docMk/>
            <pc:sldMk cId="1805665898" sldId="277"/>
            <ac:spMk id="12" creationId="{7F7D7B8D-EF99-4CA1-AB1E-4C0C047409F5}"/>
          </ac:spMkLst>
        </pc:spChg>
        <pc:picChg chg="add mod ord">
          <ac:chgData name="Corrina Stewart" userId="S::corrina.stewart@bramhopeprimaryschool.co.uk::47a46c61-2e17-40ae-9a3d-a14b8220ea0f" providerId="AD" clId="Web-{0D951B06-0504-73FB-DC79-285937FF60C3}" dt="2021-02-25T18:37:41.090" v="19"/>
          <ac:picMkLst>
            <pc:docMk/>
            <pc:sldMk cId="1805665898" sldId="277"/>
            <ac:picMk id="2" creationId="{65CD16C1-5A6A-4493-A8A8-30E11E58D188}"/>
          </ac:picMkLst>
        </pc:picChg>
      </pc:sldChg>
      <pc:sldChg chg="modSp">
        <pc:chgData name="Corrina Stewart" userId="S::corrina.stewart@bramhopeprimaryschool.co.uk::47a46c61-2e17-40ae-9a3d-a14b8220ea0f" providerId="AD" clId="Web-{0D951B06-0504-73FB-DC79-285937FF60C3}" dt="2021-02-25T18:52:57.081" v="106" actId="20577"/>
        <pc:sldMkLst>
          <pc:docMk/>
          <pc:sldMk cId="513585542" sldId="279"/>
        </pc:sldMkLst>
        <pc:spChg chg="mod">
          <ac:chgData name="Corrina Stewart" userId="S::corrina.stewart@bramhopeprimaryschool.co.uk::47a46c61-2e17-40ae-9a3d-a14b8220ea0f" providerId="AD" clId="Web-{0D951B06-0504-73FB-DC79-285937FF60C3}" dt="2021-02-25T18:52:57.081" v="106" actId="20577"/>
          <ac:spMkLst>
            <pc:docMk/>
            <pc:sldMk cId="513585542" sldId="279"/>
            <ac:spMk id="2" creationId="{00000000-0000-0000-0000-000000000000}"/>
          </ac:spMkLst>
        </pc:spChg>
      </pc:sldChg>
      <pc:sldChg chg="addSp modSp mod setBg">
        <pc:chgData name="Corrina Stewart" userId="S::corrina.stewart@bramhopeprimaryschool.co.uk::47a46c61-2e17-40ae-9a3d-a14b8220ea0f" providerId="AD" clId="Web-{0D951B06-0504-73FB-DC79-285937FF60C3}" dt="2021-02-25T18:46:07.775" v="24"/>
        <pc:sldMkLst>
          <pc:docMk/>
          <pc:sldMk cId="4232119867" sldId="281"/>
        </pc:sldMkLst>
        <pc:spChg chg="mod">
          <ac:chgData name="Corrina Stewart" userId="S::corrina.stewart@bramhopeprimaryschool.co.uk::47a46c61-2e17-40ae-9a3d-a14b8220ea0f" providerId="AD" clId="Web-{0D951B06-0504-73FB-DC79-285937FF60C3}" dt="2021-02-25T18:46:07.775" v="24"/>
          <ac:spMkLst>
            <pc:docMk/>
            <pc:sldMk cId="4232119867" sldId="281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0D951B06-0504-73FB-DC79-285937FF60C3}" dt="2021-02-25T18:46:07.775" v="24"/>
          <ac:spMkLst>
            <pc:docMk/>
            <pc:sldMk cId="4232119867" sldId="281"/>
            <ac:spMk id="3" creationId="{6A041668-DF7F-4CC8-A855-FFA4F7CE82D2}"/>
          </ac:spMkLst>
        </pc:spChg>
        <pc:spChg chg="add">
          <ac:chgData name="Corrina Stewart" userId="S::corrina.stewart@bramhopeprimaryschool.co.uk::47a46c61-2e17-40ae-9a3d-a14b8220ea0f" providerId="AD" clId="Web-{0D951B06-0504-73FB-DC79-285937FF60C3}" dt="2021-02-25T18:46:07.775" v="24"/>
          <ac:spMkLst>
            <pc:docMk/>
            <pc:sldMk cId="4232119867" sldId="281"/>
            <ac:spMk id="9" creationId="{F13C74B1-5B17-4795-BED0-7140497B445A}"/>
          </ac:spMkLst>
        </pc:spChg>
        <pc:spChg chg="add">
          <ac:chgData name="Corrina Stewart" userId="S::corrina.stewart@bramhopeprimaryschool.co.uk::47a46c61-2e17-40ae-9a3d-a14b8220ea0f" providerId="AD" clId="Web-{0D951B06-0504-73FB-DC79-285937FF60C3}" dt="2021-02-25T18:46:07.775" v="24"/>
          <ac:spMkLst>
            <pc:docMk/>
            <pc:sldMk cId="4232119867" sldId="281"/>
            <ac:spMk id="11" creationId="{D4974D33-8DC5-464E-8C6D-BE58F0669C17}"/>
          </ac:spMkLst>
        </pc:spChg>
        <pc:picChg chg="add mod">
          <ac:chgData name="Corrina Stewart" userId="S::corrina.stewart@bramhopeprimaryschool.co.uk::47a46c61-2e17-40ae-9a3d-a14b8220ea0f" providerId="AD" clId="Web-{0D951B06-0504-73FB-DC79-285937FF60C3}" dt="2021-02-25T18:46:07.775" v="24"/>
          <ac:picMkLst>
            <pc:docMk/>
            <pc:sldMk cId="4232119867" sldId="281"/>
            <ac:picMk id="4" creationId="{194898D8-6C3A-4096-90B4-E7C827AF1FC3}"/>
          </ac:picMkLst>
        </pc:picChg>
      </pc:sldChg>
      <pc:sldChg chg="addSp modSp new">
        <pc:chgData name="Corrina Stewart" userId="S::corrina.stewart@bramhopeprimaryschool.co.uk::47a46c61-2e17-40ae-9a3d-a14b8220ea0f" providerId="AD" clId="Web-{0D951B06-0504-73FB-DC79-285937FF60C3}" dt="2021-02-25T18:33:54.257" v="13" actId="14100"/>
        <pc:sldMkLst>
          <pc:docMk/>
          <pc:sldMk cId="1666683025" sldId="282"/>
        </pc:sldMkLst>
        <pc:picChg chg="add mod">
          <ac:chgData name="Corrina Stewart" userId="S::corrina.stewart@bramhopeprimaryschool.co.uk::47a46c61-2e17-40ae-9a3d-a14b8220ea0f" providerId="AD" clId="Web-{0D951B06-0504-73FB-DC79-285937FF60C3}" dt="2021-02-25T18:33:36.069" v="7" actId="14100"/>
          <ac:picMkLst>
            <pc:docMk/>
            <pc:sldMk cId="1666683025" sldId="282"/>
            <ac:picMk id="2" creationId="{5DA09623-4072-44FE-B5E6-09BAC7CDA8F9}"/>
          </ac:picMkLst>
        </pc:picChg>
        <pc:picChg chg="add mod">
          <ac:chgData name="Corrina Stewart" userId="S::corrina.stewart@bramhopeprimaryschool.co.uk::47a46c61-2e17-40ae-9a3d-a14b8220ea0f" providerId="AD" clId="Web-{0D951B06-0504-73FB-DC79-285937FF60C3}" dt="2021-02-25T18:33:43.241" v="9" actId="14100"/>
          <ac:picMkLst>
            <pc:docMk/>
            <pc:sldMk cId="1666683025" sldId="282"/>
            <ac:picMk id="3" creationId="{2B9920A4-98E9-4211-B928-9EB05A66E302}"/>
          </ac:picMkLst>
        </pc:picChg>
        <pc:picChg chg="add mod">
          <ac:chgData name="Corrina Stewart" userId="S::corrina.stewart@bramhopeprimaryschool.co.uk::47a46c61-2e17-40ae-9a3d-a14b8220ea0f" providerId="AD" clId="Web-{0D951B06-0504-73FB-DC79-285937FF60C3}" dt="2021-02-25T18:33:54.257" v="13" actId="14100"/>
          <ac:picMkLst>
            <pc:docMk/>
            <pc:sldMk cId="1666683025" sldId="282"/>
            <ac:picMk id="4" creationId="{C995D49C-EDDB-45D9-9F9D-4ACD1CE18117}"/>
          </ac:picMkLst>
        </pc:picChg>
      </pc:sldChg>
      <pc:sldChg chg="addSp modSp new mod setBg">
        <pc:chgData name="Corrina Stewart" userId="S::corrina.stewart@bramhopeprimaryschool.co.uk::47a46c61-2e17-40ae-9a3d-a14b8220ea0f" providerId="AD" clId="Web-{0D951B06-0504-73FB-DC79-285937FF60C3}" dt="2021-02-25T18:51:10.813" v="74"/>
        <pc:sldMkLst>
          <pc:docMk/>
          <pc:sldMk cId="1924446376" sldId="283"/>
        </pc:sldMkLst>
        <pc:spChg chg="add">
          <ac:chgData name="Corrina Stewart" userId="S::corrina.stewart@bramhopeprimaryschool.co.uk::47a46c61-2e17-40ae-9a3d-a14b8220ea0f" providerId="AD" clId="Web-{0D951B06-0504-73FB-DC79-285937FF60C3}" dt="2021-02-25T18:51:10.813" v="74"/>
          <ac:spMkLst>
            <pc:docMk/>
            <pc:sldMk cId="1924446376" sldId="283"/>
            <ac:spMk id="7" creationId="{E5093ECC-8BEB-4546-A80D-0B48876623DE}"/>
          </ac:spMkLst>
        </pc:spChg>
        <pc:picChg chg="add mod">
          <ac:chgData name="Corrina Stewart" userId="S::corrina.stewart@bramhopeprimaryschool.co.uk::47a46c61-2e17-40ae-9a3d-a14b8220ea0f" providerId="AD" clId="Web-{0D951B06-0504-73FB-DC79-285937FF60C3}" dt="2021-02-25T18:51:10.813" v="74"/>
          <ac:picMkLst>
            <pc:docMk/>
            <pc:sldMk cId="1924446376" sldId="283"/>
            <ac:picMk id="2" creationId="{FA444A9C-7239-45F3-81F3-846BE77EA98F}"/>
          </ac:picMkLst>
        </pc:picChg>
      </pc:sldChg>
      <pc:sldChg chg="addSp modSp new mod setBg">
        <pc:chgData name="Corrina Stewart" userId="S::corrina.stewart@bramhopeprimaryschool.co.uk::47a46c61-2e17-40ae-9a3d-a14b8220ea0f" providerId="AD" clId="Web-{0D951B06-0504-73FB-DC79-285937FF60C3}" dt="2021-02-25T18:51:36.079" v="77"/>
        <pc:sldMkLst>
          <pc:docMk/>
          <pc:sldMk cId="492123313" sldId="284"/>
        </pc:sldMkLst>
        <pc:spChg chg="add">
          <ac:chgData name="Corrina Stewart" userId="S::corrina.stewart@bramhopeprimaryschool.co.uk::47a46c61-2e17-40ae-9a3d-a14b8220ea0f" providerId="AD" clId="Web-{0D951B06-0504-73FB-DC79-285937FF60C3}" dt="2021-02-25T18:51:36.079" v="77"/>
          <ac:spMkLst>
            <pc:docMk/>
            <pc:sldMk cId="492123313" sldId="284"/>
            <ac:spMk id="7" creationId="{E5093ECC-8BEB-4546-A80D-0B48876623DE}"/>
          </ac:spMkLst>
        </pc:spChg>
        <pc:picChg chg="add mod">
          <ac:chgData name="Corrina Stewart" userId="S::corrina.stewart@bramhopeprimaryschool.co.uk::47a46c61-2e17-40ae-9a3d-a14b8220ea0f" providerId="AD" clId="Web-{0D951B06-0504-73FB-DC79-285937FF60C3}" dt="2021-02-25T18:51:36.079" v="77"/>
          <ac:picMkLst>
            <pc:docMk/>
            <pc:sldMk cId="492123313" sldId="284"/>
            <ac:picMk id="2" creationId="{A0B83E0C-20D2-4B30-99FA-C5EC6AAD1B34}"/>
          </ac:picMkLst>
        </pc:picChg>
      </pc:sldChg>
      <pc:sldChg chg="addSp modSp new mod setBg">
        <pc:chgData name="Corrina Stewart" userId="S::corrina.stewart@bramhopeprimaryschool.co.uk::47a46c61-2e17-40ae-9a3d-a14b8220ea0f" providerId="AD" clId="Web-{0D951B06-0504-73FB-DC79-285937FF60C3}" dt="2021-02-25T18:52:07.377" v="80"/>
        <pc:sldMkLst>
          <pc:docMk/>
          <pc:sldMk cId="421666528" sldId="285"/>
        </pc:sldMkLst>
        <pc:spChg chg="add">
          <ac:chgData name="Corrina Stewart" userId="S::corrina.stewart@bramhopeprimaryschool.co.uk::47a46c61-2e17-40ae-9a3d-a14b8220ea0f" providerId="AD" clId="Web-{0D951B06-0504-73FB-DC79-285937FF60C3}" dt="2021-02-25T18:52:07.377" v="80"/>
          <ac:spMkLst>
            <pc:docMk/>
            <pc:sldMk cId="421666528" sldId="285"/>
            <ac:spMk id="7" creationId="{C3896A03-3945-419A-B66B-4EE266EDD152}"/>
          </ac:spMkLst>
        </pc:spChg>
        <pc:picChg chg="add mod">
          <ac:chgData name="Corrina Stewart" userId="S::corrina.stewart@bramhopeprimaryschool.co.uk::47a46c61-2e17-40ae-9a3d-a14b8220ea0f" providerId="AD" clId="Web-{0D951B06-0504-73FB-DC79-285937FF60C3}" dt="2021-02-25T18:52:07.377" v="80"/>
          <ac:picMkLst>
            <pc:docMk/>
            <pc:sldMk cId="421666528" sldId="285"/>
            <ac:picMk id="2" creationId="{76E5DD1A-7240-402F-B588-F6F9BD55FDD4}"/>
          </ac:picMkLst>
        </pc:picChg>
      </pc:sldChg>
      <pc:sldChg chg="addSp modSp new mod setBg">
        <pc:chgData name="Corrina Stewart" userId="S::corrina.stewart@bramhopeprimaryschool.co.uk::47a46c61-2e17-40ae-9a3d-a14b8220ea0f" providerId="AD" clId="Web-{0D951B06-0504-73FB-DC79-285937FF60C3}" dt="2021-02-25T18:52:30.753" v="83"/>
        <pc:sldMkLst>
          <pc:docMk/>
          <pc:sldMk cId="744166361" sldId="286"/>
        </pc:sldMkLst>
        <pc:spChg chg="add">
          <ac:chgData name="Corrina Stewart" userId="S::corrina.stewart@bramhopeprimaryschool.co.uk::47a46c61-2e17-40ae-9a3d-a14b8220ea0f" providerId="AD" clId="Web-{0D951B06-0504-73FB-DC79-285937FF60C3}" dt="2021-02-25T18:52:30.753" v="83"/>
          <ac:spMkLst>
            <pc:docMk/>
            <pc:sldMk cId="744166361" sldId="286"/>
            <ac:spMk id="7" creationId="{C3896A03-3945-419A-B66B-4EE266EDD152}"/>
          </ac:spMkLst>
        </pc:spChg>
        <pc:picChg chg="add mod">
          <ac:chgData name="Corrina Stewart" userId="S::corrina.stewart@bramhopeprimaryschool.co.uk::47a46c61-2e17-40ae-9a3d-a14b8220ea0f" providerId="AD" clId="Web-{0D951B06-0504-73FB-DC79-285937FF60C3}" dt="2021-02-25T18:52:30.753" v="83"/>
          <ac:picMkLst>
            <pc:docMk/>
            <pc:sldMk cId="744166361" sldId="286"/>
            <ac:picMk id="2" creationId="{09BD125E-A718-4074-BB0B-92076E238D3A}"/>
          </ac:picMkLst>
        </pc:picChg>
      </pc:sldChg>
      <pc:sldChg chg="addSp modSp new mod setBg">
        <pc:chgData name="Corrina Stewart" userId="S::corrina.stewart@bramhopeprimaryschool.co.uk::47a46c61-2e17-40ae-9a3d-a14b8220ea0f" providerId="AD" clId="Web-{0D951B06-0504-73FB-DC79-285937FF60C3}" dt="2021-02-25T18:59:12.278" v="145" actId="1076"/>
        <pc:sldMkLst>
          <pc:docMk/>
          <pc:sldMk cId="2329116969" sldId="287"/>
        </pc:sldMkLst>
        <pc:spChg chg="add">
          <ac:chgData name="Corrina Stewart" userId="S::corrina.stewart@bramhopeprimaryschool.co.uk::47a46c61-2e17-40ae-9a3d-a14b8220ea0f" providerId="AD" clId="Web-{0D951B06-0504-73FB-DC79-285937FF60C3}" dt="2021-02-25T18:56:14.414" v="130"/>
          <ac:spMkLst>
            <pc:docMk/>
            <pc:sldMk cId="2329116969" sldId="287"/>
            <ac:spMk id="7" creationId="{C3896A03-3945-419A-B66B-4EE266EDD152}"/>
          </ac:spMkLst>
        </pc:spChg>
        <pc:picChg chg="add mod">
          <ac:chgData name="Corrina Stewart" userId="S::corrina.stewart@bramhopeprimaryschool.co.uk::47a46c61-2e17-40ae-9a3d-a14b8220ea0f" providerId="AD" clId="Web-{0D951B06-0504-73FB-DC79-285937FF60C3}" dt="2021-02-25T18:59:12.278" v="145" actId="1076"/>
          <ac:picMkLst>
            <pc:docMk/>
            <pc:sldMk cId="2329116969" sldId="287"/>
            <ac:picMk id="2" creationId="{0CCF50BE-C0ED-47BB-8D86-55EFB4527DD1}"/>
          </ac:picMkLst>
        </pc:picChg>
      </pc:sldChg>
      <pc:sldChg chg="addSp modSp new mod setBg">
        <pc:chgData name="Corrina Stewart" userId="S::corrina.stewart@bramhopeprimaryschool.co.uk::47a46c61-2e17-40ae-9a3d-a14b8220ea0f" providerId="AD" clId="Web-{0D951B06-0504-73FB-DC79-285937FF60C3}" dt="2021-02-25T18:59:21.638" v="148" actId="1076"/>
        <pc:sldMkLst>
          <pc:docMk/>
          <pc:sldMk cId="3935460589" sldId="288"/>
        </pc:sldMkLst>
        <pc:spChg chg="add">
          <ac:chgData name="Corrina Stewart" userId="S::corrina.stewart@bramhopeprimaryschool.co.uk::47a46c61-2e17-40ae-9a3d-a14b8220ea0f" providerId="AD" clId="Web-{0D951B06-0504-73FB-DC79-285937FF60C3}" dt="2021-02-25T18:56:49.650" v="133"/>
          <ac:spMkLst>
            <pc:docMk/>
            <pc:sldMk cId="3935460589" sldId="288"/>
            <ac:spMk id="7" creationId="{E5093ECC-8BEB-4546-A80D-0B48876623DE}"/>
          </ac:spMkLst>
        </pc:spChg>
        <pc:picChg chg="add mod">
          <ac:chgData name="Corrina Stewart" userId="S::corrina.stewart@bramhopeprimaryschool.co.uk::47a46c61-2e17-40ae-9a3d-a14b8220ea0f" providerId="AD" clId="Web-{0D951B06-0504-73FB-DC79-285937FF60C3}" dt="2021-02-25T18:59:21.638" v="148" actId="1076"/>
          <ac:picMkLst>
            <pc:docMk/>
            <pc:sldMk cId="3935460589" sldId="288"/>
            <ac:picMk id="2" creationId="{F66B544D-2B7B-4C6F-9670-0463DAA99F29}"/>
          </ac:picMkLst>
        </pc:picChg>
      </pc:sldChg>
      <pc:sldChg chg="addSp delSp modSp new mod setBg">
        <pc:chgData name="Corrina Stewart" userId="S::corrina.stewart@bramhopeprimaryschool.co.uk::47a46c61-2e17-40ae-9a3d-a14b8220ea0f" providerId="AD" clId="Web-{0D951B06-0504-73FB-DC79-285937FF60C3}" dt="2021-02-25T18:59:35.825" v="152" actId="1076"/>
        <pc:sldMkLst>
          <pc:docMk/>
          <pc:sldMk cId="597335819" sldId="289"/>
        </pc:sldMkLst>
        <pc:spChg chg="add del">
          <ac:chgData name="Corrina Stewart" userId="S::corrina.stewart@bramhopeprimaryschool.co.uk::47a46c61-2e17-40ae-9a3d-a14b8220ea0f" providerId="AD" clId="Web-{0D951B06-0504-73FB-DC79-285937FF60C3}" dt="2021-02-25T18:57:47.432" v="139"/>
          <ac:spMkLst>
            <pc:docMk/>
            <pc:sldMk cId="597335819" sldId="289"/>
            <ac:spMk id="7" creationId="{E5093ECC-8BEB-4546-A80D-0B48876623DE}"/>
          </ac:spMkLst>
        </pc:spChg>
        <pc:spChg chg="add">
          <ac:chgData name="Corrina Stewart" userId="S::corrina.stewart@bramhopeprimaryschool.co.uk::47a46c61-2e17-40ae-9a3d-a14b8220ea0f" providerId="AD" clId="Web-{0D951B06-0504-73FB-DC79-285937FF60C3}" dt="2021-02-25T18:57:47.432" v="139"/>
          <ac:spMkLst>
            <pc:docMk/>
            <pc:sldMk cId="597335819" sldId="289"/>
            <ac:spMk id="12" creationId="{E5093ECC-8BEB-4546-A80D-0B48876623DE}"/>
          </ac:spMkLst>
        </pc:spChg>
        <pc:picChg chg="add del mod">
          <ac:chgData name="Corrina Stewart" userId="S::corrina.stewart@bramhopeprimaryschool.co.uk::47a46c61-2e17-40ae-9a3d-a14b8220ea0f" providerId="AD" clId="Web-{0D951B06-0504-73FB-DC79-285937FF60C3}" dt="2021-02-25T18:57:33.822" v="137"/>
          <ac:picMkLst>
            <pc:docMk/>
            <pc:sldMk cId="597335819" sldId="289"/>
            <ac:picMk id="2" creationId="{99DEC6F7-6BCA-496F-AC55-5FF6CF29750D}"/>
          </ac:picMkLst>
        </pc:picChg>
        <pc:picChg chg="add mod">
          <ac:chgData name="Corrina Stewart" userId="S::corrina.stewart@bramhopeprimaryschool.co.uk::47a46c61-2e17-40ae-9a3d-a14b8220ea0f" providerId="AD" clId="Web-{0D951B06-0504-73FB-DC79-285937FF60C3}" dt="2021-02-25T18:59:35.825" v="152" actId="1076"/>
          <ac:picMkLst>
            <pc:docMk/>
            <pc:sldMk cId="597335819" sldId="289"/>
            <ac:picMk id="3" creationId="{C68A747E-D6D8-46BD-BBC7-7CA1C64DF2BE}"/>
          </ac:picMkLst>
        </pc:picChg>
      </pc:sldChg>
      <pc:sldChg chg="addSp modSp new mod setBg">
        <pc:chgData name="Corrina Stewart" userId="S::corrina.stewart@bramhopeprimaryschool.co.uk::47a46c61-2e17-40ae-9a3d-a14b8220ea0f" providerId="AD" clId="Web-{0D951B06-0504-73FB-DC79-285937FF60C3}" dt="2021-02-25T18:59:46.123" v="156" actId="1076"/>
        <pc:sldMkLst>
          <pc:docMk/>
          <pc:sldMk cId="2239460228" sldId="290"/>
        </pc:sldMkLst>
        <pc:spChg chg="add">
          <ac:chgData name="Corrina Stewart" userId="S::corrina.stewart@bramhopeprimaryschool.co.uk::47a46c61-2e17-40ae-9a3d-a14b8220ea0f" providerId="AD" clId="Web-{0D951B06-0504-73FB-DC79-285937FF60C3}" dt="2021-02-25T18:58:14.105" v="142"/>
          <ac:spMkLst>
            <pc:docMk/>
            <pc:sldMk cId="2239460228" sldId="290"/>
            <ac:spMk id="7" creationId="{E5093ECC-8BEB-4546-A80D-0B48876623DE}"/>
          </ac:spMkLst>
        </pc:spChg>
        <pc:picChg chg="add mod">
          <ac:chgData name="Corrina Stewart" userId="S::corrina.stewart@bramhopeprimaryschool.co.uk::47a46c61-2e17-40ae-9a3d-a14b8220ea0f" providerId="AD" clId="Web-{0D951B06-0504-73FB-DC79-285937FF60C3}" dt="2021-02-25T18:59:46.123" v="156" actId="1076"/>
          <ac:picMkLst>
            <pc:docMk/>
            <pc:sldMk cId="2239460228" sldId="290"/>
            <ac:picMk id="2" creationId="{AB3674D0-7C6B-4E6E-829D-AA935E2380C0}"/>
          </ac:picMkLst>
        </pc:picChg>
      </pc:sldChg>
      <pc:sldChg chg="addSp modSp new mod setBg">
        <pc:chgData name="Corrina Stewart" userId="S::corrina.stewart@bramhopeprimaryschool.co.uk::47a46c61-2e17-40ae-9a3d-a14b8220ea0f" providerId="AD" clId="Web-{0D951B06-0504-73FB-DC79-285937FF60C3}" dt="2021-02-25T19:00:52.327" v="200"/>
        <pc:sldMkLst>
          <pc:docMk/>
          <pc:sldMk cId="3125745383" sldId="291"/>
        </pc:sldMkLst>
        <pc:spChg chg="add mod">
          <ac:chgData name="Corrina Stewart" userId="S::corrina.stewart@bramhopeprimaryschool.co.uk::47a46c61-2e17-40ae-9a3d-a14b8220ea0f" providerId="AD" clId="Web-{0D951B06-0504-73FB-DC79-285937FF60C3}" dt="2021-02-25T19:00:52.327" v="200"/>
          <ac:spMkLst>
            <pc:docMk/>
            <pc:sldMk cId="3125745383" sldId="291"/>
            <ac:spMk id="2" creationId="{97D07D8F-CF2B-4951-BAC5-D58B1477CCE6}"/>
          </ac:spMkLst>
        </pc:spChg>
        <pc:spChg chg="add">
          <ac:chgData name="Corrina Stewart" userId="S::corrina.stewart@bramhopeprimaryschool.co.uk::47a46c61-2e17-40ae-9a3d-a14b8220ea0f" providerId="AD" clId="Web-{0D951B06-0504-73FB-DC79-285937FF60C3}" dt="2021-02-25T19:00:52.327" v="200"/>
          <ac:spMkLst>
            <pc:docMk/>
            <pc:sldMk cId="3125745383" sldId="291"/>
            <ac:spMk id="17" creationId="{955A2079-FA98-4876-80F0-72364A7D2EA4}"/>
          </ac:spMkLst>
        </pc:spChg>
        <pc:grpChg chg="add mod">
          <ac:chgData name="Corrina Stewart" userId="S::corrina.stewart@bramhopeprimaryschool.co.uk::47a46c61-2e17-40ae-9a3d-a14b8220ea0f" providerId="AD" clId="Web-{0D951B06-0504-73FB-DC79-285937FF60C3}" dt="2021-02-25T19:00:52.327" v="200"/>
          <ac:grpSpMkLst>
            <pc:docMk/>
            <pc:sldMk cId="3125745383" sldId="291"/>
            <ac:grpSpMk id="12" creationId="{819BED81-1217-426B-9CE0-167D2BBD099E}"/>
          </ac:grpSpMkLst>
        </pc:gr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540731"/>
            <a:ext cx="8636000" cy="175314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634653"/>
            <a:ext cx="7112000" cy="209013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5255638"/>
            <a:ext cx="8636000" cy="162440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3466525"/>
            <a:ext cx="8636000" cy="178911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1908388"/>
            <a:ext cx="4487333" cy="539763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1908388"/>
            <a:ext cx="4487333" cy="539763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830765"/>
            <a:ext cx="4489098" cy="7629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2593740"/>
            <a:ext cx="4489098" cy="471227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1" y="1830765"/>
            <a:ext cx="4490861" cy="7629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1" y="2593740"/>
            <a:ext cx="4490861" cy="471227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25638"/>
            <a:ext cx="3342570" cy="138585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325639"/>
            <a:ext cx="5679722" cy="698037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1711491"/>
            <a:ext cx="3342570" cy="559452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5725160"/>
            <a:ext cx="6096000" cy="675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730791"/>
            <a:ext cx="6096000" cy="49072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6401048"/>
            <a:ext cx="6096000" cy="95987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327533"/>
            <a:ext cx="2286000" cy="697848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327533"/>
            <a:ext cx="6688667" cy="697848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327531"/>
            <a:ext cx="9144000" cy="136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908388"/>
            <a:ext cx="9144000" cy="5397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1" y="7580538"/>
            <a:ext cx="2370667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7580538"/>
            <a:ext cx="3217333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4" y="7580538"/>
            <a:ext cx="2370667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F7D7B8D-EF99-4CA1-AB1E-4C0C047409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3479233"/>
            <a:ext cx="10159999" cy="469956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A332FE-C461-497F-A4F7-5C6BA9E85E2F}"/>
              </a:ext>
            </a:extLst>
          </p:cNvPr>
          <p:cNvSpPr txBox="1"/>
          <p:nvPr/>
        </p:nvSpPr>
        <p:spPr>
          <a:xfrm>
            <a:off x="542040" y="5437653"/>
            <a:ext cx="9084560" cy="1474569"/>
          </a:xfrm>
          <a:prstGeom prst="rect">
            <a:avLst/>
          </a:prstGeom>
          <a:noFill/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Week 2 – Lesson 8</a:t>
            </a:r>
          </a:p>
        </p:txBody>
      </p:sp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65CD16C1-5A6A-4493-A8A8-30E11E58D1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370" b="7693"/>
          <a:stretch/>
        </p:blipFill>
        <p:spPr>
          <a:xfrm>
            <a:off x="20" y="1"/>
            <a:ext cx="10159979" cy="505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65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26389D9-2F90-48E0-BCF9-DA15D9C9ACAB}"/>
              </a:ext>
            </a:extLst>
          </p:cNvPr>
          <p:cNvSpPr txBox="1"/>
          <p:nvPr/>
        </p:nvSpPr>
        <p:spPr>
          <a:xfrm>
            <a:off x="586353" y="685656"/>
            <a:ext cx="8817349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Segoe UI"/>
              </a:rPr>
              <a:t>SPAG warm up – prepositions of time</a:t>
            </a:r>
            <a:endParaRPr lang="en-US" sz="3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0D5A0B-B393-40B9-B73E-F7EA8A957712}"/>
              </a:ext>
            </a:extLst>
          </p:cNvPr>
          <p:cNvSpPr txBox="1"/>
          <p:nvPr/>
        </p:nvSpPr>
        <p:spPr>
          <a:xfrm>
            <a:off x="398386" y="1994994"/>
            <a:ext cx="9429134" cy="427809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latin typeface="Calibri"/>
                <a:cs typeface="Calibri"/>
              </a:rPr>
              <a:t>Prepositions of time are words such as:</a:t>
            </a:r>
            <a:endParaRPr lang="en-US" dirty="0">
              <a:latin typeface="Calibri"/>
              <a:cs typeface="Calibri"/>
            </a:endParaRPr>
          </a:p>
          <a:p>
            <a:r>
              <a:rPr lang="en-US" sz="2800" dirty="0">
                <a:latin typeface="Calibri"/>
                <a:cs typeface="Calibri"/>
              </a:rPr>
              <a:t>before, after,  during and until.</a:t>
            </a:r>
            <a:endParaRPr lang="en-US" dirty="0">
              <a:latin typeface="Calibri"/>
              <a:cs typeface="Calibri"/>
            </a:endParaRPr>
          </a:p>
          <a:p>
            <a:endParaRPr lang="en-US" sz="2800" dirty="0">
              <a:latin typeface="Calibri"/>
              <a:cs typeface="Calibri"/>
            </a:endParaRPr>
          </a:p>
          <a:p>
            <a:r>
              <a:rPr lang="en-US" sz="2800" dirty="0">
                <a:latin typeface="Calibri"/>
                <a:cs typeface="Calibri"/>
              </a:rPr>
              <a:t>They give information about </a:t>
            </a:r>
            <a:r>
              <a:rPr lang="en-US" sz="2800" u="sng" dirty="0">
                <a:latin typeface="Calibri"/>
                <a:cs typeface="Calibri"/>
              </a:rPr>
              <a:t>when</a:t>
            </a:r>
            <a:r>
              <a:rPr lang="en-US" sz="2800" dirty="0">
                <a:latin typeface="Calibri"/>
                <a:cs typeface="Calibri"/>
              </a:rPr>
              <a:t> or for </a:t>
            </a:r>
            <a:r>
              <a:rPr lang="en-US" sz="2800" u="sng" dirty="0">
                <a:latin typeface="Calibri"/>
                <a:cs typeface="Calibri"/>
              </a:rPr>
              <a:t>how long</a:t>
            </a:r>
            <a:r>
              <a:rPr lang="en-US" sz="2800" dirty="0">
                <a:latin typeface="Calibri"/>
                <a:cs typeface="Calibri"/>
              </a:rPr>
              <a:t> something happens. </a:t>
            </a:r>
          </a:p>
          <a:p>
            <a:endParaRPr lang="en-US" sz="2800" dirty="0">
              <a:latin typeface="Calibri"/>
              <a:cs typeface="Calibri"/>
            </a:endParaRPr>
          </a:p>
          <a:p>
            <a:r>
              <a:rPr lang="en-US" sz="2800" dirty="0">
                <a:latin typeface="Calibri"/>
                <a:cs typeface="Calibri"/>
              </a:rPr>
              <a:t>Identify the prepositions of time in this paragraph:</a:t>
            </a:r>
          </a:p>
          <a:p>
            <a:endParaRPr lang="en-US" sz="2800" dirty="0">
              <a:solidFill>
                <a:srgbClr val="0070C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70C0"/>
                </a:solidFill>
                <a:latin typeface="Arial"/>
                <a:cs typeface="Arial"/>
              </a:rPr>
              <a:t>The humans were relaxing after a lovely meal. No one </a:t>
            </a:r>
            <a:endParaRPr lang="en-US" sz="2400">
              <a:solidFill>
                <a:srgbClr val="0070C0"/>
              </a:solidFill>
              <a:cs typeface="Calibri"/>
            </a:endParaRPr>
          </a:p>
          <a:p>
            <a:r>
              <a:rPr lang="en-US" sz="2400" dirty="0">
                <a:solidFill>
                  <a:srgbClr val="0070C0"/>
                </a:solidFill>
                <a:latin typeface="Arial"/>
                <a:cs typeface="Arial"/>
              </a:rPr>
              <a:t>was looking at the cat: perhaps his big chance had come at last.</a:t>
            </a:r>
            <a:endParaRPr lang="en-US" sz="240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530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5239" y="781313"/>
            <a:ext cx="9931400" cy="646331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r>
              <a:rPr lang="en-GB" sz="3600" dirty="0">
                <a:latin typeface="Comic Sans MS - 36"/>
              </a:rPr>
              <a:t>SPAG warm up</a:t>
            </a:r>
            <a:endParaRPr lang="en-US" sz="3600" dirty="0"/>
          </a:p>
        </p:txBody>
      </p:sp>
      <p:sp>
        <p:nvSpPr>
          <p:cNvPr id="3" name="object 4">
            <a:extLst>
              <a:ext uri="{FF2B5EF4-FFF2-40B4-BE49-F238E27FC236}">
                <a16:creationId xmlns:a16="http://schemas.microsoft.com/office/drawing/2014/main" id="{77C7E313-DDD8-4DE8-B4E7-81CDE9525823}"/>
              </a:ext>
            </a:extLst>
          </p:cNvPr>
          <p:cNvSpPr txBox="1"/>
          <p:nvPr/>
        </p:nvSpPr>
        <p:spPr>
          <a:xfrm>
            <a:off x="607829" y="2257141"/>
            <a:ext cx="8941461" cy="3292183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179070" indent="-635">
              <a:lnSpc>
                <a:spcPct val="118000"/>
              </a:lnSpc>
              <a:spcBef>
                <a:spcPts val="100"/>
              </a:spcBef>
            </a:pPr>
            <a:r>
              <a:rPr sz="2000" spc="15" dirty="0">
                <a:solidFill>
                  <a:srgbClr val="0000FF"/>
                </a:solidFill>
                <a:latin typeface="Comic Sans MS"/>
                <a:cs typeface="Comic Sans MS"/>
              </a:rPr>
              <a:t>Write a </a:t>
            </a:r>
            <a:r>
              <a:rPr sz="2000" spc="15" dirty="0">
                <a:solidFill>
                  <a:srgbClr val="FF0000"/>
                </a:solidFill>
                <a:latin typeface="Comic Sans MS"/>
                <a:cs typeface="Comic Sans MS"/>
              </a:rPr>
              <a:t>comma </a:t>
            </a:r>
            <a:r>
              <a:rPr sz="2000" spc="15" dirty="0">
                <a:solidFill>
                  <a:srgbClr val="0000FF"/>
                </a:solidFill>
                <a:latin typeface="Comic Sans MS"/>
                <a:cs typeface="Comic Sans MS"/>
              </a:rPr>
              <a:t>after </a:t>
            </a:r>
            <a:r>
              <a:rPr sz="2000" spc="10" dirty="0">
                <a:solidFill>
                  <a:srgbClr val="0000FF"/>
                </a:solidFill>
                <a:latin typeface="Comic Sans MS"/>
                <a:cs typeface="Comic Sans MS"/>
              </a:rPr>
              <a:t>the </a:t>
            </a:r>
            <a:r>
              <a:rPr sz="2000" spc="5" dirty="0">
                <a:solidFill>
                  <a:srgbClr val="FF0000"/>
                </a:solidFill>
                <a:latin typeface="Comic Sans MS"/>
                <a:cs typeface="Comic Sans MS"/>
              </a:rPr>
              <a:t>fronted </a:t>
            </a:r>
            <a:r>
              <a:rPr sz="2000" spc="10" dirty="0">
                <a:solidFill>
                  <a:srgbClr val="FF0000"/>
                </a:solidFill>
                <a:latin typeface="Comic Sans MS"/>
                <a:cs typeface="Comic Sans MS"/>
              </a:rPr>
              <a:t>adverbials</a:t>
            </a:r>
            <a:r>
              <a:rPr lang="en-US" sz="2000" spc="10" dirty="0">
                <a:solidFill>
                  <a:srgbClr val="FF0000"/>
                </a:solidFill>
                <a:latin typeface="Comic Sans MS"/>
                <a:cs typeface="Comic Sans MS"/>
              </a:rPr>
              <a:t> of time </a:t>
            </a:r>
            <a:r>
              <a:rPr sz="2000" dirty="0">
                <a:solidFill>
                  <a:srgbClr val="0000FF"/>
                </a:solidFill>
                <a:latin typeface="Comic Sans MS"/>
                <a:cs typeface="Comic Sans MS"/>
              </a:rPr>
              <a:t>in these</a:t>
            </a:r>
            <a:r>
              <a:rPr lang="en-US" sz="2000" dirty="0">
                <a:solidFill>
                  <a:srgbClr val="0000FF"/>
                </a:solidFill>
                <a:latin typeface="Comic Sans MS"/>
                <a:cs typeface="Comic Sans MS"/>
              </a:rPr>
              <a:t> </a:t>
            </a:r>
            <a:r>
              <a:rPr sz="2000" spc="-509" dirty="0">
                <a:solidFill>
                  <a:srgbClr val="0000FF"/>
                </a:solidFill>
                <a:latin typeface="Comic Sans MS"/>
                <a:cs typeface="Comic Sans MS"/>
              </a:rPr>
              <a:t> </a:t>
            </a:r>
            <a:r>
              <a:rPr sz="2000" dirty="0">
                <a:solidFill>
                  <a:srgbClr val="0000FF"/>
                </a:solidFill>
                <a:latin typeface="Comic Sans MS"/>
                <a:cs typeface="Comic Sans MS"/>
              </a:rPr>
              <a:t>sentences:</a:t>
            </a:r>
            <a:endParaRPr lang="en-US" sz="20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800" dirty="0">
              <a:latin typeface="Comic Sans MS"/>
              <a:cs typeface="Comic Sans MS"/>
            </a:endParaRPr>
          </a:p>
          <a:p>
            <a:pPr marL="316230" indent="-259715">
              <a:buAutoNum type="alphaLcParenR"/>
              <a:tabLst>
                <a:tab pos="316230" algn="l"/>
              </a:tabLst>
            </a:pPr>
            <a:r>
              <a:rPr sz="2000" dirty="0">
                <a:latin typeface="Arial"/>
                <a:cs typeface="Arial"/>
              </a:rPr>
              <a:t>As </a:t>
            </a:r>
            <a:r>
              <a:rPr lang="en-US" sz="2000" dirty="0">
                <a:latin typeface="Arial"/>
                <a:cs typeface="Arial"/>
              </a:rPr>
              <a:t>soon </a:t>
            </a:r>
            <a:r>
              <a:rPr sz="2000" dirty="0">
                <a:latin typeface="Arial"/>
                <a:cs typeface="Arial"/>
              </a:rPr>
              <a:t>as</a:t>
            </a:r>
            <a:r>
              <a:rPr lang="en-US" sz="2000" dirty="0">
                <a:latin typeface="Arial"/>
                <a:cs typeface="Arial"/>
              </a:rPr>
              <a:t> I had packed all my things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ran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from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</a:t>
            </a:r>
            <a:r>
              <a:rPr sz="2000" spc="-5" dirty="0">
                <a:latin typeface="Arial"/>
                <a:cs typeface="Arial"/>
              </a:rPr>
              <a:t> house.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lphaLcParenR"/>
            </a:pPr>
            <a:endParaRPr sz="2800" dirty="0">
              <a:latin typeface="Arial"/>
              <a:cs typeface="Arial"/>
            </a:endParaRPr>
          </a:p>
          <a:p>
            <a:pPr marL="311150" indent="-255270">
              <a:buAutoNum type="alphaLcParenR"/>
              <a:tabLst>
                <a:tab pos="311785" algn="l"/>
              </a:tabLst>
            </a:pPr>
            <a:r>
              <a:rPr lang="en-US" sz="2000" spc="-15" dirty="0">
                <a:latin typeface="Arial"/>
                <a:cs typeface="Arial"/>
              </a:rPr>
              <a:t>After darkness fell </a:t>
            </a: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wind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whistled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and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the </a:t>
            </a:r>
            <a:r>
              <a:rPr sz="2000" spc="-20" dirty="0">
                <a:latin typeface="Arial"/>
                <a:cs typeface="Arial"/>
              </a:rPr>
              <a:t>wolves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howled.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alphaLcParenR"/>
            </a:pPr>
            <a:endParaRPr sz="2800" dirty="0">
              <a:latin typeface="Arial"/>
              <a:cs typeface="Arial"/>
            </a:endParaRPr>
          </a:p>
          <a:p>
            <a:pPr marL="56515" marR="5080">
              <a:lnSpc>
                <a:spcPts val="2020"/>
              </a:lnSpc>
              <a:spcBef>
                <a:spcPts val="5"/>
              </a:spcBef>
              <a:buAutoNum type="alphaLcParenR"/>
              <a:tabLst>
                <a:tab pos="303530" algn="l"/>
              </a:tabLst>
            </a:pPr>
            <a:r>
              <a:rPr lang="en-US" sz="2000" spc="-5" dirty="0">
                <a:latin typeface="Arial"/>
                <a:cs typeface="Arial"/>
              </a:rPr>
              <a:t>Finally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we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sheltered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from</a:t>
            </a:r>
            <a:r>
              <a:rPr lang="en-US" sz="2000" spc="-5" dirty="0">
                <a:latin typeface="Arial"/>
                <a:cs typeface="Arial"/>
              </a:rPr>
              <a:t> </a:t>
            </a:r>
            <a:r>
              <a:rPr sz="2000" spc="-4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rain.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lphaLcParenR"/>
            </a:pPr>
            <a:endParaRPr sz="2800" dirty="0">
              <a:latin typeface="Arial"/>
              <a:cs typeface="Arial"/>
            </a:endParaRPr>
          </a:p>
          <a:p>
            <a:pPr marL="55880">
              <a:tabLst>
                <a:tab pos="316230" algn="l"/>
              </a:tabLst>
            </a:pPr>
            <a:endParaRPr sz="20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52498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5239" y="781313"/>
            <a:ext cx="9931400" cy="646331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r>
              <a:rPr lang="en-GB" sz="3600" dirty="0">
                <a:latin typeface="Comic Sans MS - 36"/>
              </a:rPr>
              <a:t>SPAG warm up</a:t>
            </a:r>
            <a:endParaRPr lang="en-US" sz="3600" dirty="0"/>
          </a:p>
        </p:txBody>
      </p:sp>
      <p:sp>
        <p:nvSpPr>
          <p:cNvPr id="3" name="object 4">
            <a:extLst>
              <a:ext uri="{FF2B5EF4-FFF2-40B4-BE49-F238E27FC236}">
                <a16:creationId xmlns:a16="http://schemas.microsoft.com/office/drawing/2014/main" id="{77C7E313-DDD8-4DE8-B4E7-81CDE9525823}"/>
              </a:ext>
            </a:extLst>
          </p:cNvPr>
          <p:cNvSpPr txBox="1"/>
          <p:nvPr/>
        </p:nvSpPr>
        <p:spPr>
          <a:xfrm>
            <a:off x="607829" y="2257141"/>
            <a:ext cx="8941461" cy="3292183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179070" indent="-635">
              <a:lnSpc>
                <a:spcPct val="118000"/>
              </a:lnSpc>
              <a:spcBef>
                <a:spcPts val="100"/>
              </a:spcBef>
            </a:pPr>
            <a:r>
              <a:rPr sz="2000" spc="15" dirty="0">
                <a:solidFill>
                  <a:srgbClr val="0000FF"/>
                </a:solidFill>
                <a:latin typeface="Comic Sans MS"/>
                <a:cs typeface="Comic Sans MS"/>
              </a:rPr>
              <a:t>Write a </a:t>
            </a:r>
            <a:r>
              <a:rPr sz="2000" spc="15" dirty="0">
                <a:solidFill>
                  <a:srgbClr val="FF0000"/>
                </a:solidFill>
                <a:latin typeface="Comic Sans MS"/>
                <a:cs typeface="Comic Sans MS"/>
              </a:rPr>
              <a:t>comma </a:t>
            </a:r>
            <a:r>
              <a:rPr sz="2000" spc="15" dirty="0">
                <a:solidFill>
                  <a:srgbClr val="0000FF"/>
                </a:solidFill>
                <a:latin typeface="Comic Sans MS"/>
                <a:cs typeface="Comic Sans MS"/>
              </a:rPr>
              <a:t>after </a:t>
            </a:r>
            <a:r>
              <a:rPr sz="2000" spc="10" dirty="0">
                <a:solidFill>
                  <a:srgbClr val="0000FF"/>
                </a:solidFill>
                <a:latin typeface="Comic Sans MS"/>
                <a:cs typeface="Comic Sans MS"/>
              </a:rPr>
              <a:t>the </a:t>
            </a:r>
            <a:r>
              <a:rPr sz="2000" spc="5" dirty="0">
                <a:solidFill>
                  <a:srgbClr val="FF0000"/>
                </a:solidFill>
                <a:latin typeface="Comic Sans MS"/>
                <a:cs typeface="Comic Sans MS"/>
              </a:rPr>
              <a:t>fronted </a:t>
            </a:r>
            <a:r>
              <a:rPr sz="2000" spc="10" dirty="0">
                <a:solidFill>
                  <a:srgbClr val="FF0000"/>
                </a:solidFill>
                <a:latin typeface="Comic Sans MS"/>
                <a:cs typeface="Comic Sans MS"/>
              </a:rPr>
              <a:t>adverbials</a:t>
            </a:r>
            <a:r>
              <a:rPr lang="en-US" sz="2000" spc="10" dirty="0">
                <a:solidFill>
                  <a:srgbClr val="FF0000"/>
                </a:solidFill>
                <a:latin typeface="Comic Sans MS"/>
                <a:cs typeface="Comic Sans MS"/>
              </a:rPr>
              <a:t> of time </a:t>
            </a:r>
            <a:r>
              <a:rPr sz="2000" dirty="0">
                <a:solidFill>
                  <a:srgbClr val="0000FF"/>
                </a:solidFill>
                <a:latin typeface="Comic Sans MS"/>
                <a:cs typeface="Comic Sans MS"/>
              </a:rPr>
              <a:t>in these</a:t>
            </a:r>
            <a:r>
              <a:rPr lang="en-US" sz="2000" dirty="0">
                <a:solidFill>
                  <a:srgbClr val="0000FF"/>
                </a:solidFill>
                <a:latin typeface="Comic Sans MS"/>
                <a:cs typeface="Comic Sans MS"/>
              </a:rPr>
              <a:t> </a:t>
            </a:r>
            <a:r>
              <a:rPr sz="2000" spc="-509" dirty="0">
                <a:solidFill>
                  <a:srgbClr val="0000FF"/>
                </a:solidFill>
                <a:latin typeface="Comic Sans MS"/>
                <a:cs typeface="Comic Sans MS"/>
              </a:rPr>
              <a:t> </a:t>
            </a:r>
            <a:r>
              <a:rPr sz="2000" dirty="0">
                <a:solidFill>
                  <a:srgbClr val="0000FF"/>
                </a:solidFill>
                <a:latin typeface="Comic Sans MS"/>
                <a:cs typeface="Comic Sans MS"/>
              </a:rPr>
              <a:t>sentences:</a:t>
            </a:r>
            <a:endParaRPr lang="en-US" sz="20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800" dirty="0">
              <a:latin typeface="Comic Sans MS"/>
              <a:cs typeface="Comic Sans MS"/>
            </a:endParaRPr>
          </a:p>
          <a:p>
            <a:pPr marL="316230" indent="-259715">
              <a:buAutoNum type="alphaLcParenR"/>
              <a:tabLst>
                <a:tab pos="316230" algn="l"/>
              </a:tabLst>
            </a:pPr>
            <a:r>
              <a:rPr sz="2000" dirty="0">
                <a:latin typeface="Arial"/>
                <a:cs typeface="Arial"/>
              </a:rPr>
              <a:t>As </a:t>
            </a:r>
            <a:r>
              <a:rPr lang="en-US" sz="2000" dirty="0">
                <a:latin typeface="Arial"/>
                <a:cs typeface="Arial"/>
              </a:rPr>
              <a:t>soon </a:t>
            </a:r>
            <a:r>
              <a:rPr sz="2000" dirty="0">
                <a:latin typeface="Arial"/>
                <a:cs typeface="Arial"/>
              </a:rPr>
              <a:t>as</a:t>
            </a:r>
            <a:r>
              <a:rPr lang="en-US" sz="2000" dirty="0">
                <a:latin typeface="Arial"/>
                <a:cs typeface="Arial"/>
              </a:rPr>
              <a:t> I had packed all my things,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ran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from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</a:t>
            </a:r>
            <a:r>
              <a:rPr sz="2000" spc="-5" dirty="0">
                <a:latin typeface="Arial"/>
                <a:cs typeface="Arial"/>
              </a:rPr>
              <a:t> house.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lphaLcParenR"/>
            </a:pPr>
            <a:endParaRPr sz="2800" dirty="0">
              <a:latin typeface="Arial"/>
              <a:cs typeface="Arial"/>
            </a:endParaRPr>
          </a:p>
          <a:p>
            <a:pPr marL="311150" indent="-255270">
              <a:buAutoNum type="alphaLcParenR"/>
              <a:tabLst>
                <a:tab pos="311785" algn="l"/>
              </a:tabLst>
            </a:pPr>
            <a:r>
              <a:rPr lang="en-US" sz="2000" spc="-15" dirty="0">
                <a:latin typeface="Arial"/>
                <a:cs typeface="Arial"/>
              </a:rPr>
              <a:t>After darkness fell, </a:t>
            </a: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wind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whistled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and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the </a:t>
            </a:r>
            <a:r>
              <a:rPr sz="2000" spc="-20" dirty="0">
                <a:latin typeface="Arial"/>
                <a:cs typeface="Arial"/>
              </a:rPr>
              <a:t>wolves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howled.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alphaLcParenR"/>
            </a:pPr>
            <a:endParaRPr sz="2800" dirty="0">
              <a:latin typeface="Arial"/>
              <a:cs typeface="Arial"/>
            </a:endParaRPr>
          </a:p>
          <a:p>
            <a:pPr marL="56515" marR="5080">
              <a:lnSpc>
                <a:spcPts val="2020"/>
              </a:lnSpc>
              <a:spcBef>
                <a:spcPts val="5"/>
              </a:spcBef>
              <a:buAutoNum type="alphaLcParenR"/>
              <a:tabLst>
                <a:tab pos="303530" algn="l"/>
              </a:tabLst>
            </a:pPr>
            <a:r>
              <a:rPr lang="en-US" sz="2000" spc="-5" dirty="0">
                <a:latin typeface="Arial"/>
                <a:cs typeface="Arial"/>
              </a:rPr>
              <a:t>Finally,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we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sheltered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from</a:t>
            </a:r>
            <a:r>
              <a:rPr lang="en-US" sz="2000" spc="-5" dirty="0">
                <a:latin typeface="Arial"/>
                <a:cs typeface="Arial"/>
              </a:rPr>
              <a:t> </a:t>
            </a:r>
            <a:r>
              <a:rPr sz="2000" spc="-4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rain.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lphaLcParenR"/>
            </a:pPr>
            <a:endParaRPr sz="2800" dirty="0">
              <a:latin typeface="Arial"/>
              <a:cs typeface="Arial"/>
            </a:endParaRPr>
          </a:p>
          <a:p>
            <a:pPr marL="55880">
              <a:tabLst>
                <a:tab pos="316230" algn="l"/>
              </a:tabLst>
            </a:pPr>
            <a:endParaRPr sz="20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25061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5239" y="781313"/>
            <a:ext cx="9931400" cy="646331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r>
              <a:rPr lang="en-GB" sz="3600" dirty="0">
                <a:latin typeface="Comic Sans MS - 36"/>
              </a:rPr>
              <a:t>DADWAV</a:t>
            </a:r>
            <a:r>
              <a:rPr lang="en-GB" sz="3600" b="1" dirty="0">
                <a:solidFill>
                  <a:srgbClr val="FF0000"/>
                </a:solidFill>
                <a:latin typeface="Comic Sans MS - 36"/>
              </a:rPr>
              <a:t>E</a:t>
            </a:r>
            <a:r>
              <a:rPr lang="en-GB" sz="3600" dirty="0">
                <a:latin typeface="Comic Sans MS - 36"/>
              </a:rPr>
              <a:t>RS daily challenge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4570D6-6A71-420C-AE83-303687650144}"/>
              </a:ext>
            </a:extLst>
          </p:cNvPr>
          <p:cNvSpPr txBox="1"/>
          <p:nvPr/>
        </p:nvSpPr>
        <p:spPr>
          <a:xfrm>
            <a:off x="488106" y="2104105"/>
            <a:ext cx="9374511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Char char="•"/>
            </a:pPr>
            <a:r>
              <a:rPr lang="en-US" sz="2200" dirty="0">
                <a:cs typeface="Arial"/>
              </a:rPr>
              <a:t>D is for description – sentences filled with imagery and adjectives​</a:t>
            </a:r>
          </a:p>
          <a:p>
            <a:pPr>
              <a:buChar char="•"/>
            </a:pPr>
            <a:r>
              <a:rPr lang="en-US" sz="2200" dirty="0">
                <a:cs typeface="Arial"/>
              </a:rPr>
              <a:t>A is for action – detailing what is happening in a sentence​</a:t>
            </a:r>
          </a:p>
          <a:p>
            <a:pPr>
              <a:buChar char="•"/>
            </a:pPr>
            <a:r>
              <a:rPr lang="en-US" sz="2200" dirty="0">
                <a:cs typeface="Arial"/>
              </a:rPr>
              <a:t>D is for dialogue – something a characters says out loud or a conversation​</a:t>
            </a:r>
          </a:p>
          <a:p>
            <a:pPr>
              <a:buChar char="•"/>
            </a:pPr>
            <a:r>
              <a:rPr lang="en-US" sz="2200" dirty="0">
                <a:cs typeface="Arial"/>
              </a:rPr>
              <a:t>W is for where – indicating the location of the action (adverb of place)​</a:t>
            </a:r>
          </a:p>
          <a:p>
            <a:pPr>
              <a:buChar char="•"/>
            </a:pPr>
            <a:r>
              <a:rPr lang="en-US" sz="2200" dirty="0">
                <a:cs typeface="Arial"/>
              </a:rPr>
              <a:t>A is for adverb – usually an adverb / adverbial phrase of manner​</a:t>
            </a:r>
          </a:p>
          <a:p>
            <a:pPr>
              <a:buChar char="•"/>
            </a:pPr>
            <a:r>
              <a:rPr lang="en-US" sz="2200" dirty="0">
                <a:cs typeface="Arial"/>
              </a:rPr>
              <a:t>V is for verb – single word or phrase </a:t>
            </a:r>
            <a:r>
              <a:rPr lang="en-US" sz="2200" dirty="0" err="1">
                <a:cs typeface="Arial"/>
              </a:rPr>
              <a:t>e.g</a:t>
            </a:r>
            <a:r>
              <a:rPr lang="en-US" sz="2200" dirty="0">
                <a:cs typeface="Arial"/>
              </a:rPr>
              <a:t> Walking, / Walking across the country​</a:t>
            </a:r>
          </a:p>
          <a:p>
            <a:pPr>
              <a:buChar char="•"/>
            </a:pPr>
            <a:r>
              <a:rPr lang="en-US" sz="2200" dirty="0">
                <a:solidFill>
                  <a:srgbClr val="FF0000"/>
                </a:solidFill>
                <a:cs typeface="Arial"/>
              </a:rPr>
              <a:t>E is for estimation of time </a:t>
            </a:r>
            <a:r>
              <a:rPr lang="en-US" sz="2200" dirty="0" err="1">
                <a:solidFill>
                  <a:srgbClr val="FF0000"/>
                </a:solidFill>
                <a:cs typeface="Arial"/>
              </a:rPr>
              <a:t>e.g</a:t>
            </a:r>
            <a:r>
              <a:rPr lang="en-US" sz="2200" dirty="0">
                <a:solidFill>
                  <a:srgbClr val="FF0000"/>
                </a:solidFill>
                <a:cs typeface="Arial"/>
              </a:rPr>
              <a:t> Momentarily, At midday, As the tide turned​</a:t>
            </a:r>
          </a:p>
          <a:p>
            <a:pPr>
              <a:buChar char="•"/>
            </a:pPr>
            <a:r>
              <a:rPr lang="en-US" sz="2200" dirty="0">
                <a:cs typeface="Arial"/>
              </a:rPr>
              <a:t>R is for rhetorical question to draw in the reader, can use more than one​</a:t>
            </a:r>
          </a:p>
          <a:p>
            <a:pPr>
              <a:buChar char="•"/>
            </a:pPr>
            <a:r>
              <a:rPr lang="en-US" sz="2200" dirty="0">
                <a:cs typeface="Arial"/>
              </a:rPr>
              <a:t>Simile is for simile (or metaphor) – allows the writer to ‘paint’ an image</a:t>
            </a:r>
          </a:p>
        </p:txBody>
      </p:sp>
    </p:spTree>
    <p:extLst>
      <p:ext uri="{BB962C8B-B14F-4D97-AF65-F5344CB8AC3E}">
        <p14:creationId xmlns:p14="http://schemas.microsoft.com/office/powerpoint/2010/main" val="2998118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57460" cy="8178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533400" y="388032"/>
            <a:ext cx="3640501" cy="23337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100">
                <a:latin typeface="+mj-lt"/>
                <a:ea typeface="+mj-ea"/>
                <a:cs typeface="+mj-cs"/>
              </a:rPr>
              <a:t>DADWAV</a:t>
            </a:r>
            <a:r>
              <a:rPr lang="en-US" sz="5100" b="1">
                <a:latin typeface="+mj-lt"/>
                <a:ea typeface="+mj-ea"/>
                <a:cs typeface="+mj-cs"/>
              </a:rPr>
              <a:t>E</a:t>
            </a:r>
            <a:r>
              <a:rPr lang="en-US" sz="5100">
                <a:latin typeface="+mj-lt"/>
                <a:ea typeface="+mj-ea"/>
                <a:cs typeface="+mj-cs"/>
              </a:rPr>
              <a:t>RS 60 sec write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400" y="3085229"/>
            <a:ext cx="2895600" cy="21811"/>
          </a:xfrm>
          <a:custGeom>
            <a:avLst/>
            <a:gdLst>
              <a:gd name="connsiteX0" fmla="*/ 0 w 2895600"/>
              <a:gd name="connsiteY0" fmla="*/ 0 h 21811"/>
              <a:gd name="connsiteX1" fmla="*/ 579120 w 2895600"/>
              <a:gd name="connsiteY1" fmla="*/ 0 h 21811"/>
              <a:gd name="connsiteX2" fmla="*/ 1129284 w 2895600"/>
              <a:gd name="connsiteY2" fmla="*/ 0 h 21811"/>
              <a:gd name="connsiteX3" fmla="*/ 1679448 w 2895600"/>
              <a:gd name="connsiteY3" fmla="*/ 0 h 21811"/>
              <a:gd name="connsiteX4" fmla="*/ 2316480 w 2895600"/>
              <a:gd name="connsiteY4" fmla="*/ 0 h 21811"/>
              <a:gd name="connsiteX5" fmla="*/ 2895600 w 2895600"/>
              <a:gd name="connsiteY5" fmla="*/ 0 h 21811"/>
              <a:gd name="connsiteX6" fmla="*/ 2895600 w 2895600"/>
              <a:gd name="connsiteY6" fmla="*/ 21811 h 21811"/>
              <a:gd name="connsiteX7" fmla="*/ 2316480 w 2895600"/>
              <a:gd name="connsiteY7" fmla="*/ 21811 h 21811"/>
              <a:gd name="connsiteX8" fmla="*/ 1824228 w 2895600"/>
              <a:gd name="connsiteY8" fmla="*/ 21811 h 21811"/>
              <a:gd name="connsiteX9" fmla="*/ 1274064 w 2895600"/>
              <a:gd name="connsiteY9" fmla="*/ 21811 h 21811"/>
              <a:gd name="connsiteX10" fmla="*/ 723900 w 2895600"/>
              <a:gd name="connsiteY10" fmla="*/ 21811 h 21811"/>
              <a:gd name="connsiteX11" fmla="*/ 0 w 2895600"/>
              <a:gd name="connsiteY11" fmla="*/ 21811 h 21811"/>
              <a:gd name="connsiteX12" fmla="*/ 0 w 2895600"/>
              <a:gd name="connsiteY12" fmla="*/ 0 h 21811"/>
              <a:gd name="connsiteX0" fmla="*/ 0 w 2895600"/>
              <a:gd name="connsiteY0" fmla="*/ 0 h 21811"/>
              <a:gd name="connsiteX1" fmla="*/ 521208 w 2895600"/>
              <a:gd name="connsiteY1" fmla="*/ 0 h 21811"/>
              <a:gd name="connsiteX2" fmla="*/ 1158240 w 2895600"/>
              <a:gd name="connsiteY2" fmla="*/ 0 h 21811"/>
              <a:gd name="connsiteX3" fmla="*/ 1650492 w 2895600"/>
              <a:gd name="connsiteY3" fmla="*/ 0 h 21811"/>
              <a:gd name="connsiteX4" fmla="*/ 2142744 w 2895600"/>
              <a:gd name="connsiteY4" fmla="*/ 0 h 21811"/>
              <a:gd name="connsiteX5" fmla="*/ 2895600 w 2895600"/>
              <a:gd name="connsiteY5" fmla="*/ 0 h 21811"/>
              <a:gd name="connsiteX6" fmla="*/ 2895600 w 2895600"/>
              <a:gd name="connsiteY6" fmla="*/ 21811 h 21811"/>
              <a:gd name="connsiteX7" fmla="*/ 2345436 w 2895600"/>
              <a:gd name="connsiteY7" fmla="*/ 21811 h 21811"/>
              <a:gd name="connsiteX8" fmla="*/ 1795272 w 2895600"/>
              <a:gd name="connsiteY8" fmla="*/ 21811 h 21811"/>
              <a:gd name="connsiteX9" fmla="*/ 1245108 w 2895600"/>
              <a:gd name="connsiteY9" fmla="*/ 21811 h 21811"/>
              <a:gd name="connsiteX10" fmla="*/ 608076 w 2895600"/>
              <a:gd name="connsiteY10" fmla="*/ 21811 h 21811"/>
              <a:gd name="connsiteX11" fmla="*/ 0 w 2895600"/>
              <a:gd name="connsiteY11" fmla="*/ 21811 h 21811"/>
              <a:gd name="connsiteX12" fmla="*/ 0 w 2895600"/>
              <a:gd name="connsiteY12" fmla="*/ 0 h 21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95600" h="21811" fill="none" extrusionOk="0">
                <a:moveTo>
                  <a:pt x="0" y="0"/>
                </a:moveTo>
                <a:cubicBezTo>
                  <a:pt x="179715" y="8965"/>
                  <a:pt x="349469" y="-30018"/>
                  <a:pt x="579120" y="0"/>
                </a:cubicBezTo>
                <a:cubicBezTo>
                  <a:pt x="786489" y="3673"/>
                  <a:pt x="862266" y="-30350"/>
                  <a:pt x="1129284" y="0"/>
                </a:cubicBezTo>
                <a:cubicBezTo>
                  <a:pt x="1396164" y="14335"/>
                  <a:pt x="1411515" y="-13110"/>
                  <a:pt x="1679448" y="0"/>
                </a:cubicBezTo>
                <a:cubicBezTo>
                  <a:pt x="1956963" y="26682"/>
                  <a:pt x="2077125" y="-8390"/>
                  <a:pt x="2316480" y="0"/>
                </a:cubicBezTo>
                <a:cubicBezTo>
                  <a:pt x="2560786" y="26511"/>
                  <a:pt x="2774238" y="-31925"/>
                  <a:pt x="2895600" y="0"/>
                </a:cubicBezTo>
                <a:cubicBezTo>
                  <a:pt x="2894795" y="5298"/>
                  <a:pt x="2894637" y="15473"/>
                  <a:pt x="2895600" y="21811"/>
                </a:cubicBezTo>
                <a:cubicBezTo>
                  <a:pt x="2656905" y="15503"/>
                  <a:pt x="2547515" y="27806"/>
                  <a:pt x="2316480" y="21811"/>
                </a:cubicBezTo>
                <a:cubicBezTo>
                  <a:pt x="2071029" y="54353"/>
                  <a:pt x="2019071" y="4578"/>
                  <a:pt x="1824228" y="21811"/>
                </a:cubicBezTo>
                <a:cubicBezTo>
                  <a:pt x="1634094" y="41724"/>
                  <a:pt x="1535820" y="14121"/>
                  <a:pt x="1274064" y="21811"/>
                </a:cubicBezTo>
                <a:cubicBezTo>
                  <a:pt x="1011319" y="19429"/>
                  <a:pt x="845614" y="56943"/>
                  <a:pt x="723900" y="21811"/>
                </a:cubicBezTo>
                <a:cubicBezTo>
                  <a:pt x="555281" y="26405"/>
                  <a:pt x="264321" y="13442"/>
                  <a:pt x="0" y="21811"/>
                </a:cubicBezTo>
                <a:cubicBezTo>
                  <a:pt x="-176" y="11226"/>
                  <a:pt x="966" y="6087"/>
                  <a:pt x="0" y="0"/>
                </a:cubicBezTo>
                <a:close/>
              </a:path>
              <a:path w="2895600" h="21811" stroke="0" extrusionOk="0">
                <a:moveTo>
                  <a:pt x="0" y="0"/>
                </a:moveTo>
                <a:cubicBezTo>
                  <a:pt x="116668" y="-19889"/>
                  <a:pt x="402702" y="12514"/>
                  <a:pt x="521208" y="0"/>
                </a:cubicBezTo>
                <a:cubicBezTo>
                  <a:pt x="668362" y="17412"/>
                  <a:pt x="858222" y="9727"/>
                  <a:pt x="1158240" y="0"/>
                </a:cubicBezTo>
                <a:cubicBezTo>
                  <a:pt x="1427214" y="-15921"/>
                  <a:pt x="1556661" y="5660"/>
                  <a:pt x="1650492" y="0"/>
                </a:cubicBezTo>
                <a:cubicBezTo>
                  <a:pt x="1779040" y="14773"/>
                  <a:pt x="1961282" y="-7059"/>
                  <a:pt x="2142744" y="0"/>
                </a:cubicBezTo>
                <a:cubicBezTo>
                  <a:pt x="2319694" y="13673"/>
                  <a:pt x="2585903" y="-13400"/>
                  <a:pt x="2895600" y="0"/>
                </a:cubicBezTo>
                <a:cubicBezTo>
                  <a:pt x="2895605" y="4749"/>
                  <a:pt x="2896277" y="15238"/>
                  <a:pt x="2895600" y="21811"/>
                </a:cubicBezTo>
                <a:cubicBezTo>
                  <a:pt x="2738100" y="47130"/>
                  <a:pt x="2513259" y="13522"/>
                  <a:pt x="2345436" y="21811"/>
                </a:cubicBezTo>
                <a:cubicBezTo>
                  <a:pt x="2203345" y="16091"/>
                  <a:pt x="1989323" y="64288"/>
                  <a:pt x="1795272" y="21811"/>
                </a:cubicBezTo>
                <a:cubicBezTo>
                  <a:pt x="1572159" y="-24691"/>
                  <a:pt x="1415173" y="44484"/>
                  <a:pt x="1245108" y="21811"/>
                </a:cubicBezTo>
                <a:cubicBezTo>
                  <a:pt x="1110496" y="-22884"/>
                  <a:pt x="823301" y="2298"/>
                  <a:pt x="608076" y="21811"/>
                </a:cubicBezTo>
                <a:cubicBezTo>
                  <a:pt x="335548" y="38290"/>
                  <a:pt x="267992" y="47239"/>
                  <a:pt x="0" y="21811"/>
                </a:cubicBezTo>
                <a:cubicBezTo>
                  <a:pt x="-572" y="13767"/>
                  <a:pt x="-380" y="4687"/>
                  <a:pt x="0" y="0"/>
                </a:cubicBezTo>
                <a:close/>
              </a:path>
              <a:path w="2895600" h="21811" fill="none" stroke="0" extrusionOk="0">
                <a:moveTo>
                  <a:pt x="0" y="0"/>
                </a:moveTo>
                <a:cubicBezTo>
                  <a:pt x="168878" y="-13133"/>
                  <a:pt x="354548" y="29177"/>
                  <a:pt x="579120" y="0"/>
                </a:cubicBezTo>
                <a:cubicBezTo>
                  <a:pt x="801292" y="3546"/>
                  <a:pt x="843637" y="-14238"/>
                  <a:pt x="1129284" y="0"/>
                </a:cubicBezTo>
                <a:cubicBezTo>
                  <a:pt x="1398390" y="10772"/>
                  <a:pt x="1405697" y="-10939"/>
                  <a:pt x="1679448" y="0"/>
                </a:cubicBezTo>
                <a:cubicBezTo>
                  <a:pt x="1954123" y="34608"/>
                  <a:pt x="2070755" y="-6425"/>
                  <a:pt x="2316480" y="0"/>
                </a:cubicBezTo>
                <a:cubicBezTo>
                  <a:pt x="2549117" y="9250"/>
                  <a:pt x="2762741" y="-17124"/>
                  <a:pt x="2895600" y="0"/>
                </a:cubicBezTo>
                <a:cubicBezTo>
                  <a:pt x="2895164" y="5898"/>
                  <a:pt x="2894908" y="15647"/>
                  <a:pt x="2895600" y="21811"/>
                </a:cubicBezTo>
                <a:cubicBezTo>
                  <a:pt x="2662973" y="46297"/>
                  <a:pt x="2554501" y="9295"/>
                  <a:pt x="2316480" y="21811"/>
                </a:cubicBezTo>
                <a:cubicBezTo>
                  <a:pt x="2079910" y="45505"/>
                  <a:pt x="2029312" y="3475"/>
                  <a:pt x="1824228" y="21811"/>
                </a:cubicBezTo>
                <a:cubicBezTo>
                  <a:pt x="1647046" y="30067"/>
                  <a:pt x="1524960" y="14249"/>
                  <a:pt x="1274064" y="21811"/>
                </a:cubicBezTo>
                <a:cubicBezTo>
                  <a:pt x="1017993" y="48176"/>
                  <a:pt x="843655" y="47729"/>
                  <a:pt x="723900" y="21811"/>
                </a:cubicBezTo>
                <a:cubicBezTo>
                  <a:pt x="606320" y="-34360"/>
                  <a:pt x="230852" y="19717"/>
                  <a:pt x="0" y="21811"/>
                </a:cubicBezTo>
                <a:cubicBezTo>
                  <a:pt x="401" y="11055"/>
                  <a:pt x="192" y="5952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custGeom>
                    <a:avLst/>
                    <a:gdLst>
                      <a:gd name="connsiteX0" fmla="*/ 0 w 2895600"/>
                      <a:gd name="connsiteY0" fmla="*/ 0 h 21811"/>
                      <a:gd name="connsiteX1" fmla="*/ 579120 w 2895600"/>
                      <a:gd name="connsiteY1" fmla="*/ 0 h 21811"/>
                      <a:gd name="connsiteX2" fmla="*/ 1129284 w 2895600"/>
                      <a:gd name="connsiteY2" fmla="*/ 0 h 21811"/>
                      <a:gd name="connsiteX3" fmla="*/ 1679448 w 2895600"/>
                      <a:gd name="connsiteY3" fmla="*/ 0 h 21811"/>
                      <a:gd name="connsiteX4" fmla="*/ 2316480 w 2895600"/>
                      <a:gd name="connsiteY4" fmla="*/ 0 h 21811"/>
                      <a:gd name="connsiteX5" fmla="*/ 2895600 w 2895600"/>
                      <a:gd name="connsiteY5" fmla="*/ 0 h 21811"/>
                      <a:gd name="connsiteX6" fmla="*/ 2895600 w 2895600"/>
                      <a:gd name="connsiteY6" fmla="*/ 21811 h 21811"/>
                      <a:gd name="connsiteX7" fmla="*/ 2316480 w 2895600"/>
                      <a:gd name="connsiteY7" fmla="*/ 21811 h 21811"/>
                      <a:gd name="connsiteX8" fmla="*/ 1824228 w 2895600"/>
                      <a:gd name="connsiteY8" fmla="*/ 21811 h 21811"/>
                      <a:gd name="connsiteX9" fmla="*/ 1274064 w 2895600"/>
                      <a:gd name="connsiteY9" fmla="*/ 21811 h 21811"/>
                      <a:gd name="connsiteX10" fmla="*/ 723900 w 2895600"/>
                      <a:gd name="connsiteY10" fmla="*/ 21811 h 21811"/>
                      <a:gd name="connsiteX11" fmla="*/ 0 w 2895600"/>
                      <a:gd name="connsiteY11" fmla="*/ 21811 h 21811"/>
                      <a:gd name="connsiteX12" fmla="*/ 0 w 2895600"/>
                      <a:gd name="connsiteY12" fmla="*/ 0 h 2181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895600" h="21811" fill="none" extrusionOk="0">
                        <a:moveTo>
                          <a:pt x="0" y="0"/>
                        </a:moveTo>
                        <a:cubicBezTo>
                          <a:pt x="165927" y="-8753"/>
                          <a:pt x="364052" y="-13998"/>
                          <a:pt x="579120" y="0"/>
                        </a:cubicBezTo>
                        <a:cubicBezTo>
                          <a:pt x="794188" y="13998"/>
                          <a:pt x="859747" y="-13089"/>
                          <a:pt x="1129284" y="0"/>
                        </a:cubicBezTo>
                        <a:cubicBezTo>
                          <a:pt x="1398821" y="13089"/>
                          <a:pt x="1406090" y="-11690"/>
                          <a:pt x="1679448" y="0"/>
                        </a:cubicBezTo>
                        <a:cubicBezTo>
                          <a:pt x="1952806" y="11690"/>
                          <a:pt x="2074352" y="-6726"/>
                          <a:pt x="2316480" y="0"/>
                        </a:cubicBezTo>
                        <a:cubicBezTo>
                          <a:pt x="2558608" y="6726"/>
                          <a:pt x="2764976" y="-21362"/>
                          <a:pt x="2895600" y="0"/>
                        </a:cubicBezTo>
                        <a:cubicBezTo>
                          <a:pt x="2894808" y="5931"/>
                          <a:pt x="2895607" y="15939"/>
                          <a:pt x="2895600" y="21811"/>
                        </a:cubicBezTo>
                        <a:cubicBezTo>
                          <a:pt x="2681830" y="27577"/>
                          <a:pt x="2563523" y="4058"/>
                          <a:pt x="2316480" y="21811"/>
                        </a:cubicBezTo>
                        <a:cubicBezTo>
                          <a:pt x="2069437" y="39564"/>
                          <a:pt x="2016742" y="4130"/>
                          <a:pt x="1824228" y="21811"/>
                        </a:cubicBezTo>
                        <a:cubicBezTo>
                          <a:pt x="1631714" y="39492"/>
                          <a:pt x="1542230" y="14269"/>
                          <a:pt x="1274064" y="21811"/>
                        </a:cubicBezTo>
                        <a:cubicBezTo>
                          <a:pt x="1005898" y="29353"/>
                          <a:pt x="845029" y="45026"/>
                          <a:pt x="723900" y="21811"/>
                        </a:cubicBezTo>
                        <a:cubicBezTo>
                          <a:pt x="602771" y="-1404"/>
                          <a:pt x="250067" y="12237"/>
                          <a:pt x="0" y="21811"/>
                        </a:cubicBezTo>
                        <a:cubicBezTo>
                          <a:pt x="460" y="11243"/>
                          <a:pt x="662" y="6284"/>
                          <a:pt x="0" y="0"/>
                        </a:cubicBezTo>
                        <a:close/>
                      </a:path>
                      <a:path w="2895600" h="21811" stroke="0" extrusionOk="0">
                        <a:moveTo>
                          <a:pt x="0" y="0"/>
                        </a:moveTo>
                        <a:cubicBezTo>
                          <a:pt x="118868" y="-8465"/>
                          <a:pt x="374343" y="25580"/>
                          <a:pt x="521208" y="0"/>
                        </a:cubicBezTo>
                        <a:cubicBezTo>
                          <a:pt x="668073" y="-25580"/>
                          <a:pt x="889445" y="9466"/>
                          <a:pt x="1158240" y="0"/>
                        </a:cubicBezTo>
                        <a:cubicBezTo>
                          <a:pt x="1427035" y="-9466"/>
                          <a:pt x="1549522" y="9270"/>
                          <a:pt x="1650492" y="0"/>
                        </a:cubicBezTo>
                        <a:cubicBezTo>
                          <a:pt x="1751462" y="-9270"/>
                          <a:pt x="1957379" y="8224"/>
                          <a:pt x="2142744" y="0"/>
                        </a:cubicBezTo>
                        <a:cubicBezTo>
                          <a:pt x="2328109" y="-8224"/>
                          <a:pt x="2582598" y="-5025"/>
                          <a:pt x="2895600" y="0"/>
                        </a:cubicBezTo>
                        <a:cubicBezTo>
                          <a:pt x="2895594" y="4908"/>
                          <a:pt x="2895605" y="15211"/>
                          <a:pt x="2895600" y="21811"/>
                        </a:cubicBezTo>
                        <a:cubicBezTo>
                          <a:pt x="2736751" y="18963"/>
                          <a:pt x="2483195" y="20439"/>
                          <a:pt x="2345436" y="21811"/>
                        </a:cubicBezTo>
                        <a:cubicBezTo>
                          <a:pt x="2207677" y="23183"/>
                          <a:pt x="2015273" y="44930"/>
                          <a:pt x="1795272" y="21811"/>
                        </a:cubicBezTo>
                        <a:cubicBezTo>
                          <a:pt x="1575271" y="-1308"/>
                          <a:pt x="1387275" y="35600"/>
                          <a:pt x="1245108" y="21811"/>
                        </a:cubicBezTo>
                        <a:cubicBezTo>
                          <a:pt x="1102941" y="8022"/>
                          <a:pt x="878017" y="-1933"/>
                          <a:pt x="608076" y="21811"/>
                        </a:cubicBezTo>
                        <a:cubicBezTo>
                          <a:pt x="338135" y="45555"/>
                          <a:pt x="277113" y="46876"/>
                          <a:pt x="0" y="21811"/>
                        </a:cubicBezTo>
                        <a:cubicBezTo>
                          <a:pt x="-508" y="13563"/>
                          <a:pt x="-118" y="455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041668-DF7F-4CC8-A855-FFA4F7CE82D2}"/>
              </a:ext>
            </a:extLst>
          </p:cNvPr>
          <p:cNvSpPr txBox="1"/>
          <p:nvPr/>
        </p:nvSpPr>
        <p:spPr>
          <a:xfrm>
            <a:off x="533400" y="3426198"/>
            <a:ext cx="3536324" cy="396020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b="1"/>
              <a:t>E is for estimation of time</a:t>
            </a:r>
            <a:r>
              <a:rPr lang="en-US" sz="2200"/>
              <a:t> – use adverbials of time​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Eg. One week before, they had been enjoying time on the beach.​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Eg. In the dead of night an owl hooted and a mouse darted across the floor.</a:t>
            </a:r>
          </a:p>
        </p:txBody>
      </p:sp>
      <p:pic>
        <p:nvPicPr>
          <p:cNvPr id="4" name="Picture 4" descr="A picture containing person, old&#10;&#10;Description automatically generated">
            <a:extLst>
              <a:ext uri="{FF2B5EF4-FFF2-40B4-BE49-F238E27FC236}">
                <a16:creationId xmlns:a16="http://schemas.microsoft.com/office/drawing/2014/main" id="{194898D8-6C3A-4096-90B4-E7C827AF1F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49" r="1854"/>
          <a:stretch/>
        </p:blipFill>
        <p:spPr>
          <a:xfrm>
            <a:off x="4426418" y="10"/>
            <a:ext cx="5732312" cy="81787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321198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0658" y="595823"/>
            <a:ext cx="9538110" cy="563231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>
            <a:spAutoFit/>
          </a:bodyPr>
          <a:lstStyle/>
          <a:p>
            <a:r>
              <a:rPr lang="en-GB" sz="3600" dirty="0">
                <a:latin typeface="Calibri"/>
                <a:cs typeface="Calibri"/>
              </a:rPr>
              <a:t>LC: Can I use appropriate vocabulary to write in role as a character?</a:t>
            </a:r>
          </a:p>
          <a:p>
            <a:endParaRPr lang="en-GB" sz="3600" dirty="0">
              <a:latin typeface="Calibri"/>
              <a:cs typeface="Calibri"/>
            </a:endParaRPr>
          </a:p>
          <a:p>
            <a:r>
              <a:rPr lang="en-GB" sz="3600" dirty="0">
                <a:latin typeface="Calibri"/>
                <a:cs typeface="Calibri"/>
              </a:rPr>
              <a:t>Toolkit:</a:t>
            </a:r>
          </a:p>
          <a:p>
            <a:endParaRPr lang="en-GB" sz="3600" dirty="0">
              <a:latin typeface="Calibri"/>
              <a:cs typeface="Calibri"/>
            </a:endParaRPr>
          </a:p>
          <a:p>
            <a:endParaRPr lang="en-GB" sz="3600" dirty="0">
              <a:latin typeface="Calibri"/>
              <a:cs typeface="Calibri"/>
            </a:endParaRPr>
          </a:p>
          <a:p>
            <a:endParaRPr lang="en-GB" sz="3600" dirty="0">
              <a:latin typeface="Calibri"/>
              <a:cs typeface="Calibri"/>
            </a:endParaRPr>
          </a:p>
          <a:p>
            <a:endParaRPr lang="en-GB" sz="3600" dirty="0">
              <a:latin typeface="Calibri"/>
              <a:cs typeface="Calibri"/>
            </a:endParaRPr>
          </a:p>
          <a:p>
            <a:r>
              <a:rPr lang="en-GB" sz="3600" dirty="0">
                <a:latin typeface="Calibri"/>
                <a:cs typeface="Calibri"/>
              </a:rPr>
              <a:t>Look at the next four pages of the book slowly, making observations.</a:t>
            </a:r>
          </a:p>
        </p:txBody>
      </p:sp>
    </p:spTree>
    <p:extLst>
      <p:ext uri="{BB962C8B-B14F-4D97-AF65-F5344CB8AC3E}">
        <p14:creationId xmlns:p14="http://schemas.microsoft.com/office/powerpoint/2010/main" val="513585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5093ECC-8BEB-4546-A80D-0B4887662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60000" cy="81788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toy&#10;&#10;Description automatically generated">
            <a:extLst>
              <a:ext uri="{FF2B5EF4-FFF2-40B4-BE49-F238E27FC236}">
                <a16:creationId xmlns:a16="http://schemas.microsoft.com/office/drawing/2014/main" id="{FA444A9C-7239-45F3-81F3-846BE77EA9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9" r="11317" b="1"/>
          <a:stretch/>
        </p:blipFill>
        <p:spPr>
          <a:xfrm>
            <a:off x="177494" y="883347"/>
            <a:ext cx="9782752" cy="709994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4830AA-62D0-492D-94B3-689E68A881C5}"/>
              </a:ext>
            </a:extLst>
          </p:cNvPr>
          <p:cNvSpPr txBox="1"/>
          <p:nvPr/>
        </p:nvSpPr>
        <p:spPr>
          <a:xfrm>
            <a:off x="258864" y="314677"/>
            <a:ext cx="356255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What do you see?</a:t>
            </a:r>
          </a:p>
        </p:txBody>
      </p:sp>
    </p:spTree>
    <p:extLst>
      <p:ext uri="{BB962C8B-B14F-4D97-AF65-F5344CB8AC3E}">
        <p14:creationId xmlns:p14="http://schemas.microsoft.com/office/powerpoint/2010/main" val="1924446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5093ECC-8BEB-4546-A80D-0B4887662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60000" cy="81788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A0B83E0C-20D2-4B30-99FA-C5EC6AAD1B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08" r="9319" b="1"/>
          <a:stretch/>
        </p:blipFill>
        <p:spPr>
          <a:xfrm>
            <a:off x="210243" y="916080"/>
            <a:ext cx="9739053" cy="70671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FE997F-CD28-4665-9FF9-C280F8FF9258}"/>
              </a:ext>
            </a:extLst>
          </p:cNvPr>
          <p:cNvSpPr txBox="1"/>
          <p:nvPr/>
        </p:nvSpPr>
        <p:spPr>
          <a:xfrm>
            <a:off x="258864" y="314677"/>
            <a:ext cx="356255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What do you see?</a:t>
            </a:r>
          </a:p>
        </p:txBody>
      </p:sp>
    </p:spTree>
    <p:extLst>
      <p:ext uri="{BB962C8B-B14F-4D97-AF65-F5344CB8AC3E}">
        <p14:creationId xmlns:p14="http://schemas.microsoft.com/office/powerpoint/2010/main" val="492123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" y="0"/>
            <a:ext cx="10159992" cy="81788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6E5DD1A-7240-402F-B588-F6F9BD55FD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73" r="9852" b="1"/>
          <a:stretch/>
        </p:blipFill>
        <p:spPr>
          <a:xfrm>
            <a:off x="264315" y="924257"/>
            <a:ext cx="9705420" cy="693472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5C13960-F038-4A65-8840-1F6DC5767F17}"/>
              </a:ext>
            </a:extLst>
          </p:cNvPr>
          <p:cNvSpPr txBox="1"/>
          <p:nvPr/>
        </p:nvSpPr>
        <p:spPr>
          <a:xfrm>
            <a:off x="258864" y="314677"/>
            <a:ext cx="356255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What do you see?</a:t>
            </a:r>
          </a:p>
        </p:txBody>
      </p:sp>
    </p:spTree>
    <p:extLst>
      <p:ext uri="{BB962C8B-B14F-4D97-AF65-F5344CB8AC3E}">
        <p14:creationId xmlns:p14="http://schemas.microsoft.com/office/powerpoint/2010/main" val="4216665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" y="0"/>
            <a:ext cx="10159992" cy="81788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9BD125E-A718-4074-BB0B-92076E238D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6470" b="-1"/>
          <a:stretch/>
        </p:blipFill>
        <p:spPr>
          <a:xfrm>
            <a:off x="351645" y="716945"/>
            <a:ext cx="9541549" cy="737150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125F553-3A99-460E-83CF-CC7A7004A47A}"/>
              </a:ext>
            </a:extLst>
          </p:cNvPr>
          <p:cNvSpPr txBox="1"/>
          <p:nvPr/>
        </p:nvSpPr>
        <p:spPr>
          <a:xfrm>
            <a:off x="258864" y="314677"/>
            <a:ext cx="356255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What do you see?</a:t>
            </a:r>
          </a:p>
        </p:txBody>
      </p:sp>
    </p:spTree>
    <p:extLst>
      <p:ext uri="{BB962C8B-B14F-4D97-AF65-F5344CB8AC3E}">
        <p14:creationId xmlns:p14="http://schemas.microsoft.com/office/powerpoint/2010/main" val="7441663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5DA09623-4072-44FE-B5E6-09BAC7CDA8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008" y="173650"/>
            <a:ext cx="9932955" cy="3124200"/>
          </a:xfrm>
          <a:prstGeom prst="rect">
            <a:avLst/>
          </a:prstGeom>
        </p:spPr>
      </p:pic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2B9920A4-98E9-4211-B928-9EB05A66E3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506" y="3544602"/>
            <a:ext cx="6262245" cy="1771418"/>
          </a:xfrm>
          <a:prstGeom prst="rect">
            <a:avLst/>
          </a:prstGeom>
        </p:spPr>
      </p:pic>
      <p:pic>
        <p:nvPicPr>
          <p:cNvPr id="4" name="Picture 4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C995D49C-EDDB-45D9-9F9D-4ACD1CE181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752" y="5264648"/>
            <a:ext cx="9648912" cy="176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6830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4228846" y="3505834"/>
            <a:ext cx="2184274" cy="1570230"/>
          </a:xfrm>
          <a:custGeom>
            <a:avLst/>
            <a:gdLst/>
            <a:ahLst/>
            <a:cxnLst/>
            <a:rect l="0" t="0" r="0" b="0"/>
            <a:pathLst>
              <a:path w="2184274" h="1570230">
                <a:moveTo>
                  <a:pt x="0" y="0"/>
                </a:moveTo>
                <a:lnTo>
                  <a:pt x="2184273" y="0"/>
                </a:lnTo>
                <a:lnTo>
                  <a:pt x="2184273" y="1570229"/>
                </a:lnTo>
                <a:lnTo>
                  <a:pt x="0" y="1570229"/>
                </a:lnTo>
                <a:close/>
              </a:path>
            </a:pathLst>
          </a:cu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clipboard(17)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" y="88900"/>
            <a:ext cx="4934711" cy="36443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4" name="Picture 3" descr="clipboard(18)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16500" y="101600"/>
            <a:ext cx="5150739" cy="363156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 descr="clipboard(19).jp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400" y="3784600"/>
            <a:ext cx="4969890" cy="373227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 descr="clipboard(20).jpg"/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3800" y="3784600"/>
            <a:ext cx="5080000" cy="373405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7" name="Freeform 6"/>
          <p:cNvSpPr/>
          <p:nvPr/>
        </p:nvSpPr>
        <p:spPr>
          <a:xfrm>
            <a:off x="101092" y="147701"/>
            <a:ext cx="1982216" cy="435356"/>
          </a:xfrm>
          <a:custGeom>
            <a:avLst/>
            <a:gdLst/>
            <a:ahLst/>
            <a:cxnLst/>
            <a:rect l="0" t="0" r="0" b="0"/>
            <a:pathLst>
              <a:path w="1982216" h="435356">
                <a:moveTo>
                  <a:pt x="0" y="0"/>
                </a:moveTo>
                <a:lnTo>
                  <a:pt x="1982215" y="0"/>
                </a:lnTo>
                <a:lnTo>
                  <a:pt x="1982215" y="435355"/>
                </a:lnTo>
                <a:lnTo>
                  <a:pt x="0" y="435355"/>
                </a:lnTo>
                <a:close/>
              </a:path>
            </a:pathLst>
          </a:cu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reeform 7"/>
          <p:cNvSpPr/>
          <p:nvPr/>
        </p:nvSpPr>
        <p:spPr>
          <a:xfrm>
            <a:off x="8032242" y="147701"/>
            <a:ext cx="1982216" cy="435356"/>
          </a:xfrm>
          <a:custGeom>
            <a:avLst/>
            <a:gdLst/>
            <a:ahLst/>
            <a:cxnLst/>
            <a:rect l="0" t="0" r="0" b="0"/>
            <a:pathLst>
              <a:path w="1982216" h="435356">
                <a:moveTo>
                  <a:pt x="0" y="0"/>
                </a:moveTo>
                <a:lnTo>
                  <a:pt x="1982215" y="0"/>
                </a:lnTo>
                <a:lnTo>
                  <a:pt x="1982215" y="435355"/>
                </a:lnTo>
                <a:lnTo>
                  <a:pt x="0" y="435355"/>
                </a:lnTo>
                <a:close/>
              </a:path>
            </a:pathLst>
          </a:cu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8"/>
          <p:cNvSpPr/>
          <p:nvPr/>
        </p:nvSpPr>
        <p:spPr>
          <a:xfrm>
            <a:off x="82042" y="3843401"/>
            <a:ext cx="1982216" cy="435357"/>
          </a:xfrm>
          <a:custGeom>
            <a:avLst/>
            <a:gdLst/>
            <a:ahLst/>
            <a:cxnLst/>
            <a:rect l="0" t="0" r="0" b="0"/>
            <a:pathLst>
              <a:path w="1982216" h="435357">
                <a:moveTo>
                  <a:pt x="0" y="0"/>
                </a:moveTo>
                <a:lnTo>
                  <a:pt x="1982215" y="0"/>
                </a:lnTo>
                <a:lnTo>
                  <a:pt x="1982215" y="435356"/>
                </a:lnTo>
                <a:lnTo>
                  <a:pt x="0" y="435356"/>
                </a:lnTo>
                <a:close/>
              </a:path>
            </a:pathLst>
          </a:cu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 9"/>
          <p:cNvSpPr/>
          <p:nvPr/>
        </p:nvSpPr>
        <p:spPr>
          <a:xfrm>
            <a:off x="8070342" y="3856101"/>
            <a:ext cx="1982216" cy="435357"/>
          </a:xfrm>
          <a:custGeom>
            <a:avLst/>
            <a:gdLst/>
            <a:ahLst/>
            <a:cxnLst/>
            <a:rect l="0" t="0" r="0" b="0"/>
            <a:pathLst>
              <a:path w="1982216" h="435357">
                <a:moveTo>
                  <a:pt x="0" y="0"/>
                </a:moveTo>
                <a:lnTo>
                  <a:pt x="1982215" y="0"/>
                </a:lnTo>
                <a:lnTo>
                  <a:pt x="1982215" y="435356"/>
                </a:lnTo>
                <a:lnTo>
                  <a:pt x="0" y="435356"/>
                </a:lnTo>
                <a:close/>
              </a:path>
            </a:pathLst>
          </a:cu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reeform 10"/>
          <p:cNvSpPr/>
          <p:nvPr/>
        </p:nvSpPr>
        <p:spPr>
          <a:xfrm>
            <a:off x="3426967" y="3133470"/>
            <a:ext cx="3101468" cy="2079500"/>
          </a:xfrm>
          <a:custGeom>
            <a:avLst/>
            <a:gdLst/>
            <a:ahLst/>
            <a:cxnLst/>
            <a:rect l="0" t="0" r="0" b="0"/>
            <a:pathLst>
              <a:path w="3101468" h="2079500">
                <a:moveTo>
                  <a:pt x="0" y="0"/>
                </a:moveTo>
                <a:lnTo>
                  <a:pt x="3101467" y="0"/>
                </a:lnTo>
                <a:lnTo>
                  <a:pt x="3101467" y="2079499"/>
                </a:lnTo>
                <a:lnTo>
                  <a:pt x="0" y="2079499"/>
                </a:lnTo>
                <a:close/>
              </a:path>
            </a:pathLst>
          </a:cu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505200" y="3314700"/>
            <a:ext cx="2946400" cy="2246769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pPr algn="ctr"/>
            <a:r>
              <a:rPr lang="en-GB" sz="2800" dirty="0">
                <a:latin typeface="Comic Sans MS - 22"/>
              </a:rPr>
              <a:t>How do you think the mother is feeling during each stage?</a:t>
            </a:r>
            <a:endParaRPr lang="en-US"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9514" y="5286558"/>
            <a:ext cx="9862847" cy="1077218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>
            <a:spAutoFit/>
          </a:bodyPr>
          <a:lstStyle/>
          <a:p>
            <a:r>
              <a:rPr lang="en-GB" sz="3200" dirty="0">
                <a:latin typeface="Calibri"/>
                <a:cs typeface="Calibri"/>
              </a:rPr>
              <a:t>Can you write a sentence for each image that you feel would most appropriately complement each illustration.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743098" y="-2834"/>
            <a:ext cx="7016279" cy="5145787"/>
            <a:chOff x="4745354" y="84455"/>
            <a:chExt cx="5344797" cy="3988308"/>
          </a:xfrm>
        </p:grpSpPr>
        <p:pic>
          <p:nvPicPr>
            <p:cNvPr id="5" name="Picture 4" descr="clipboard(17).jpg"/>
            <p:cNvPicPr>
              <a:picLocks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52213" y="84455"/>
              <a:ext cx="2648966" cy="1956307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6" name="Picture 5" descr="clipboard(18).jpg"/>
            <p:cNvPicPr>
              <a:picLocks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25232" y="91313"/>
              <a:ext cx="2764917" cy="1949450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7" name="Picture 6" descr="clipboard(19).jpg"/>
            <p:cNvPicPr>
              <a:picLocks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45354" y="2068322"/>
              <a:ext cx="2667888" cy="2003424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8" name="Picture 7" descr="clipboard(20).jpg"/>
            <p:cNvPicPr>
              <a:picLocks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363206" y="2068322"/>
              <a:ext cx="2726943" cy="2004441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sp>
          <p:nvSpPr>
            <p:cNvPr id="9" name="Freeform 8"/>
            <p:cNvSpPr/>
            <p:nvPr/>
          </p:nvSpPr>
          <p:spPr>
            <a:xfrm>
              <a:off x="4785995" y="116078"/>
              <a:ext cx="1064134" cy="233681"/>
            </a:xfrm>
            <a:custGeom>
              <a:avLst/>
              <a:gdLst/>
              <a:ahLst/>
              <a:cxnLst/>
              <a:rect l="0" t="0" r="0" b="0"/>
              <a:pathLst>
                <a:path w="1064134" h="233681">
                  <a:moveTo>
                    <a:pt x="0" y="0"/>
                  </a:moveTo>
                  <a:lnTo>
                    <a:pt x="1064133" y="0"/>
                  </a:lnTo>
                  <a:lnTo>
                    <a:pt x="1064133" y="233680"/>
                  </a:lnTo>
                  <a:lnTo>
                    <a:pt x="0" y="233680"/>
                  </a:lnTo>
                  <a:close/>
                </a:path>
              </a:pathLst>
            </a:custGeom>
            <a:solidFill>
              <a:srgbClr val="FFFFFF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Freeform 9"/>
            <p:cNvSpPr/>
            <p:nvPr/>
          </p:nvSpPr>
          <p:spPr>
            <a:xfrm>
              <a:off x="9026143" y="116078"/>
              <a:ext cx="1064008" cy="233681"/>
            </a:xfrm>
            <a:custGeom>
              <a:avLst/>
              <a:gdLst/>
              <a:ahLst/>
              <a:cxnLst/>
              <a:rect l="0" t="0" r="0" b="0"/>
              <a:pathLst>
                <a:path w="1064008" h="233681">
                  <a:moveTo>
                    <a:pt x="0" y="0"/>
                  </a:moveTo>
                  <a:lnTo>
                    <a:pt x="1064007" y="0"/>
                  </a:lnTo>
                  <a:lnTo>
                    <a:pt x="1064007" y="233680"/>
                  </a:lnTo>
                  <a:lnTo>
                    <a:pt x="0" y="233680"/>
                  </a:lnTo>
                  <a:close/>
                </a:path>
              </a:pathLst>
            </a:custGeom>
            <a:solidFill>
              <a:srgbClr val="FFFFFF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4775834" y="2099945"/>
              <a:ext cx="1064007" cy="233681"/>
            </a:xfrm>
            <a:custGeom>
              <a:avLst/>
              <a:gdLst/>
              <a:ahLst/>
              <a:cxnLst/>
              <a:rect l="0" t="0" r="0" b="0"/>
              <a:pathLst>
                <a:path w="1064007" h="233681">
                  <a:moveTo>
                    <a:pt x="0" y="0"/>
                  </a:moveTo>
                  <a:lnTo>
                    <a:pt x="1064006" y="0"/>
                  </a:lnTo>
                  <a:lnTo>
                    <a:pt x="1064006" y="233680"/>
                  </a:lnTo>
                  <a:lnTo>
                    <a:pt x="0" y="233680"/>
                  </a:lnTo>
                  <a:close/>
                </a:path>
              </a:pathLst>
            </a:custGeom>
            <a:solidFill>
              <a:srgbClr val="FFFFFF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9026143" y="2106676"/>
              <a:ext cx="1064008" cy="233680"/>
            </a:xfrm>
            <a:custGeom>
              <a:avLst/>
              <a:gdLst/>
              <a:ahLst/>
              <a:cxnLst/>
              <a:rect l="0" t="0" r="0" b="0"/>
              <a:pathLst>
                <a:path w="1064008" h="233680">
                  <a:moveTo>
                    <a:pt x="0" y="0"/>
                  </a:moveTo>
                  <a:lnTo>
                    <a:pt x="1064007" y="0"/>
                  </a:lnTo>
                  <a:lnTo>
                    <a:pt x="1064007" y="233679"/>
                  </a:lnTo>
                  <a:lnTo>
                    <a:pt x="0" y="233679"/>
                  </a:lnTo>
                  <a:close/>
                </a:path>
              </a:pathLst>
            </a:custGeom>
            <a:solidFill>
              <a:srgbClr val="FFFFFF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15930" y="6533870"/>
            <a:ext cx="9728200" cy="954107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r>
              <a:rPr lang="en-GB" sz="2800" dirty="0">
                <a:latin typeface="Comic Sans MS - 28"/>
              </a:rPr>
              <a:t>Then compare what you have written to the actual text on the following pages.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" y="0"/>
            <a:ext cx="10159992" cy="81788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toy&#10;&#10;Description automatically generated">
            <a:extLst>
              <a:ext uri="{FF2B5EF4-FFF2-40B4-BE49-F238E27FC236}">
                <a16:creationId xmlns:a16="http://schemas.microsoft.com/office/drawing/2014/main" id="{0CCF50BE-C0ED-47BB-8D86-55EFB4527D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990" b="-1"/>
          <a:stretch/>
        </p:blipFill>
        <p:spPr>
          <a:xfrm>
            <a:off x="231567" y="182299"/>
            <a:ext cx="9639872" cy="77755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395470C-D992-4196-99D4-D25B4E44513E}"/>
              </a:ext>
            </a:extLst>
          </p:cNvPr>
          <p:cNvSpPr txBox="1"/>
          <p:nvPr/>
        </p:nvSpPr>
        <p:spPr>
          <a:xfrm>
            <a:off x="398410" y="565633"/>
            <a:ext cx="8992146" cy="461665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Comic Sans MS"/>
              </a:rPr>
              <a:t>‘We leave at night to avoid being seen…</a:t>
            </a:r>
            <a:r>
              <a:rPr lang="en-GB" b="1" dirty="0">
                <a:solidFill>
                  <a:schemeClr val="bg1"/>
                </a:solidFill>
                <a:latin typeface="Comic Sans MS"/>
              </a:rPr>
              <a:t> 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116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5093ECC-8BEB-4546-A80D-0B4887662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60000" cy="81788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F66B544D-2B7B-4C6F-9670-0463DAA99F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64" b="519"/>
          <a:stretch/>
        </p:blipFill>
        <p:spPr>
          <a:xfrm>
            <a:off x="101081" y="119567"/>
            <a:ext cx="9935697" cy="739477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9B97C7B-F0F4-45AC-AD90-698C683D963E}"/>
              </a:ext>
            </a:extLst>
          </p:cNvPr>
          <p:cNvSpPr txBox="1"/>
          <p:nvPr/>
        </p:nvSpPr>
        <p:spPr>
          <a:xfrm>
            <a:off x="4513836" y="423788"/>
            <a:ext cx="5234039" cy="461665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Comic Sans MS"/>
              </a:rPr>
              <a:t>and keep moving for many days…</a:t>
            </a:r>
            <a:r>
              <a:rPr lang="en-GB" b="1" dirty="0">
                <a:solidFill>
                  <a:schemeClr val="bg1"/>
                </a:solidFill>
                <a:latin typeface="Comic Sans MS"/>
              </a:rPr>
              <a:t> 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4605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5093ECC-8BEB-4546-A80D-0B4887662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60000" cy="81788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C68A747E-D6D8-46BD-BBC7-7CA1C64DF2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75" b="1045"/>
          <a:stretch/>
        </p:blipFill>
        <p:spPr>
          <a:xfrm>
            <a:off x="275740" y="512367"/>
            <a:ext cx="9597031" cy="715453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AB0624-004A-41DE-ACB5-372537B69052}"/>
              </a:ext>
            </a:extLst>
          </p:cNvPr>
          <p:cNvSpPr txBox="1"/>
          <p:nvPr/>
        </p:nvSpPr>
        <p:spPr>
          <a:xfrm>
            <a:off x="376577" y="794767"/>
            <a:ext cx="3704577" cy="523220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Comic Sans MS"/>
              </a:rPr>
              <a:t> The further we go</a:t>
            </a:r>
          </a:p>
        </p:txBody>
      </p:sp>
    </p:spTree>
    <p:extLst>
      <p:ext uri="{BB962C8B-B14F-4D97-AF65-F5344CB8AC3E}">
        <p14:creationId xmlns:p14="http://schemas.microsoft.com/office/powerpoint/2010/main" val="5973358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5093ECC-8BEB-4546-A80D-0B4887662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60000" cy="81788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AB3674D0-7C6B-4E6E-829D-AA935E2380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5"/>
          <a:stretch/>
        </p:blipFill>
        <p:spPr>
          <a:xfrm>
            <a:off x="363071" y="435990"/>
            <a:ext cx="9586107" cy="71982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8594C21-9A81-4CE0-8363-8C5E32F79639}"/>
              </a:ext>
            </a:extLst>
          </p:cNvPr>
          <p:cNvSpPr txBox="1"/>
          <p:nvPr/>
        </p:nvSpPr>
        <p:spPr>
          <a:xfrm>
            <a:off x="4862113" y="543811"/>
            <a:ext cx="5048318" cy="523220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Comic Sans MS"/>
              </a:rPr>
              <a:t> the more we leave behind</a:t>
            </a:r>
          </a:p>
        </p:txBody>
      </p:sp>
    </p:spTree>
    <p:extLst>
      <p:ext uri="{BB962C8B-B14F-4D97-AF65-F5344CB8AC3E}">
        <p14:creationId xmlns:p14="http://schemas.microsoft.com/office/powerpoint/2010/main" val="22394602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57459" cy="8178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D07D8F-CF2B-4951-BAC5-D58B1477CCE6}"/>
              </a:ext>
            </a:extLst>
          </p:cNvPr>
          <p:cNvSpPr txBox="1"/>
          <p:nvPr/>
        </p:nvSpPr>
        <p:spPr>
          <a:xfrm>
            <a:off x="698500" y="664498"/>
            <a:ext cx="8763000" cy="135180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How does what you wrote compare with the actual text?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19BED81-1217-426B-9CE0-167D2BBD099E}"/>
              </a:ext>
            </a:extLst>
          </p:cNvPr>
          <p:cNvGrpSpPr/>
          <p:nvPr/>
        </p:nvGrpSpPr>
        <p:grpSpPr>
          <a:xfrm>
            <a:off x="1541164" y="2181013"/>
            <a:ext cx="7077672" cy="5190812"/>
            <a:chOff x="4745354" y="84455"/>
            <a:chExt cx="5344797" cy="3988308"/>
          </a:xfrm>
        </p:grpSpPr>
        <p:pic>
          <p:nvPicPr>
            <p:cNvPr id="4" name="Picture 3" descr="clipboard(17).jpg">
              <a:extLst>
                <a:ext uri="{FF2B5EF4-FFF2-40B4-BE49-F238E27FC236}">
                  <a16:creationId xmlns:a16="http://schemas.microsoft.com/office/drawing/2014/main" id="{AEC9A58B-B0E9-479E-B00D-AFCD835B05AE}"/>
                </a:ext>
              </a:extLst>
            </p:cNvPr>
            <p:cNvPicPr>
              <a:picLocks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52213" y="84455"/>
              <a:ext cx="2648966" cy="1956307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5" name="Picture 4" descr="clipboard(18).jpg">
              <a:extLst>
                <a:ext uri="{FF2B5EF4-FFF2-40B4-BE49-F238E27FC236}">
                  <a16:creationId xmlns:a16="http://schemas.microsoft.com/office/drawing/2014/main" id="{679F4B6D-3638-426E-ABE7-81441C73F92B}"/>
                </a:ext>
              </a:extLst>
            </p:cNvPr>
            <p:cNvPicPr>
              <a:picLocks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25232" y="91313"/>
              <a:ext cx="2764917" cy="1949450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6" name="Picture 5" descr="clipboard(19).jpg">
              <a:extLst>
                <a:ext uri="{FF2B5EF4-FFF2-40B4-BE49-F238E27FC236}">
                  <a16:creationId xmlns:a16="http://schemas.microsoft.com/office/drawing/2014/main" id="{D7BCB58A-D327-4209-BA68-C50A7CAF6935}"/>
                </a:ext>
              </a:extLst>
            </p:cNvPr>
            <p:cNvPicPr>
              <a:picLocks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45354" y="2068322"/>
              <a:ext cx="2667888" cy="2003424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7" name="Picture 6" descr="clipboard(20).jpg">
              <a:extLst>
                <a:ext uri="{FF2B5EF4-FFF2-40B4-BE49-F238E27FC236}">
                  <a16:creationId xmlns:a16="http://schemas.microsoft.com/office/drawing/2014/main" id="{BFDEBFF6-E9FD-40EB-88F2-A420B4999672}"/>
                </a:ext>
              </a:extLst>
            </p:cNvPr>
            <p:cNvPicPr>
              <a:picLocks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363206" y="2068322"/>
              <a:ext cx="2726943" cy="2004441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E386E5D-E9B7-4BE6-B766-E87A67C59B3C}"/>
                </a:ext>
              </a:extLst>
            </p:cNvPr>
            <p:cNvSpPr/>
            <p:nvPr/>
          </p:nvSpPr>
          <p:spPr>
            <a:xfrm>
              <a:off x="4785995" y="116078"/>
              <a:ext cx="1064134" cy="233681"/>
            </a:xfrm>
            <a:custGeom>
              <a:avLst/>
              <a:gdLst/>
              <a:ahLst/>
              <a:cxnLst/>
              <a:rect l="0" t="0" r="0" b="0"/>
              <a:pathLst>
                <a:path w="1064134" h="233681">
                  <a:moveTo>
                    <a:pt x="0" y="0"/>
                  </a:moveTo>
                  <a:lnTo>
                    <a:pt x="1064133" y="0"/>
                  </a:lnTo>
                  <a:lnTo>
                    <a:pt x="1064133" y="233680"/>
                  </a:lnTo>
                  <a:lnTo>
                    <a:pt x="0" y="233680"/>
                  </a:lnTo>
                  <a:close/>
                </a:path>
              </a:pathLst>
            </a:custGeom>
            <a:solidFill>
              <a:srgbClr val="FFFFFF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4895FE8D-9625-4C48-9407-5A66442147A5}"/>
                </a:ext>
              </a:extLst>
            </p:cNvPr>
            <p:cNvSpPr/>
            <p:nvPr/>
          </p:nvSpPr>
          <p:spPr>
            <a:xfrm>
              <a:off x="9026143" y="116078"/>
              <a:ext cx="1064008" cy="233681"/>
            </a:xfrm>
            <a:custGeom>
              <a:avLst/>
              <a:gdLst/>
              <a:ahLst/>
              <a:cxnLst/>
              <a:rect l="0" t="0" r="0" b="0"/>
              <a:pathLst>
                <a:path w="1064008" h="233681">
                  <a:moveTo>
                    <a:pt x="0" y="0"/>
                  </a:moveTo>
                  <a:lnTo>
                    <a:pt x="1064007" y="0"/>
                  </a:lnTo>
                  <a:lnTo>
                    <a:pt x="1064007" y="233680"/>
                  </a:lnTo>
                  <a:lnTo>
                    <a:pt x="0" y="233680"/>
                  </a:lnTo>
                  <a:close/>
                </a:path>
              </a:pathLst>
            </a:custGeom>
            <a:solidFill>
              <a:srgbClr val="FFFFFF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CC25F06E-25BB-49BF-897E-41C606F89815}"/>
                </a:ext>
              </a:extLst>
            </p:cNvPr>
            <p:cNvSpPr/>
            <p:nvPr/>
          </p:nvSpPr>
          <p:spPr>
            <a:xfrm>
              <a:off x="4775834" y="2099945"/>
              <a:ext cx="1064007" cy="233681"/>
            </a:xfrm>
            <a:custGeom>
              <a:avLst/>
              <a:gdLst/>
              <a:ahLst/>
              <a:cxnLst/>
              <a:rect l="0" t="0" r="0" b="0"/>
              <a:pathLst>
                <a:path w="1064007" h="233681">
                  <a:moveTo>
                    <a:pt x="0" y="0"/>
                  </a:moveTo>
                  <a:lnTo>
                    <a:pt x="1064006" y="0"/>
                  </a:lnTo>
                  <a:lnTo>
                    <a:pt x="1064006" y="233680"/>
                  </a:lnTo>
                  <a:lnTo>
                    <a:pt x="0" y="233680"/>
                  </a:lnTo>
                  <a:close/>
                </a:path>
              </a:pathLst>
            </a:custGeom>
            <a:solidFill>
              <a:srgbClr val="FFFFFF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16A630BE-7AE1-481E-B8B5-039696B10977}"/>
                </a:ext>
              </a:extLst>
            </p:cNvPr>
            <p:cNvSpPr/>
            <p:nvPr/>
          </p:nvSpPr>
          <p:spPr>
            <a:xfrm>
              <a:off x="9026143" y="2106676"/>
              <a:ext cx="1064008" cy="233680"/>
            </a:xfrm>
            <a:custGeom>
              <a:avLst/>
              <a:gdLst/>
              <a:ahLst/>
              <a:cxnLst/>
              <a:rect l="0" t="0" r="0" b="0"/>
              <a:pathLst>
                <a:path w="1064008" h="233680">
                  <a:moveTo>
                    <a:pt x="0" y="0"/>
                  </a:moveTo>
                  <a:lnTo>
                    <a:pt x="1064007" y="0"/>
                  </a:lnTo>
                  <a:lnTo>
                    <a:pt x="1064007" y="233679"/>
                  </a:lnTo>
                  <a:lnTo>
                    <a:pt x="0" y="233679"/>
                  </a:lnTo>
                  <a:close/>
                </a:path>
              </a:pathLst>
            </a:custGeom>
            <a:solidFill>
              <a:srgbClr val="FFFFFF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1257453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0844" y="4475619"/>
            <a:ext cx="2742406" cy="29250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>
                <a:latin typeface="+mj-lt"/>
                <a:ea typeface="+mj-ea"/>
                <a:cs typeface="+mj-cs"/>
              </a:rPr>
              <a:t>Task</a:t>
            </a:r>
          </a:p>
        </p:txBody>
      </p:sp>
      <p:pic>
        <p:nvPicPr>
          <p:cNvPr id="7" name="Picture 7" descr="A picture containing text, drawn&#10;&#10;Description automatically generated">
            <a:extLst>
              <a:ext uri="{FF2B5EF4-FFF2-40B4-BE49-F238E27FC236}">
                <a16:creationId xmlns:a16="http://schemas.microsoft.com/office/drawing/2014/main" id="{7A6CBC15-7C3B-45D8-BE41-35C532A8B2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239"/>
          <a:stretch/>
        </p:blipFill>
        <p:spPr>
          <a:xfrm>
            <a:off x="20" y="10"/>
            <a:ext cx="10159980" cy="4425239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4" name="TextBox 3"/>
          <p:cNvSpPr txBox="1"/>
          <p:nvPr/>
        </p:nvSpPr>
        <p:spPr>
          <a:xfrm>
            <a:off x="1859553" y="4650200"/>
            <a:ext cx="7734532" cy="2925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Can you write a paragraph in the role of the mother describing your thoughts and feelings a this stage of the story?</a:t>
            </a:r>
            <a:endParaRPr lang="en-US" sz="3200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Can  you then write a paragraph in the role of the child describing their thoughts and feelings? Think of what items the child has had to leave behind along the way....</a:t>
            </a:r>
            <a:endParaRPr lang="en-US" sz="3200" dirty="0"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568</Words>
  <Application>Microsoft Office PowerPoint</Application>
  <PresentationFormat>Custom</PresentationFormat>
  <Paragraphs>66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Stewart</dc:creator>
  <cp:lastModifiedBy>Stewart</cp:lastModifiedBy>
  <cp:revision>236</cp:revision>
  <dcterms:created xsi:type="dcterms:W3CDTF">2021-01-30T14:38:50Z</dcterms:created>
  <dcterms:modified xsi:type="dcterms:W3CDTF">2021-02-28T10:51:13Z</dcterms:modified>
</cp:coreProperties>
</file>