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8" r:id="rId13"/>
    <p:sldId id="319" r:id="rId14"/>
    <p:sldId id="299" r:id="rId15"/>
    <p:sldId id="300" r:id="rId16"/>
    <p:sldId id="321" r:id="rId17"/>
    <p:sldId id="320" r:id="rId18"/>
    <p:sldId id="322" r:id="rId19"/>
    <p:sldId id="326" r:id="rId20"/>
    <p:sldId id="327" r:id="rId21"/>
    <p:sldId id="301" r:id="rId22"/>
    <p:sldId id="312" r:id="rId23"/>
    <p:sldId id="313" r:id="rId24"/>
    <p:sldId id="314" r:id="rId25"/>
    <p:sldId id="31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96327"/>
  </p:normalViewPr>
  <p:slideViewPr>
    <p:cSldViewPr snapToGrid="0" snapToObjects="1">
      <p:cViewPr varScale="1">
        <p:scale>
          <a:sx n="85" d="100"/>
          <a:sy n="85" d="100"/>
        </p:scale>
        <p:origin x="14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380C380-DF80-4F96-A198-13B735BE2016}"/>
    <pc:docChg chg="undo redo custSel modSld">
      <pc:chgData name="James Clegg" userId="c6df1435-7a36-4b38-be4d-16e68e91152f" providerId="ADAL" clId="{4380C380-DF80-4F96-A198-13B735BE2016}" dt="2020-11-03T10:01:27.695" v="81" actId="1038"/>
      <pc:docMkLst>
        <pc:docMk/>
      </pc:docMkLst>
      <pc:sldChg chg="modSp">
        <pc:chgData name="James Clegg" userId="c6df1435-7a36-4b38-be4d-16e68e91152f" providerId="ADAL" clId="{4380C380-DF80-4F96-A198-13B735BE2016}" dt="2020-11-03T10:01:17.168" v="64" actId="1037"/>
        <pc:sldMkLst>
          <pc:docMk/>
          <pc:sldMk cId="1316446246" sldId="313"/>
        </pc:sldMkLst>
        <pc:spChg chg="mod">
          <ac:chgData name="James Clegg" userId="c6df1435-7a36-4b38-be4d-16e68e91152f" providerId="ADAL" clId="{4380C380-DF80-4F96-A198-13B735BE2016}" dt="2020-11-03T10:01:17.168" v="64" actId="1037"/>
          <ac:spMkLst>
            <pc:docMk/>
            <pc:sldMk cId="1316446246" sldId="313"/>
            <ac:spMk id="28" creationId="{00000000-0000-0000-0000-000000000000}"/>
          </ac:spMkLst>
        </pc:spChg>
      </pc:sldChg>
      <pc:sldChg chg="modSp">
        <pc:chgData name="James Clegg" userId="c6df1435-7a36-4b38-be4d-16e68e91152f" providerId="ADAL" clId="{4380C380-DF80-4F96-A198-13B735BE2016}" dt="2020-11-03T10:01:27.695" v="81" actId="1038"/>
        <pc:sldMkLst>
          <pc:docMk/>
          <pc:sldMk cId="3006502389" sldId="314"/>
        </pc:sldMkLst>
        <pc:spChg chg="mod">
          <ac:chgData name="James Clegg" userId="c6df1435-7a36-4b38-be4d-16e68e91152f" providerId="ADAL" clId="{4380C380-DF80-4F96-A198-13B735BE2016}" dt="2020-11-03T10:01:27.695" v="81" actId="1038"/>
          <ac:spMkLst>
            <pc:docMk/>
            <pc:sldMk cId="3006502389" sldId="314"/>
            <ac:spMk id="28" creationId="{00000000-0000-0000-0000-000000000000}"/>
          </ac:spMkLst>
        </pc:spChg>
      </pc:sldChg>
      <pc:sldChg chg="addSp delSp modSp">
        <pc:chgData name="James Clegg" userId="c6df1435-7a36-4b38-be4d-16e68e91152f" providerId="ADAL" clId="{4380C380-DF80-4F96-A198-13B735BE2016}" dt="2020-11-03T09:51:42.129" v="30" actId="1035"/>
        <pc:sldMkLst>
          <pc:docMk/>
          <pc:sldMk cId="602727020" sldId="319"/>
        </pc:sldMkLst>
        <pc:spChg chg="del">
          <ac:chgData name="James Clegg" userId="c6df1435-7a36-4b38-be4d-16e68e91152f" providerId="ADAL" clId="{4380C380-DF80-4F96-A198-13B735BE2016}" dt="2020-11-03T09:51:09.673" v="0" actId="478"/>
          <ac:spMkLst>
            <pc:docMk/>
            <pc:sldMk cId="602727020" sldId="319"/>
            <ac:spMk id="2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1:42.129" v="30" actId="1035"/>
          <ac:spMkLst>
            <pc:docMk/>
            <pc:sldMk cId="602727020" sldId="319"/>
            <ac:spMk id="5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1:35.630" v="22" actId="1037"/>
          <ac:spMkLst>
            <pc:docMk/>
            <pc:sldMk cId="602727020" sldId="319"/>
            <ac:spMk id="8" creationId="{00000000-0000-0000-0000-000000000000}"/>
          </ac:spMkLst>
        </pc:spChg>
        <pc:spChg chg="add mod ord">
          <ac:chgData name="James Clegg" userId="c6df1435-7a36-4b38-be4d-16e68e91152f" providerId="ADAL" clId="{4380C380-DF80-4F96-A198-13B735BE2016}" dt="2020-11-03T09:51:32.109" v="20" actId="1038"/>
          <ac:spMkLst>
            <pc:docMk/>
            <pc:sldMk cId="602727020" sldId="319"/>
            <ac:spMk id="12" creationId="{B121D90B-612E-4966-BF58-1CF7A4FCEE6B}"/>
          </ac:spMkLst>
        </pc:spChg>
      </pc:sldChg>
      <pc:sldChg chg="modSp">
        <pc:chgData name="James Clegg" userId="c6df1435-7a36-4b38-be4d-16e68e91152f" providerId="ADAL" clId="{4380C380-DF80-4F96-A198-13B735BE2016}" dt="2020-11-03T09:54:38.951" v="34" actId="404"/>
        <pc:sldMkLst>
          <pc:docMk/>
          <pc:sldMk cId="1722899976" sldId="320"/>
        </pc:sldMkLst>
        <pc:graphicFrameChg chg="modGraphic">
          <ac:chgData name="James Clegg" userId="c6df1435-7a36-4b38-be4d-16e68e91152f" providerId="ADAL" clId="{4380C380-DF80-4F96-A198-13B735BE2016}" dt="2020-11-03T09:54:38.951" v="34" actId="404"/>
          <ac:graphicFrameMkLst>
            <pc:docMk/>
            <pc:sldMk cId="1722899976" sldId="320"/>
            <ac:graphicFrameMk id="29" creationId="{00000000-0000-0000-0000-000000000000}"/>
          </ac:graphicFrameMkLst>
        </pc:graphicFrameChg>
      </pc:sldChg>
      <pc:sldChg chg="modSp">
        <pc:chgData name="James Clegg" userId="c6df1435-7a36-4b38-be4d-16e68e91152f" providerId="ADAL" clId="{4380C380-DF80-4F96-A198-13B735BE2016}" dt="2020-11-03T09:55:23.078" v="42" actId="552"/>
        <pc:sldMkLst>
          <pc:docMk/>
          <pc:sldMk cId="1051256623" sldId="321"/>
        </pc:sldMkLst>
        <pc:spChg chg="mod">
          <ac:chgData name="James Clegg" userId="c6df1435-7a36-4b38-be4d-16e68e91152f" providerId="ADAL" clId="{4380C380-DF80-4F96-A198-13B735BE2016}" dt="2020-11-03T09:55:13.740" v="40" actId="465"/>
          <ac:spMkLst>
            <pc:docMk/>
            <pc:sldMk cId="1051256623" sldId="321"/>
            <ac:spMk id="9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4:47.365" v="35" actId="554"/>
          <ac:spMkLst>
            <pc:docMk/>
            <pc:sldMk cId="1051256623" sldId="321"/>
            <ac:spMk id="11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13.740" v="40" actId="465"/>
          <ac:spMkLst>
            <pc:docMk/>
            <pc:sldMk cId="1051256623" sldId="321"/>
            <ac:spMk id="12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07.341" v="39" actId="555"/>
          <ac:spMkLst>
            <pc:docMk/>
            <pc:sldMk cId="1051256623" sldId="321"/>
            <ac:spMk id="13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23.078" v="42" actId="552"/>
          <ac:spMkLst>
            <pc:docMk/>
            <pc:sldMk cId="1051256623" sldId="321"/>
            <ac:spMk id="28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18.053" v="41" actId="555"/>
          <ac:spMkLst>
            <pc:docMk/>
            <pc:sldMk cId="1051256623" sldId="321"/>
            <ac:spMk id="32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23.078" v="42" actId="552"/>
          <ac:spMkLst>
            <pc:docMk/>
            <pc:sldMk cId="1051256623" sldId="321"/>
            <ac:spMk id="54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4:47.365" v="35" actId="554"/>
          <ac:spMkLst>
            <pc:docMk/>
            <pc:sldMk cId="1051256623" sldId="321"/>
            <ac:spMk id="55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23.078" v="42" actId="552"/>
          <ac:spMkLst>
            <pc:docMk/>
            <pc:sldMk cId="1051256623" sldId="321"/>
            <ac:spMk id="56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5:07.341" v="39" actId="555"/>
          <ac:spMkLst>
            <pc:docMk/>
            <pc:sldMk cId="1051256623" sldId="321"/>
            <ac:spMk id="57" creationId="{00000000-0000-0000-0000-000000000000}"/>
          </ac:spMkLst>
        </pc:spChg>
      </pc:sldChg>
      <pc:sldChg chg="modSp">
        <pc:chgData name="James Clegg" userId="c6df1435-7a36-4b38-be4d-16e68e91152f" providerId="ADAL" clId="{4380C380-DF80-4F96-A198-13B735BE2016}" dt="2020-11-03T09:57:41.879" v="52" actId="1037"/>
        <pc:sldMkLst>
          <pc:docMk/>
          <pc:sldMk cId="3264826183" sldId="322"/>
        </pc:sldMkLst>
        <pc:spChg chg="mod">
          <ac:chgData name="James Clegg" userId="c6df1435-7a36-4b38-be4d-16e68e91152f" providerId="ADAL" clId="{4380C380-DF80-4F96-A198-13B735BE2016}" dt="2020-11-03T09:57:37.748" v="48" actId="1038"/>
          <ac:spMkLst>
            <pc:docMk/>
            <pc:sldMk cId="3264826183" sldId="322"/>
            <ac:spMk id="65" creationId="{00000000-0000-0000-0000-000000000000}"/>
          </ac:spMkLst>
        </pc:spChg>
        <pc:spChg chg="mod">
          <ac:chgData name="James Clegg" userId="c6df1435-7a36-4b38-be4d-16e68e91152f" providerId="ADAL" clId="{4380C380-DF80-4F96-A198-13B735BE2016}" dt="2020-11-03T09:57:41.879" v="52" actId="1037"/>
          <ac:spMkLst>
            <pc:docMk/>
            <pc:sldMk cId="3264826183" sldId="322"/>
            <ac:spMk id="68" creationId="{00000000-0000-0000-0000-000000000000}"/>
          </ac:spMkLst>
        </pc:spChg>
      </pc:sldChg>
      <pc:sldChg chg="modSp">
        <pc:chgData name="James Clegg" userId="c6df1435-7a36-4b38-be4d-16e68e91152f" providerId="ADAL" clId="{4380C380-DF80-4F96-A198-13B735BE2016}" dt="2020-11-03T09:57:32.661" v="46" actId="1037"/>
        <pc:sldMkLst>
          <pc:docMk/>
          <pc:sldMk cId="1426877444" sldId="326"/>
        </pc:sldMkLst>
        <pc:spChg chg="mod">
          <ac:chgData name="James Clegg" userId="c6df1435-7a36-4b38-be4d-16e68e91152f" providerId="ADAL" clId="{4380C380-DF80-4F96-A198-13B735BE2016}" dt="2020-11-03T09:57:32.661" v="46" actId="1037"/>
          <ac:spMkLst>
            <pc:docMk/>
            <pc:sldMk cId="1426877444" sldId="326"/>
            <ac:spMk id="61" creationId="{00000000-0000-0000-0000-000000000000}"/>
          </ac:spMkLst>
        </pc:spChg>
      </pc:sldChg>
    </pc:docChg>
  </pc:docChgLst>
  <pc:docChgLst>
    <pc:chgData name="James Clegg" userId="c6df1435-7a36-4b38-be4d-16e68e91152f" providerId="ADAL" clId="{5CDEBB39-D0BC-4713-8262-0D5899536E57}"/>
    <pc:docChg chg="custSel modSld">
      <pc:chgData name="James Clegg" userId="c6df1435-7a36-4b38-be4d-16e68e91152f" providerId="ADAL" clId="{5CDEBB39-D0BC-4713-8262-0D5899536E57}" dt="2020-11-03T10:04:34.804" v="13"/>
      <pc:docMkLst>
        <pc:docMk/>
      </pc:docMkLst>
      <pc:sldChg chg="modTransition">
        <pc:chgData name="James Clegg" userId="c6df1435-7a36-4b38-be4d-16e68e91152f" providerId="ADAL" clId="{5CDEBB39-D0BC-4713-8262-0D5899536E57}" dt="2020-11-03T10:04:34.804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CDEBB39-D0BC-4713-8262-0D5899536E57}" dt="2020-11-03T10:04:34.804" v="1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5CDEBB39-D0BC-4713-8262-0D5899536E57}" dt="2020-11-03T10:04:34.804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939627984" sldId="300"/>
        </pc:sldMkLst>
        <pc:picChg chg="del">
          <ac:chgData name="James Clegg" userId="c6df1435-7a36-4b38-be4d-16e68e91152f" providerId="ADAL" clId="{5CDEBB39-D0BC-4713-8262-0D5899536E57}" dt="2020-11-03T10:03:54.328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782242679" sldId="301"/>
        </pc:sldMkLst>
        <pc:picChg chg="del">
          <ac:chgData name="James Clegg" userId="c6df1435-7a36-4b38-be4d-16e68e91152f" providerId="ADAL" clId="{5CDEBB39-D0BC-4713-8262-0D5899536E57}" dt="2020-11-03T10:04:12.033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192978547" sldId="311"/>
        </pc:sldMkLst>
        <pc:picChg chg="del">
          <ac:chgData name="James Clegg" userId="c6df1435-7a36-4b38-be4d-16e68e91152f" providerId="ADAL" clId="{5CDEBB39-D0BC-4713-8262-0D5899536E57}" dt="2020-11-03T10:04:25.593" v="12" actId="478"/>
          <ac:picMkLst>
            <pc:docMk/>
            <pc:sldMk cId="3192978547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4189359335" sldId="312"/>
        </pc:sldMkLst>
        <pc:picChg chg="del">
          <ac:chgData name="James Clegg" userId="c6df1435-7a36-4b38-be4d-16e68e91152f" providerId="ADAL" clId="{5CDEBB39-D0BC-4713-8262-0D5899536E57}" dt="2020-11-03T10:04:15.500" v="9" actId="478"/>
          <ac:picMkLst>
            <pc:docMk/>
            <pc:sldMk cId="4189359335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1316446246" sldId="313"/>
        </pc:sldMkLst>
        <pc:picChg chg="del">
          <ac:chgData name="James Clegg" userId="c6df1435-7a36-4b38-be4d-16e68e91152f" providerId="ADAL" clId="{5CDEBB39-D0BC-4713-8262-0D5899536E57}" dt="2020-11-03T10:04:18.671" v="10" actId="478"/>
          <ac:picMkLst>
            <pc:docMk/>
            <pc:sldMk cId="1316446246" sldId="31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006502389" sldId="314"/>
        </pc:sldMkLst>
        <pc:picChg chg="del">
          <ac:chgData name="James Clegg" userId="c6df1435-7a36-4b38-be4d-16e68e91152f" providerId="ADAL" clId="{5CDEBB39-D0BC-4713-8262-0D5899536E57}" dt="2020-11-03T10:04:22.234" v="11" actId="478"/>
          <ac:picMkLst>
            <pc:docMk/>
            <pc:sldMk cId="3006502389" sldId="31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1120618053" sldId="318"/>
        </pc:sldMkLst>
        <pc:picChg chg="del">
          <ac:chgData name="James Clegg" userId="c6df1435-7a36-4b38-be4d-16e68e91152f" providerId="ADAL" clId="{5CDEBB39-D0BC-4713-8262-0D5899536E57}" dt="2020-11-03T10:03:48.830" v="0" actId="478"/>
          <ac:picMkLst>
            <pc:docMk/>
            <pc:sldMk cId="1120618053" sldId="31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602727020" sldId="319"/>
        </pc:sldMkLst>
        <pc:picChg chg="del">
          <ac:chgData name="James Clegg" userId="c6df1435-7a36-4b38-be4d-16e68e91152f" providerId="ADAL" clId="{5CDEBB39-D0BC-4713-8262-0D5899536E57}" dt="2020-11-03T10:03:51.549" v="1" actId="478"/>
          <ac:picMkLst>
            <pc:docMk/>
            <pc:sldMk cId="602727020" sldId="319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1722899976" sldId="320"/>
        </pc:sldMkLst>
        <pc:picChg chg="del">
          <ac:chgData name="James Clegg" userId="c6df1435-7a36-4b38-be4d-16e68e91152f" providerId="ADAL" clId="{5CDEBB39-D0BC-4713-8262-0D5899536E57}" dt="2020-11-03T10:03:59.752" v="4" actId="478"/>
          <ac:picMkLst>
            <pc:docMk/>
            <pc:sldMk cId="1722899976" sldId="32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1051256623" sldId="321"/>
        </pc:sldMkLst>
        <pc:picChg chg="del">
          <ac:chgData name="James Clegg" userId="c6df1435-7a36-4b38-be4d-16e68e91152f" providerId="ADAL" clId="{5CDEBB39-D0BC-4713-8262-0D5899536E57}" dt="2020-11-03T10:03:56.845" v="3" actId="478"/>
          <ac:picMkLst>
            <pc:docMk/>
            <pc:sldMk cId="1051256623" sldId="32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264826183" sldId="322"/>
        </pc:sldMkLst>
        <pc:picChg chg="del">
          <ac:chgData name="James Clegg" userId="c6df1435-7a36-4b38-be4d-16e68e91152f" providerId="ADAL" clId="{5CDEBB39-D0BC-4713-8262-0D5899536E57}" dt="2020-11-03T10:04:03.109" v="5" actId="478"/>
          <ac:picMkLst>
            <pc:docMk/>
            <pc:sldMk cId="3264826183" sldId="32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1426877444" sldId="326"/>
        </pc:sldMkLst>
        <pc:picChg chg="del">
          <ac:chgData name="James Clegg" userId="c6df1435-7a36-4b38-be4d-16e68e91152f" providerId="ADAL" clId="{5CDEBB39-D0BC-4713-8262-0D5899536E57}" dt="2020-11-03T10:04:06.338" v="6" actId="478"/>
          <ac:picMkLst>
            <pc:docMk/>
            <pc:sldMk cId="1426877444" sldId="32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CDEBB39-D0BC-4713-8262-0D5899536E57}" dt="2020-11-03T10:04:34.804" v="13"/>
        <pc:sldMkLst>
          <pc:docMk/>
          <pc:sldMk cId="3054826171" sldId="327"/>
        </pc:sldMkLst>
        <pc:picChg chg="del">
          <ac:chgData name="James Clegg" userId="c6df1435-7a36-4b38-be4d-16e68e91152f" providerId="ADAL" clId="{5CDEBB39-D0BC-4713-8262-0D5899536E57}" dt="2020-11-03T10:04:09.125" v="7" actId="478"/>
          <ac:picMkLst>
            <pc:docMk/>
            <pc:sldMk cId="3054826171" sldId="32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9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7086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sentences.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100 ones are equal to 1 ________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tens are equal to 1 thousand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1,000 cm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______ 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70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0618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B121D90B-612E-4966-BF58-1CF7A4FCEE6B}"/>
                  </a:ext>
                </a:extLst>
              </p:cNvPr>
              <p:cNvSpPr txBox="1"/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sentences.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100 ones are equal to 1 ________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tens are equal to 1 thousand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1,000 cm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______  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121D90B-612E-4966-BF58-1CF7A4FCEE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70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954292" y="1281281"/>
            <a:ext cx="1578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hundred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7749" y="2135866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93109" y="2992231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56367" y="3844789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4231" y="4676062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272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78581" y="4703157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99022" y="4703157"/>
            <a:ext cx="182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65139" y="5405992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31081" y="5405992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877496"/>
              </p:ext>
            </p:extLst>
          </p:nvPr>
        </p:nvGraphicFramePr>
        <p:xfrm>
          <a:off x="5484252" y="2404547"/>
          <a:ext cx="2326508" cy="50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627">
                  <a:extLst>
                    <a:ext uri="{9D8B030D-6E8A-4147-A177-3AD203B41FA5}">
                      <a16:colId xmlns:a16="http://schemas.microsoft.com/office/drawing/2014/main" xmlns="" val="77949249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146012362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244473906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2407816292"/>
                    </a:ext>
                  </a:extLst>
                </a:gridCol>
              </a:tblGrid>
              <a:tr h="508872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412530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3145533" y="487503"/>
            <a:ext cx="3241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4 groups of 100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917339" y="1408102"/>
            <a:ext cx="1233815" cy="12912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026936" y="1408102"/>
            <a:ext cx="1233815" cy="129120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917339" y="2612547"/>
            <a:ext cx="1233815" cy="12912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026936" y="2612547"/>
            <a:ext cx="1233815" cy="129120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26" y="1113345"/>
            <a:ext cx="806412" cy="78655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26" y="1859461"/>
            <a:ext cx="806412" cy="78655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26" y="2646012"/>
            <a:ext cx="806412" cy="78655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26" y="3454997"/>
            <a:ext cx="806412" cy="786550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4799022" y="5405992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364964" y="5405992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60" name="Picture 5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588" y="204967"/>
            <a:ext cx="1059134" cy="15334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58" grpId="0"/>
      <p:bldP spid="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15683" y="4459138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ten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83424" y="4459138"/>
            <a:ext cx="182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tens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5683" y="5505069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84853" y="5505069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45533" y="487503"/>
            <a:ext cx="3241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4 groups of 100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918" y="1225005"/>
            <a:ext cx="3422043" cy="14073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917" y="2931160"/>
            <a:ext cx="3422043" cy="1407359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4554621" y="4459138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ten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30041" y="4459138"/>
            <a:ext cx="182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tens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54621" y="5505069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65642" y="5505069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621" y="1225005"/>
            <a:ext cx="3422043" cy="14073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360" y="2931159"/>
            <a:ext cx="3422043" cy="14073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412" y="447790"/>
            <a:ext cx="1038612" cy="71724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4621" y="4982104"/>
            <a:ext cx="3992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683" y="4982104"/>
            <a:ext cx="3992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tens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1 hundred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125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54" grpId="0"/>
      <p:bldP spid="55" grpId="0"/>
      <p:bldP spid="56" grpId="0"/>
      <p:bldP spid="57" grpId="0"/>
      <p:bldP spid="28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15683" y="5006295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36124" y="5006295"/>
            <a:ext cx="182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6194" y="4995618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12136" y="499561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242366"/>
              </p:ext>
            </p:extLst>
          </p:nvPr>
        </p:nvGraphicFramePr>
        <p:xfrm>
          <a:off x="5149313" y="4169645"/>
          <a:ext cx="2326508" cy="50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627">
                  <a:extLst>
                    <a:ext uri="{9D8B030D-6E8A-4147-A177-3AD203B41FA5}">
                      <a16:colId xmlns:a16="http://schemas.microsoft.com/office/drawing/2014/main" xmlns="" val="77949249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146012362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244473906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xmlns="" val="2407816292"/>
                    </a:ext>
                  </a:extLst>
                </a:gridCol>
              </a:tblGrid>
              <a:tr h="508872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3412530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3145533" y="487503"/>
            <a:ext cx="3241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4 groups of 100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5206" y="1414444"/>
            <a:ext cx="2159614" cy="88816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050" y="1414445"/>
            <a:ext cx="2159614" cy="88816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5206" y="2411897"/>
            <a:ext cx="2159614" cy="88816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7050" y="2411898"/>
            <a:ext cx="2159614" cy="88816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722545" y="1113345"/>
            <a:ext cx="1233815" cy="12912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1832142" y="1113345"/>
            <a:ext cx="1233815" cy="129120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722545" y="2317790"/>
            <a:ext cx="1233815" cy="12912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1832142" y="2317790"/>
            <a:ext cx="1233815" cy="129120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246" y="4026887"/>
            <a:ext cx="806412" cy="78655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637" y="4026887"/>
            <a:ext cx="806412" cy="78655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88" y="4026887"/>
            <a:ext cx="806412" cy="78655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779" y="4026887"/>
            <a:ext cx="806412" cy="78655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815683" y="5501914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ten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887956" y="5501914"/>
            <a:ext cx="1827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tens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46194" y="5491237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212136" y="5491237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289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54" grpId="0"/>
      <p:bldP spid="55" grpId="0"/>
      <p:bldP spid="56" grpId="0"/>
      <p:bldP spid="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985" y="1114096"/>
            <a:ext cx="3572566" cy="146316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940371" y="3200282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860151" y="3200282"/>
            <a:ext cx="216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00048" y="4371454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715701" y="4369666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080851" y="4369593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896504" y="4367805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2473441" y="3805265"/>
                <a:ext cx="49465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 hundreds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1 thousand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441" y="3805265"/>
                <a:ext cx="4946542" cy="523220"/>
              </a:xfrm>
              <a:prstGeom prst="rect">
                <a:avLst/>
              </a:prstGeom>
              <a:blipFill>
                <a:blip r:embed="rId6"/>
                <a:stretch>
                  <a:fillRect l="-25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6482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940371" y="3821169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39600" y="3821169"/>
            <a:ext cx="216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53481" y="5144542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69134" y="5139865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02" y="516212"/>
            <a:ext cx="3572566" cy="146316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005280" y="5142681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790177" y="5140893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2479303" y="4436700"/>
                <a:ext cx="49465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30 hundreds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 thousands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303" y="4436700"/>
                <a:ext cx="4946542" cy="523220"/>
              </a:xfrm>
              <a:prstGeom prst="rect">
                <a:avLst/>
              </a:prstGeom>
              <a:blipFill>
                <a:blip r:embed="rId6"/>
                <a:stretch>
                  <a:fillRect l="-25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8190" y="2064599"/>
            <a:ext cx="3572566" cy="14631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02" y="2064600"/>
            <a:ext cx="3572566" cy="14631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4239" y="474709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37083" y="6173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687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58" grpId="0"/>
      <p:bldP spid="59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940371" y="3632479"/>
            <a:ext cx="2923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64291" y="3632479"/>
            <a:ext cx="216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32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4072" y="5139601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15701" y="5139601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3,200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02" y="516212"/>
            <a:ext cx="3572566" cy="146316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4731938" y="5139601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547700" y="5139601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3,200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1137403" y="4345339"/>
                <a:ext cx="65857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hundreds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 thousands and 2 hundreds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7403" y="4345339"/>
                <a:ext cx="6585729" cy="523220"/>
              </a:xfrm>
              <a:prstGeom prst="rect">
                <a:avLst/>
              </a:prstGeom>
              <a:blipFill>
                <a:blip r:embed="rId6"/>
                <a:stretch>
                  <a:fillRect l="-1944" t="-11628" r="-55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5363" y="515057"/>
            <a:ext cx="3572566" cy="14631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702" y="2064600"/>
            <a:ext cx="3572566" cy="14631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5363" y="2071298"/>
            <a:ext cx="3572566" cy="14692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482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58" grpId="0"/>
      <p:bldP spid="59" grpId="0"/>
      <p:bldP spid="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901768" y="881460"/>
            <a:ext cx="1057000" cy="298074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679296" y="3169289"/>
            <a:ext cx="513728" cy="5898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682990" y="239485"/>
            <a:ext cx="3525368" cy="34620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5064347" y="964590"/>
            <a:ext cx="2768829" cy="289761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364957" y="4290129"/>
            <a:ext cx="6143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 is 100 times the size of 1 one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4957" y="4974025"/>
            <a:ext cx="6849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 is 100 times the size of 1 ten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93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07852"/>
              </p:ext>
            </p:extLst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16200000" flipH="1">
            <a:off x="5203324" y="1964650"/>
            <a:ext cx="489955" cy="3827585"/>
          </a:xfrm>
          <a:prstGeom prst="rightBracket">
            <a:avLst>
              <a:gd name="adj" fmla="val 390606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Up Arrow 20"/>
          <p:cNvSpPr/>
          <p:nvPr/>
        </p:nvSpPr>
        <p:spPr>
          <a:xfrm rot="16200000" flipH="1">
            <a:off x="3383289" y="1993455"/>
            <a:ext cx="489955" cy="3769976"/>
          </a:xfrm>
          <a:prstGeom prst="rightBracket">
            <a:avLst>
              <a:gd name="adj" fmla="val 384727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07083" y="4116451"/>
            <a:ext cx="1482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878257" y="4123420"/>
            <a:ext cx="1500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55899" y="5161843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89277" y="5161843"/>
            <a:ext cx="48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1,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53139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46915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699864" y="178985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469509" y="2396862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474972" y="176591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190302" y="177491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53417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644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41788 0.000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3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39827 -0.0060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-30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39896 0.0041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48" y="208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39166 0.0027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8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/>
      <p:bldP spid="24" grpId="0"/>
      <p:bldP spid="26" grpId="0"/>
      <p:bldP spid="28" grpId="0"/>
      <p:bldP spid="35" grpId="0"/>
      <p:bldP spid="36" grpId="0"/>
      <p:bldP spid="37" grpId="0" animBg="1"/>
      <p:bldP spid="37" grpId="1" animBg="1"/>
      <p:bldP spid="39" grpId="0" animBg="1"/>
      <p:bldP spid="39" grpId="1" animBg="1"/>
      <p:bldP spid="41" grpId="0" animBg="1"/>
      <p:bldP spid="41" grpId="1" animBg="1"/>
      <p:bldP spid="42" grpId="0" animBg="1"/>
      <p:bldP spid="42" grpId="1" animBg="1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82196"/>
              </p:ext>
            </p:extLst>
          </p:nvPr>
        </p:nvGraphicFramePr>
        <p:xfrm>
          <a:off x="728662" y="1299217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4753920" y="2107494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136405" y="5479479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47497" y="5479479"/>
            <a:ext cx="488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3,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07195" y="5479479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300971" y="5479479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469250" y="211011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753920" y="2704984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529028" y="211011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244358" y="2092552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rved Up Arrow 31"/>
          <p:cNvSpPr/>
          <p:nvPr/>
        </p:nvSpPr>
        <p:spPr>
          <a:xfrm rot="16200000" flipH="1">
            <a:off x="5091491" y="2288187"/>
            <a:ext cx="525548" cy="3780190"/>
          </a:xfrm>
          <a:prstGeom prst="rightBracket">
            <a:avLst>
              <a:gd name="adj" fmla="val 359643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Up Arrow 32"/>
          <p:cNvSpPr/>
          <p:nvPr/>
        </p:nvSpPr>
        <p:spPr>
          <a:xfrm rot="16200000" flipH="1">
            <a:off x="3273686" y="2316634"/>
            <a:ext cx="525549" cy="3723295"/>
          </a:xfrm>
          <a:prstGeom prst="rightBracket">
            <a:avLst>
              <a:gd name="adj" fmla="val 354229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613047" y="4434087"/>
            <a:ext cx="1482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86451" y="4441056"/>
            <a:ext cx="1500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506213" y="5479479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39" y="474709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37083" y="6173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650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41788 -0.0050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3" y="-25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39757 -0.0055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78" y="-27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0.40868 -0.0046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34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41806 -0.0076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3" y="-39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39305 -0.0050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53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8" grpId="0"/>
      <p:bldP spid="35" grpId="0"/>
      <p:bldP spid="36" grpId="0"/>
      <p:bldP spid="20" grpId="0" animBg="1"/>
      <p:bldP spid="20" grpId="1" animBg="1"/>
      <p:bldP spid="27" grpId="0" animBg="1"/>
      <p:bldP spid="27" grpId="1" animBg="1"/>
      <p:bldP spid="30" grpId="0" animBg="1"/>
      <p:bldP spid="30" grpId="1" animBg="1"/>
      <p:bldP spid="31" grpId="0" animBg="1"/>
      <p:bldP spid="31" grpId="1" animBg="1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.3|9.5|10.7|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4|2.8|3|1.6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9|8.2|2.2|4|2.5|8|9.6|5.3|4.7|4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5.8|1.3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6.7|3.1|5.2|2.7|1.5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5.3|2.4|5.1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7|1.9|9.9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5.7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|3.8|1.8|8.8|7.3|1.7|10.9|5.2|5.5|1.8|1.9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1.5|9.9|3.9|6.7|1.8|1.7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9afcfd7-f6ed-4d7f-977c-eddcb1be5363"/>
    <ds:schemaRef ds:uri="http://schemas.microsoft.com/office/2006/documentManagement/types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076772-E912-4F03-8983-FA4D08510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26348</TotalTime>
  <Words>295</Words>
  <Application>Microsoft Office PowerPoint</Application>
  <PresentationFormat>On-screen Show (4:3)</PresentationFormat>
  <Paragraphs>117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273</cp:revision>
  <dcterms:created xsi:type="dcterms:W3CDTF">2019-07-05T11:02:13Z</dcterms:created>
  <dcterms:modified xsi:type="dcterms:W3CDTF">2020-11-25T18:49:52Z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