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77" r:id="rId4"/>
    <p:sldId id="279" r:id="rId5"/>
    <p:sldId id="280" r:id="rId6"/>
    <p:sldId id="28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866E78-94FF-D1EA-93A6-459E20864947}" v="242" dt="2021-01-29T14:24:38.789"/>
    <p1510:client id="{7DA1387F-2B2A-B3A4-E41F-3B5E95D9A7E4}" v="10" dt="2021-02-01T19:27:56.946"/>
    <p1510:client id="{96C9D223-22E8-B283-1D57-C6F4146392CC}" v="1894" dt="2021-01-29T15:01:17.081"/>
    <p1510:client id="{CDAF1039-BEC3-F779-738D-2F594889B807}" v="43" dt="2021-01-21T16:54:15.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02" d="100"/>
          <a:sy n="102" d="100"/>
        </p:scale>
        <p:origin x="192" y="7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Hahnel" userId="S::charlotte.hahnel@bramhopeprimaryschool.co.uk::5553d58c-1441-4c26-8972-d72f9fb9f62b" providerId="AD" clId="Web-{CDAF1039-BEC3-F779-738D-2F594889B807}"/>
    <pc:docChg chg="addSld modSld">
      <pc:chgData name="Charlotte Hahnel" userId="S::charlotte.hahnel@bramhopeprimaryschool.co.uk::5553d58c-1441-4c26-8972-d72f9fb9f62b" providerId="AD" clId="Web-{CDAF1039-BEC3-F779-738D-2F594889B807}" dt="2021-01-21T16:54:09.597" v="19" actId="20577"/>
      <pc:docMkLst>
        <pc:docMk/>
      </pc:docMkLst>
      <pc:sldChg chg="modSp add replId">
        <pc:chgData name="Charlotte Hahnel" userId="S::charlotte.hahnel@bramhopeprimaryschool.co.uk::5553d58c-1441-4c26-8972-d72f9fb9f62b" providerId="AD" clId="Web-{CDAF1039-BEC3-F779-738D-2F594889B807}" dt="2021-01-21T16:54:09.597" v="19" actId="20577"/>
        <pc:sldMkLst>
          <pc:docMk/>
          <pc:sldMk cId="3701161371" sldId="274"/>
        </pc:sldMkLst>
        <pc:spChg chg="mod">
          <ac:chgData name="Charlotte Hahnel" userId="S::charlotte.hahnel@bramhopeprimaryschool.co.uk::5553d58c-1441-4c26-8972-d72f9fb9f62b" providerId="AD" clId="Web-{CDAF1039-BEC3-F779-738D-2F594889B807}" dt="2021-01-21T16:53:39.440" v="4" actId="20577"/>
          <ac:spMkLst>
            <pc:docMk/>
            <pc:sldMk cId="3701161371" sldId="274"/>
            <ac:spMk id="2" creationId="{292F3A5D-A0D3-4E7B-A872-C7C8956E6D97}"/>
          </ac:spMkLst>
        </pc:spChg>
        <pc:spChg chg="mod">
          <ac:chgData name="Charlotte Hahnel" userId="S::charlotte.hahnel@bramhopeprimaryschool.co.uk::5553d58c-1441-4c26-8972-d72f9fb9f62b" providerId="AD" clId="Web-{CDAF1039-BEC3-F779-738D-2F594889B807}" dt="2021-01-21T16:54:09.597" v="19" actId="20577"/>
          <ac:spMkLst>
            <pc:docMk/>
            <pc:sldMk cId="3701161371" sldId="274"/>
            <ac:spMk id="3" creationId="{9F46D56F-A77E-4B9A-9786-0A01C15E64DF}"/>
          </ac:spMkLst>
        </pc:spChg>
      </pc:sldChg>
    </pc:docChg>
  </pc:docChgLst>
  <pc:docChgLst>
    <pc:chgData name="Charlotte Hahnel" userId="S::charlotte.hahnel@bramhopeprimaryschool.co.uk::5553d58c-1441-4c26-8972-d72f9fb9f62b" providerId="AD" clId="Web-{26866E78-94FF-D1EA-93A6-459E20864947}"/>
    <pc:docChg chg="addSld delSld modSld">
      <pc:chgData name="Charlotte Hahnel" userId="S::charlotte.hahnel@bramhopeprimaryschool.co.uk::5553d58c-1441-4c26-8972-d72f9fb9f62b" providerId="AD" clId="Web-{26866E78-94FF-D1EA-93A6-459E20864947}" dt="2021-01-29T14:24:38.789" v="117"/>
      <pc:docMkLst>
        <pc:docMk/>
      </pc:docMkLst>
      <pc:sldChg chg="addSp delSp modSp addAnim">
        <pc:chgData name="Charlotte Hahnel" userId="S::charlotte.hahnel@bramhopeprimaryschool.co.uk::5553d58c-1441-4c26-8972-d72f9fb9f62b" providerId="AD" clId="Web-{26866E78-94FF-D1EA-93A6-459E20864947}" dt="2021-01-29T14:23:52.569" v="75" actId="20577"/>
        <pc:sldMkLst>
          <pc:docMk/>
          <pc:sldMk cId="109857222" sldId="256"/>
        </pc:sldMkLst>
        <pc:spChg chg="mod">
          <ac:chgData name="Charlotte Hahnel" userId="S::charlotte.hahnel@bramhopeprimaryschool.co.uk::5553d58c-1441-4c26-8972-d72f9fb9f62b" providerId="AD" clId="Web-{26866E78-94FF-D1EA-93A6-459E20864947}" dt="2021-01-29T14:23:52.569" v="75" actId="20577"/>
          <ac:spMkLst>
            <pc:docMk/>
            <pc:sldMk cId="109857222" sldId="256"/>
            <ac:spMk id="2" creationId="{00000000-0000-0000-0000-000000000000}"/>
          </ac:spMkLst>
        </pc:spChg>
        <pc:spChg chg="del">
          <ac:chgData name="Charlotte Hahnel" userId="S::charlotte.hahnel@bramhopeprimaryschool.co.uk::5553d58c-1441-4c26-8972-d72f9fb9f62b" providerId="AD" clId="Web-{26866E78-94FF-D1EA-93A6-459E20864947}" dt="2021-01-29T14:23:19.834" v="30"/>
          <ac:spMkLst>
            <pc:docMk/>
            <pc:sldMk cId="109857222" sldId="256"/>
            <ac:spMk id="44" creationId="{71FC7D98-7B8B-402A-90FC-F027482F2142}"/>
          </ac:spMkLst>
        </pc:spChg>
        <pc:spChg chg="del">
          <ac:chgData name="Charlotte Hahnel" userId="S::charlotte.hahnel@bramhopeprimaryschool.co.uk::5553d58c-1441-4c26-8972-d72f9fb9f62b" providerId="AD" clId="Web-{26866E78-94FF-D1EA-93A6-459E20864947}" dt="2021-01-29T14:23:19.834" v="30"/>
          <ac:spMkLst>
            <pc:docMk/>
            <pc:sldMk cId="109857222" sldId="256"/>
            <ac:spMk id="45" creationId="{AD7356EA-285B-4E5D-8FEC-104659A4FD2C}"/>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50" creationId="{07322A9E-F1EC-405E-8971-BA906EFFCCB8}"/>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52" creationId="{A5704422-1118-4FD1-95AD-29A064EB80D9}"/>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54" creationId="{A88B2AAA-B805-498E-A9E6-98B885855498}"/>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56" creationId="{9B8051E0-19D7-43E1-BFD9-E6DBFEB3A3F1}"/>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58" creationId="{4EDB2B02-86A2-46F5-A4BE-B7D9B10411D6}"/>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60" creationId="{43954639-FB5D-41F4-9560-6F6DFE778425}"/>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62" creationId="{E898931C-0323-41FA-A036-20F818B1FF81}"/>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64" creationId="{89AFE9DD-0792-4B98-B4EB-97ACA17E6AA8}"/>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66" creationId="{3981F5C4-9AE1-404E-AF44-A4E6DB374F9D}"/>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68" creationId="{763C1781-8726-4FAC-8C45-FF40376BE409}"/>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70" creationId="{301491B5-56C7-43DC-A3D9-861EECCA056A}"/>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72" creationId="{237E2353-22DF-46E0-A200-FB30F8F394E2}"/>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74" creationId="{DD6138DB-057B-45F7-A5F4-E7BFDA20D02C}"/>
          </ac:spMkLst>
        </pc:spChg>
        <pc:spChg chg="add">
          <ac:chgData name="Charlotte Hahnel" userId="S::charlotte.hahnel@bramhopeprimaryschool.co.uk::5553d58c-1441-4c26-8972-d72f9fb9f62b" providerId="AD" clId="Web-{26866E78-94FF-D1EA-93A6-459E20864947}" dt="2021-01-29T14:23:19.834" v="30"/>
          <ac:spMkLst>
            <pc:docMk/>
            <pc:sldMk cId="109857222" sldId="256"/>
            <ac:spMk id="76" creationId="{79A54AB1-B64F-4843-BFAB-81CB74E66B65}"/>
          </ac:spMkLst>
        </pc:spChg>
        <pc:picChg chg="del">
          <ac:chgData name="Charlotte Hahnel" userId="S::charlotte.hahnel@bramhopeprimaryschool.co.uk::5553d58c-1441-4c26-8972-d72f9fb9f62b" providerId="AD" clId="Web-{26866E78-94FF-D1EA-93A6-459E20864947}" dt="2021-01-29T14:22:15.739" v="0"/>
          <ac:picMkLst>
            <pc:docMk/>
            <pc:sldMk cId="109857222" sldId="256"/>
            <ac:picMk id="3" creationId="{73882A94-56CC-5641-ADBC-4516BFFFDD5F}"/>
          </ac:picMkLst>
        </pc:picChg>
        <pc:picChg chg="add mod">
          <ac:chgData name="Charlotte Hahnel" userId="S::charlotte.hahnel@bramhopeprimaryschool.co.uk::5553d58c-1441-4c26-8972-d72f9fb9f62b" providerId="AD" clId="Web-{26866E78-94FF-D1EA-93A6-459E20864947}" dt="2021-01-29T14:23:19.834" v="30"/>
          <ac:picMkLst>
            <pc:docMk/>
            <pc:sldMk cId="109857222" sldId="256"/>
            <ac:picMk id="4" creationId="{77C41276-497D-469A-951B-C532A59157DB}"/>
          </ac:picMkLst>
        </pc:picChg>
      </pc:sldChg>
      <pc:sldChg chg="del">
        <pc:chgData name="Charlotte Hahnel" userId="S::charlotte.hahnel@bramhopeprimaryschool.co.uk::5553d58c-1441-4c26-8972-d72f9fb9f62b" providerId="AD" clId="Web-{26866E78-94FF-D1EA-93A6-459E20864947}" dt="2021-01-29T14:24:31.461" v="116"/>
        <pc:sldMkLst>
          <pc:docMk/>
          <pc:sldMk cId="4141970637" sldId="257"/>
        </pc:sldMkLst>
      </pc:sldChg>
      <pc:sldChg chg="del">
        <pc:chgData name="Charlotte Hahnel" userId="S::charlotte.hahnel@bramhopeprimaryschool.co.uk::5553d58c-1441-4c26-8972-d72f9fb9f62b" providerId="AD" clId="Web-{26866E78-94FF-D1EA-93A6-459E20864947}" dt="2021-01-29T14:24:38.789" v="117"/>
        <pc:sldMkLst>
          <pc:docMk/>
          <pc:sldMk cId="2208572249" sldId="259"/>
        </pc:sldMkLst>
      </pc:sldChg>
      <pc:sldChg chg="addSp delSp modSp add replId">
        <pc:chgData name="Charlotte Hahnel" userId="S::charlotte.hahnel@bramhopeprimaryschool.co.uk::5553d58c-1441-4c26-8972-d72f9fb9f62b" providerId="AD" clId="Web-{26866E78-94FF-D1EA-93A6-459E20864947}" dt="2021-01-29T14:24:29.273" v="115" actId="20577"/>
        <pc:sldMkLst>
          <pc:docMk/>
          <pc:sldMk cId="2052981376" sldId="275"/>
        </pc:sldMkLst>
        <pc:spChg chg="mod ord">
          <ac:chgData name="Charlotte Hahnel" userId="S::charlotte.hahnel@bramhopeprimaryschool.co.uk::5553d58c-1441-4c26-8972-d72f9fb9f62b" providerId="AD" clId="Web-{26866E78-94FF-D1EA-93A6-459E20864947}" dt="2021-01-29T14:24:29.273" v="115" actId="20577"/>
          <ac:spMkLst>
            <pc:docMk/>
            <pc:sldMk cId="2052981376" sldId="275"/>
            <ac:spMk id="2" creationId="{00000000-0000-0000-0000-000000000000}"/>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50" creationId="{07322A9E-F1EC-405E-8971-BA906EFFCCB8}"/>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52" creationId="{A5704422-1118-4FD1-95AD-29A064EB80D9}"/>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54" creationId="{A88B2AAA-B805-498E-A9E6-98B885855498}"/>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56" creationId="{9B8051E0-19D7-43E1-BFD9-E6DBFEB3A3F1}"/>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58" creationId="{4EDB2B02-86A2-46F5-A4BE-B7D9B10411D6}"/>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60" creationId="{43954639-FB5D-41F4-9560-6F6DFE778425}"/>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62" creationId="{E898931C-0323-41FA-A036-20F818B1FF81}"/>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64" creationId="{89AFE9DD-0792-4B98-B4EB-97ACA17E6AA8}"/>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66" creationId="{3981F5C4-9AE1-404E-AF44-A4E6DB374F9D}"/>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68" creationId="{763C1781-8726-4FAC-8C45-FF40376BE409}"/>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70" creationId="{301491B5-56C7-43DC-A3D9-861EECCA056A}"/>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72" creationId="{237E2353-22DF-46E0-A200-FB30F8F394E2}"/>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74" creationId="{DD6138DB-057B-45F7-A5F4-E7BFDA20D02C}"/>
          </ac:spMkLst>
        </pc:spChg>
        <pc:spChg chg="del">
          <ac:chgData name="Charlotte Hahnel" userId="S::charlotte.hahnel@bramhopeprimaryschool.co.uk::5553d58c-1441-4c26-8972-d72f9fb9f62b" providerId="AD" clId="Web-{26866E78-94FF-D1EA-93A6-459E20864947}" dt="2021-01-29T14:24:09.101" v="77"/>
          <ac:spMkLst>
            <pc:docMk/>
            <pc:sldMk cId="2052981376" sldId="275"/>
            <ac:spMk id="76" creationId="{79A54AB1-B64F-4843-BFAB-81CB74E66B65}"/>
          </ac:spMkLst>
        </pc:spChg>
        <pc:spChg chg="add">
          <ac:chgData name="Charlotte Hahnel" userId="S::charlotte.hahnel@bramhopeprimaryschool.co.uk::5553d58c-1441-4c26-8972-d72f9fb9f62b" providerId="AD" clId="Web-{26866E78-94FF-D1EA-93A6-459E20864947}" dt="2021-01-29T14:24:09.101" v="77"/>
          <ac:spMkLst>
            <pc:docMk/>
            <pc:sldMk cId="2052981376" sldId="275"/>
            <ac:spMk id="81" creationId="{C1DD1A8A-57D5-4A81-AD04-532B043C5611}"/>
          </ac:spMkLst>
        </pc:spChg>
        <pc:spChg chg="add">
          <ac:chgData name="Charlotte Hahnel" userId="S::charlotte.hahnel@bramhopeprimaryschool.co.uk::5553d58c-1441-4c26-8972-d72f9fb9f62b" providerId="AD" clId="Web-{26866E78-94FF-D1EA-93A6-459E20864947}" dt="2021-01-29T14:24:09.101" v="77"/>
          <ac:spMkLst>
            <pc:docMk/>
            <pc:sldMk cId="2052981376" sldId="275"/>
            <ac:spMk id="83" creationId="{007891EC-4501-44ED-A8C8-B11B6DB767AB}"/>
          </ac:spMkLst>
        </pc:spChg>
        <pc:picChg chg="mod">
          <ac:chgData name="Charlotte Hahnel" userId="S::charlotte.hahnel@bramhopeprimaryschool.co.uk::5553d58c-1441-4c26-8972-d72f9fb9f62b" providerId="AD" clId="Web-{26866E78-94FF-D1EA-93A6-459E20864947}" dt="2021-01-29T14:24:09.101" v="77"/>
          <ac:picMkLst>
            <pc:docMk/>
            <pc:sldMk cId="2052981376" sldId="275"/>
            <ac:picMk id="4" creationId="{77C41276-497D-469A-951B-C532A59157DB}"/>
          </ac:picMkLst>
        </pc:picChg>
      </pc:sldChg>
    </pc:docChg>
  </pc:docChgLst>
  <pc:docChgLst>
    <pc:chgData name="Katie Hurst" userId="S::katie.hurst@bramhopeprimaryschool.co.uk::edc11e18-5fed-42f7-b251-1c2a03e1975b" providerId="AD" clId="Web-{7DA1387F-2B2A-B3A4-E41F-3B5E95D9A7E4}"/>
    <pc:docChg chg="modSld">
      <pc:chgData name="Katie Hurst" userId="S::katie.hurst@bramhopeprimaryschool.co.uk::edc11e18-5fed-42f7-b251-1c2a03e1975b" providerId="AD" clId="Web-{7DA1387F-2B2A-B3A4-E41F-3B5E95D9A7E4}" dt="2021-02-01T19:27:56.946" v="9" actId="20577"/>
      <pc:docMkLst>
        <pc:docMk/>
      </pc:docMkLst>
      <pc:sldChg chg="modSp">
        <pc:chgData name="Katie Hurst" userId="S::katie.hurst@bramhopeprimaryschool.co.uk::edc11e18-5fed-42f7-b251-1c2a03e1975b" providerId="AD" clId="Web-{7DA1387F-2B2A-B3A4-E41F-3B5E95D9A7E4}" dt="2021-02-01T19:27:56.946" v="9" actId="20577"/>
        <pc:sldMkLst>
          <pc:docMk/>
          <pc:sldMk cId="2347542054" sldId="280"/>
        </pc:sldMkLst>
        <pc:spChg chg="mod">
          <ac:chgData name="Katie Hurst" userId="S::katie.hurst@bramhopeprimaryschool.co.uk::edc11e18-5fed-42f7-b251-1c2a03e1975b" providerId="AD" clId="Web-{7DA1387F-2B2A-B3A4-E41F-3B5E95D9A7E4}" dt="2021-02-01T19:27:56.946" v="9" actId="20577"/>
          <ac:spMkLst>
            <pc:docMk/>
            <pc:sldMk cId="2347542054" sldId="280"/>
            <ac:spMk id="2" creationId="{818EE2C0-B227-4797-86EF-0CB85E0B4CE9}"/>
          </ac:spMkLst>
        </pc:spChg>
      </pc:sldChg>
    </pc:docChg>
  </pc:docChgLst>
  <pc:docChgLst>
    <pc:chgData name="Charlotte Hahnel" userId="S::charlotte.hahnel@bramhopeprimaryschool.co.uk::5553d58c-1441-4c26-8972-d72f9fb9f62b" providerId="AD" clId="Web-{96C9D223-22E8-B283-1D57-C6F4146392CC}"/>
    <pc:docChg chg="addSld delSld modSld sldOrd">
      <pc:chgData name="Charlotte Hahnel" userId="S::charlotte.hahnel@bramhopeprimaryschool.co.uk::5553d58c-1441-4c26-8972-d72f9fb9f62b" providerId="AD" clId="Web-{96C9D223-22E8-B283-1D57-C6F4146392CC}" dt="2021-01-29T15:01:17.081" v="1050" actId="20577"/>
      <pc:docMkLst>
        <pc:docMk/>
      </pc:docMkLst>
      <pc:sldChg chg="modSp">
        <pc:chgData name="Charlotte Hahnel" userId="S::charlotte.hahnel@bramhopeprimaryschool.co.uk::5553d58c-1441-4c26-8972-d72f9fb9f62b" providerId="AD" clId="Web-{96C9D223-22E8-B283-1D57-C6F4146392CC}" dt="2021-01-29T14:58:23.260" v="931" actId="20577"/>
        <pc:sldMkLst>
          <pc:docMk/>
          <pc:sldMk cId="109857222" sldId="256"/>
        </pc:sldMkLst>
        <pc:spChg chg="mod">
          <ac:chgData name="Charlotte Hahnel" userId="S::charlotte.hahnel@bramhopeprimaryschool.co.uk::5553d58c-1441-4c26-8972-d72f9fb9f62b" providerId="AD" clId="Web-{96C9D223-22E8-B283-1D57-C6F4146392CC}" dt="2021-01-29T14:58:23.260" v="931" actId="20577"/>
          <ac:spMkLst>
            <pc:docMk/>
            <pc:sldMk cId="109857222" sldId="256"/>
            <ac:spMk id="2" creationId="{00000000-0000-0000-0000-000000000000}"/>
          </ac:spMkLst>
        </pc:spChg>
      </pc:sldChg>
      <pc:sldChg chg="add del">
        <pc:chgData name="Charlotte Hahnel" userId="S::charlotte.hahnel@bramhopeprimaryschool.co.uk::5553d58c-1441-4c26-8972-d72f9fb9f62b" providerId="AD" clId="Web-{96C9D223-22E8-B283-1D57-C6F4146392CC}" dt="2021-01-29T14:37:23.351" v="78"/>
        <pc:sldMkLst>
          <pc:docMk/>
          <pc:sldMk cId="3260241898" sldId="263"/>
        </pc:sldMkLst>
      </pc:sldChg>
      <pc:sldChg chg="addSp delSp modSp add del ord">
        <pc:chgData name="Charlotte Hahnel" userId="S::charlotte.hahnel@bramhopeprimaryschool.co.uk::5553d58c-1441-4c26-8972-d72f9fb9f62b" providerId="AD" clId="Web-{96C9D223-22E8-B283-1D57-C6F4146392CC}" dt="2021-01-29T15:01:17.081" v="1050" actId="20577"/>
        <pc:sldMkLst>
          <pc:docMk/>
          <pc:sldMk cId="1481879969" sldId="265"/>
        </pc:sldMkLst>
        <pc:spChg chg="mod">
          <ac:chgData name="Charlotte Hahnel" userId="S::charlotte.hahnel@bramhopeprimaryschool.co.uk::5553d58c-1441-4c26-8972-d72f9fb9f62b" providerId="AD" clId="Web-{96C9D223-22E8-B283-1D57-C6F4146392CC}" dt="2021-01-29T15:01:17.081" v="1050" actId="20577"/>
          <ac:spMkLst>
            <pc:docMk/>
            <pc:sldMk cId="1481879969" sldId="265"/>
            <ac:spMk id="2" creationId="{292F3A5D-A0D3-4E7B-A872-C7C8956E6D97}"/>
          </ac:spMkLst>
        </pc:spChg>
        <pc:spChg chg="mod ord">
          <ac:chgData name="Charlotte Hahnel" userId="S::charlotte.hahnel@bramhopeprimaryschool.co.uk::5553d58c-1441-4c26-8972-d72f9fb9f62b" providerId="AD" clId="Web-{96C9D223-22E8-B283-1D57-C6F4146392CC}" dt="2021-01-29T14:40:09.032" v="140" actId="20577"/>
          <ac:spMkLst>
            <pc:docMk/>
            <pc:sldMk cId="1481879969" sldId="265"/>
            <ac:spMk id="3" creationId="{9F46D56F-A77E-4B9A-9786-0A01C15E64DF}"/>
          </ac:spMkLst>
        </pc:spChg>
        <pc:spChg chg="add del mod">
          <ac:chgData name="Charlotte Hahnel" userId="S::charlotte.hahnel@bramhopeprimaryschool.co.uk::5553d58c-1441-4c26-8972-d72f9fb9f62b" providerId="AD" clId="Web-{96C9D223-22E8-B283-1D57-C6F4146392CC}" dt="2021-01-29T14:37:47.556" v="84"/>
          <ac:spMkLst>
            <pc:docMk/>
            <pc:sldMk cId="1481879969" sldId="265"/>
            <ac:spMk id="8" creationId="{E7C6C3DF-A51E-45EE-9BEB-FB6A16A53F82}"/>
          </ac:spMkLst>
        </pc:spChg>
        <pc:spChg chg="add">
          <ac:chgData name="Charlotte Hahnel" userId="S::charlotte.hahnel@bramhopeprimaryschool.co.uk::5553d58c-1441-4c26-8972-d72f9fb9f62b" providerId="AD" clId="Web-{96C9D223-22E8-B283-1D57-C6F4146392CC}" dt="2021-01-29T14:37:51.494" v="85"/>
          <ac:spMkLst>
            <pc:docMk/>
            <pc:sldMk cId="1481879969" sldId="265"/>
            <ac:spMk id="12" creationId="{4038CB10-1F5C-4D54-9DF7-12586DE5B007}"/>
          </ac:spMkLst>
        </pc:spChg>
        <pc:spChg chg="add">
          <ac:chgData name="Charlotte Hahnel" userId="S::charlotte.hahnel@bramhopeprimaryschool.co.uk::5553d58c-1441-4c26-8972-d72f9fb9f62b" providerId="AD" clId="Web-{96C9D223-22E8-B283-1D57-C6F4146392CC}" dt="2021-01-29T14:37:51.494" v="85"/>
          <ac:spMkLst>
            <pc:docMk/>
            <pc:sldMk cId="1481879969" sldId="265"/>
            <ac:spMk id="14" creationId="{73ED6512-6858-4552-B699-9A97FE9A4EA2}"/>
          </ac:spMkLst>
        </pc:spChg>
        <pc:picChg chg="add mod">
          <ac:chgData name="Charlotte Hahnel" userId="S::charlotte.hahnel@bramhopeprimaryschool.co.uk::5553d58c-1441-4c26-8972-d72f9fb9f62b" providerId="AD" clId="Web-{96C9D223-22E8-B283-1D57-C6F4146392CC}" dt="2021-01-29T14:37:51.494" v="85"/>
          <ac:picMkLst>
            <pc:docMk/>
            <pc:sldMk cId="1481879969" sldId="265"/>
            <ac:picMk id="4" creationId="{FE747A77-0CE2-45A0-A5D6-AE9F196AD9CB}"/>
          </ac:picMkLst>
        </pc:picChg>
        <pc:picChg chg="del">
          <ac:chgData name="Charlotte Hahnel" userId="S::charlotte.hahnel@bramhopeprimaryschool.co.uk::5553d58c-1441-4c26-8972-d72f9fb9f62b" providerId="AD" clId="Web-{96C9D223-22E8-B283-1D57-C6F4146392CC}" dt="2021-01-29T14:37:39.993" v="82"/>
          <ac:picMkLst>
            <pc:docMk/>
            <pc:sldMk cId="1481879969" sldId="265"/>
            <ac:picMk id="5" creationId="{FADAD164-AD31-4E92-A569-1E6C350D7061}"/>
          </ac:picMkLst>
        </pc:picChg>
        <pc:cxnChg chg="del">
          <ac:chgData name="Charlotte Hahnel" userId="S::charlotte.hahnel@bramhopeprimaryschool.co.uk::5553d58c-1441-4c26-8972-d72f9fb9f62b" providerId="AD" clId="Web-{96C9D223-22E8-B283-1D57-C6F4146392CC}" dt="2021-01-29T14:37:51.494" v="85"/>
          <ac:cxnSpMkLst>
            <pc:docMk/>
            <pc:sldMk cId="1481879969" sldId="265"/>
            <ac:cxnSpMk id="7" creationId="{A7F400EE-A8A5-48AF-B4D6-291B52C6F0B0}"/>
          </ac:cxnSpMkLst>
        </pc:cxnChg>
      </pc:sldChg>
      <pc:sldChg chg="del">
        <pc:chgData name="Charlotte Hahnel" userId="S::charlotte.hahnel@bramhopeprimaryschool.co.uk::5553d58c-1441-4c26-8972-d72f9fb9f62b" providerId="AD" clId="Web-{96C9D223-22E8-B283-1D57-C6F4146392CC}" dt="2021-01-29T14:40:13.891" v="141"/>
        <pc:sldMkLst>
          <pc:docMk/>
          <pc:sldMk cId="1572277491" sldId="267"/>
        </pc:sldMkLst>
      </pc:sldChg>
      <pc:sldChg chg="del">
        <pc:chgData name="Charlotte Hahnel" userId="S::charlotte.hahnel@bramhopeprimaryschool.co.uk::5553d58c-1441-4c26-8972-d72f9fb9f62b" providerId="AD" clId="Web-{96C9D223-22E8-B283-1D57-C6F4146392CC}" dt="2021-01-29T14:36:50.022" v="59"/>
        <pc:sldMkLst>
          <pc:docMk/>
          <pc:sldMk cId="68462745" sldId="268"/>
        </pc:sldMkLst>
      </pc:sldChg>
      <pc:sldChg chg="del">
        <pc:chgData name="Charlotte Hahnel" userId="S::charlotte.hahnel@bramhopeprimaryschool.co.uk::5553d58c-1441-4c26-8972-d72f9fb9f62b" providerId="AD" clId="Web-{96C9D223-22E8-B283-1D57-C6F4146392CC}" dt="2021-01-29T14:36:52.553" v="60"/>
        <pc:sldMkLst>
          <pc:docMk/>
          <pc:sldMk cId="3932251258" sldId="269"/>
        </pc:sldMkLst>
      </pc:sldChg>
      <pc:sldChg chg="add del">
        <pc:chgData name="Charlotte Hahnel" userId="S::charlotte.hahnel@bramhopeprimaryschool.co.uk::5553d58c-1441-4c26-8972-d72f9fb9f62b" providerId="AD" clId="Web-{96C9D223-22E8-B283-1D57-C6F4146392CC}" dt="2021-01-29T14:37:23.351" v="76"/>
        <pc:sldMkLst>
          <pc:docMk/>
          <pc:sldMk cId="2477743332" sldId="270"/>
        </pc:sldMkLst>
      </pc:sldChg>
      <pc:sldChg chg="add del">
        <pc:chgData name="Charlotte Hahnel" userId="S::charlotte.hahnel@bramhopeprimaryschool.co.uk::5553d58c-1441-4c26-8972-d72f9fb9f62b" providerId="AD" clId="Web-{96C9D223-22E8-B283-1D57-C6F4146392CC}" dt="2021-01-29T14:37:23.351" v="75"/>
        <pc:sldMkLst>
          <pc:docMk/>
          <pc:sldMk cId="2968478674" sldId="271"/>
        </pc:sldMkLst>
      </pc:sldChg>
      <pc:sldChg chg="add del">
        <pc:chgData name="Charlotte Hahnel" userId="S::charlotte.hahnel@bramhopeprimaryschool.co.uk::5553d58c-1441-4c26-8972-d72f9fb9f62b" providerId="AD" clId="Web-{96C9D223-22E8-B283-1D57-C6F4146392CC}" dt="2021-01-29T14:37:23.351" v="74"/>
        <pc:sldMkLst>
          <pc:docMk/>
          <pc:sldMk cId="1864229659" sldId="272"/>
        </pc:sldMkLst>
      </pc:sldChg>
      <pc:sldChg chg="del">
        <pc:chgData name="Charlotte Hahnel" userId="S::charlotte.hahnel@bramhopeprimaryschool.co.uk::5553d58c-1441-4c26-8972-d72f9fb9f62b" providerId="AD" clId="Web-{96C9D223-22E8-B283-1D57-C6F4146392CC}" dt="2021-01-29T14:40:58.097" v="176"/>
        <pc:sldMkLst>
          <pc:docMk/>
          <pc:sldMk cId="413721102" sldId="273"/>
        </pc:sldMkLst>
      </pc:sldChg>
      <pc:sldChg chg="del">
        <pc:chgData name="Charlotte Hahnel" userId="S::charlotte.hahnel@bramhopeprimaryschool.co.uk::5553d58c-1441-4c26-8972-d72f9fb9f62b" providerId="AD" clId="Web-{96C9D223-22E8-B283-1D57-C6F4146392CC}" dt="2021-01-29T14:41:00.378" v="177"/>
        <pc:sldMkLst>
          <pc:docMk/>
          <pc:sldMk cId="3701161371" sldId="274"/>
        </pc:sldMkLst>
      </pc:sldChg>
      <pc:sldChg chg="delSp del">
        <pc:chgData name="Charlotte Hahnel" userId="S::charlotte.hahnel@bramhopeprimaryschool.co.uk::5553d58c-1441-4c26-8972-d72f9fb9f62b" providerId="AD" clId="Web-{96C9D223-22E8-B283-1D57-C6F4146392CC}" dt="2021-01-29T14:53:54.684" v="740"/>
        <pc:sldMkLst>
          <pc:docMk/>
          <pc:sldMk cId="2052981376" sldId="275"/>
        </pc:sldMkLst>
        <pc:picChg chg="del">
          <ac:chgData name="Charlotte Hahnel" userId="S::charlotte.hahnel@bramhopeprimaryschool.co.uk::5553d58c-1441-4c26-8972-d72f9fb9f62b" providerId="AD" clId="Web-{96C9D223-22E8-B283-1D57-C6F4146392CC}" dt="2021-01-29T14:37:31.399" v="80"/>
          <ac:picMkLst>
            <pc:docMk/>
            <pc:sldMk cId="2052981376" sldId="275"/>
            <ac:picMk id="4" creationId="{77C41276-497D-469A-951B-C532A59157DB}"/>
          </ac:picMkLst>
        </pc:picChg>
      </pc:sldChg>
      <pc:sldChg chg="add del replId">
        <pc:chgData name="Charlotte Hahnel" userId="S::charlotte.hahnel@bramhopeprimaryschool.co.uk::5553d58c-1441-4c26-8972-d72f9fb9f62b" providerId="AD" clId="Web-{96C9D223-22E8-B283-1D57-C6F4146392CC}" dt="2021-01-29T14:36:47.834" v="58"/>
        <pc:sldMkLst>
          <pc:docMk/>
          <pc:sldMk cId="1691834819" sldId="276"/>
        </pc:sldMkLst>
      </pc:sldChg>
      <pc:sldChg chg="addSp delSp modSp new mod setBg">
        <pc:chgData name="Charlotte Hahnel" userId="S::charlotte.hahnel@bramhopeprimaryschool.co.uk::5553d58c-1441-4c26-8972-d72f9fb9f62b" providerId="AD" clId="Web-{96C9D223-22E8-B283-1D57-C6F4146392CC}" dt="2021-01-29T14:58:39.980" v="934" actId="20577"/>
        <pc:sldMkLst>
          <pc:docMk/>
          <pc:sldMk cId="3964528192" sldId="277"/>
        </pc:sldMkLst>
        <pc:spChg chg="mod">
          <ac:chgData name="Charlotte Hahnel" userId="S::charlotte.hahnel@bramhopeprimaryschool.co.uk::5553d58c-1441-4c26-8972-d72f9fb9f62b" providerId="AD" clId="Web-{96C9D223-22E8-B283-1D57-C6F4146392CC}" dt="2021-01-29T14:40:18.501" v="142"/>
          <ac:spMkLst>
            <pc:docMk/>
            <pc:sldMk cId="3964528192" sldId="277"/>
            <ac:spMk id="2" creationId="{818EE2C0-B227-4797-86EF-0CB85E0B4CE9}"/>
          </ac:spMkLst>
        </pc:spChg>
        <pc:spChg chg="mod">
          <ac:chgData name="Charlotte Hahnel" userId="S::charlotte.hahnel@bramhopeprimaryschool.co.uk::5553d58c-1441-4c26-8972-d72f9fb9f62b" providerId="AD" clId="Web-{96C9D223-22E8-B283-1D57-C6F4146392CC}" dt="2021-01-29T14:58:39.980" v="934" actId="20577"/>
          <ac:spMkLst>
            <pc:docMk/>
            <pc:sldMk cId="3964528192" sldId="277"/>
            <ac:spMk id="3" creationId="{B3F1D3E9-5186-4851-AF55-C277879BFC0E}"/>
          </ac:spMkLst>
        </pc:spChg>
        <pc:spChg chg="del">
          <ac:chgData name="Charlotte Hahnel" userId="S::charlotte.hahnel@bramhopeprimaryschool.co.uk::5553d58c-1441-4c26-8972-d72f9fb9f62b" providerId="AD" clId="Web-{96C9D223-22E8-B283-1D57-C6F4146392CC}" dt="2021-01-29T14:36:22.083" v="57"/>
          <ac:spMkLst>
            <pc:docMk/>
            <pc:sldMk cId="3964528192" sldId="277"/>
            <ac:spMk id="4" creationId="{3F617087-7978-4AFE-9D9B-E05F414A3BA4}"/>
          </ac:spMkLst>
        </pc:spChg>
        <pc:spChg chg="add">
          <ac:chgData name="Charlotte Hahnel" userId="S::charlotte.hahnel@bramhopeprimaryschool.co.uk::5553d58c-1441-4c26-8972-d72f9fb9f62b" providerId="AD" clId="Web-{96C9D223-22E8-B283-1D57-C6F4146392CC}" dt="2021-01-29T14:40:18.501" v="142"/>
          <ac:spMkLst>
            <pc:docMk/>
            <pc:sldMk cId="3964528192" sldId="277"/>
            <ac:spMk id="11" creationId="{80DF40B2-80F7-4E71-B46C-284163F3654A}"/>
          </ac:spMkLst>
        </pc:spChg>
        <pc:picChg chg="add mod">
          <ac:chgData name="Charlotte Hahnel" userId="S::charlotte.hahnel@bramhopeprimaryschool.co.uk::5553d58c-1441-4c26-8972-d72f9fb9f62b" providerId="AD" clId="Web-{96C9D223-22E8-B283-1D57-C6F4146392CC}" dt="2021-01-29T14:40:18.501" v="142"/>
          <ac:picMkLst>
            <pc:docMk/>
            <pc:sldMk cId="3964528192" sldId="277"/>
            <ac:picMk id="6" creationId="{921EC202-17DD-452E-8A69-06590CC5C379}"/>
          </ac:picMkLst>
        </pc:picChg>
      </pc:sldChg>
      <pc:sldChg chg="add del replId">
        <pc:chgData name="Charlotte Hahnel" userId="S::charlotte.hahnel@bramhopeprimaryschool.co.uk::5553d58c-1441-4c26-8972-d72f9fb9f62b" providerId="AD" clId="Web-{96C9D223-22E8-B283-1D57-C6F4146392CC}" dt="2021-01-29T14:37:23.351" v="77"/>
        <pc:sldMkLst>
          <pc:docMk/>
          <pc:sldMk cId="3070983466" sldId="278"/>
        </pc:sldMkLst>
      </pc:sldChg>
      <pc:sldChg chg="addSp delSp modSp add del replId">
        <pc:chgData name="Charlotte Hahnel" userId="S::charlotte.hahnel@bramhopeprimaryschool.co.uk::5553d58c-1441-4c26-8972-d72f9fb9f62b" providerId="AD" clId="Web-{96C9D223-22E8-B283-1D57-C6F4146392CC}" dt="2021-01-29T14:55:51.830" v="846"/>
        <pc:sldMkLst>
          <pc:docMk/>
          <pc:sldMk cId="3650436175" sldId="278"/>
        </pc:sldMkLst>
        <pc:spChg chg="mod">
          <ac:chgData name="Charlotte Hahnel" userId="S::charlotte.hahnel@bramhopeprimaryschool.co.uk::5553d58c-1441-4c26-8972-d72f9fb9f62b" providerId="AD" clId="Web-{96C9D223-22E8-B283-1D57-C6F4146392CC}" dt="2021-01-29T14:41:57.366" v="236"/>
          <ac:spMkLst>
            <pc:docMk/>
            <pc:sldMk cId="3650436175" sldId="278"/>
            <ac:spMk id="2" creationId="{818EE2C0-B227-4797-86EF-0CB85E0B4CE9}"/>
          </ac:spMkLst>
        </pc:spChg>
        <pc:spChg chg="mod">
          <ac:chgData name="Charlotte Hahnel" userId="S::charlotte.hahnel@bramhopeprimaryschool.co.uk::5553d58c-1441-4c26-8972-d72f9fb9f62b" providerId="AD" clId="Web-{96C9D223-22E8-B283-1D57-C6F4146392CC}" dt="2021-01-29T14:51:15.801" v="686" actId="20577"/>
          <ac:spMkLst>
            <pc:docMk/>
            <pc:sldMk cId="3650436175" sldId="278"/>
            <ac:spMk id="3" creationId="{B3F1D3E9-5186-4851-AF55-C277879BFC0E}"/>
          </ac:spMkLst>
        </pc:spChg>
        <pc:spChg chg="del">
          <ac:chgData name="Charlotte Hahnel" userId="S::charlotte.hahnel@bramhopeprimaryschool.co.uk::5553d58c-1441-4c26-8972-d72f9fb9f62b" providerId="AD" clId="Web-{96C9D223-22E8-B283-1D57-C6F4146392CC}" dt="2021-01-29T14:41:57.366" v="236"/>
          <ac:spMkLst>
            <pc:docMk/>
            <pc:sldMk cId="3650436175" sldId="278"/>
            <ac:spMk id="11" creationId="{80DF40B2-80F7-4E71-B46C-284163F3654A}"/>
          </ac:spMkLst>
        </pc:spChg>
        <pc:spChg chg="add">
          <ac:chgData name="Charlotte Hahnel" userId="S::charlotte.hahnel@bramhopeprimaryschool.co.uk::5553d58c-1441-4c26-8972-d72f9fb9f62b" providerId="AD" clId="Web-{96C9D223-22E8-B283-1D57-C6F4146392CC}" dt="2021-01-29T14:41:57.366" v="236"/>
          <ac:spMkLst>
            <pc:docMk/>
            <pc:sldMk cId="3650436175" sldId="278"/>
            <ac:spMk id="16" creationId="{DC6BEC6B-5C77-412D-B45A-5B0F46FEDAC7}"/>
          </ac:spMkLst>
        </pc:spChg>
        <pc:picChg chg="mod">
          <ac:chgData name="Charlotte Hahnel" userId="S::charlotte.hahnel@bramhopeprimaryschool.co.uk::5553d58c-1441-4c26-8972-d72f9fb9f62b" providerId="AD" clId="Web-{96C9D223-22E8-B283-1D57-C6F4146392CC}" dt="2021-01-29T14:42:02.600" v="237" actId="14100"/>
          <ac:picMkLst>
            <pc:docMk/>
            <pc:sldMk cId="3650436175" sldId="278"/>
            <ac:picMk id="6" creationId="{921EC202-17DD-452E-8A69-06590CC5C379}"/>
          </ac:picMkLst>
        </pc:picChg>
      </pc:sldChg>
      <pc:sldChg chg="modSp add replId">
        <pc:chgData name="Charlotte Hahnel" userId="S::charlotte.hahnel@bramhopeprimaryschool.co.uk::5553d58c-1441-4c26-8972-d72f9fb9f62b" providerId="AD" clId="Web-{96C9D223-22E8-B283-1D57-C6F4146392CC}" dt="2021-01-29T14:58:09.509" v="925" actId="20577"/>
        <pc:sldMkLst>
          <pc:docMk/>
          <pc:sldMk cId="4153397615" sldId="279"/>
        </pc:sldMkLst>
        <pc:spChg chg="mod">
          <ac:chgData name="Charlotte Hahnel" userId="S::charlotte.hahnel@bramhopeprimaryschool.co.uk::5553d58c-1441-4c26-8972-d72f9fb9f62b" providerId="AD" clId="Web-{96C9D223-22E8-B283-1D57-C6F4146392CC}" dt="2021-01-29T14:58:09.509" v="925" actId="20577"/>
          <ac:spMkLst>
            <pc:docMk/>
            <pc:sldMk cId="4153397615" sldId="279"/>
            <ac:spMk id="2" creationId="{818EE2C0-B227-4797-86EF-0CB85E0B4CE9}"/>
          </ac:spMkLst>
        </pc:spChg>
        <pc:spChg chg="mod">
          <ac:chgData name="Charlotte Hahnel" userId="S::charlotte.hahnel@bramhopeprimaryschool.co.uk::5553d58c-1441-4c26-8972-d72f9fb9f62b" providerId="AD" clId="Web-{96C9D223-22E8-B283-1D57-C6F4146392CC}" dt="2021-01-29T14:58:07.916" v="924" actId="20577"/>
          <ac:spMkLst>
            <pc:docMk/>
            <pc:sldMk cId="4153397615" sldId="279"/>
            <ac:spMk id="3" creationId="{B3F1D3E9-5186-4851-AF55-C277879BFC0E}"/>
          </ac:spMkLst>
        </pc:spChg>
        <pc:picChg chg="mod">
          <ac:chgData name="Charlotte Hahnel" userId="S::charlotte.hahnel@bramhopeprimaryschool.co.uk::5553d58c-1441-4c26-8972-d72f9fb9f62b" providerId="AD" clId="Web-{96C9D223-22E8-B283-1D57-C6F4146392CC}" dt="2021-01-29T14:52:20.241" v="697" actId="14100"/>
          <ac:picMkLst>
            <pc:docMk/>
            <pc:sldMk cId="4153397615" sldId="279"/>
            <ac:picMk id="6" creationId="{921EC202-17DD-452E-8A69-06590CC5C379}"/>
          </ac:picMkLst>
        </pc:picChg>
      </pc:sldChg>
      <pc:sldChg chg="modSp add replId">
        <pc:chgData name="Charlotte Hahnel" userId="S::charlotte.hahnel@bramhopeprimaryschool.co.uk::5553d58c-1441-4c26-8972-d72f9fb9f62b" providerId="AD" clId="Web-{96C9D223-22E8-B283-1D57-C6F4146392CC}" dt="2021-01-29T14:59:08.122" v="968" actId="20577"/>
        <pc:sldMkLst>
          <pc:docMk/>
          <pc:sldMk cId="2347542054" sldId="280"/>
        </pc:sldMkLst>
        <pc:spChg chg="mod">
          <ac:chgData name="Charlotte Hahnel" userId="S::charlotte.hahnel@bramhopeprimaryschool.co.uk::5553d58c-1441-4c26-8972-d72f9fb9f62b" providerId="AD" clId="Web-{96C9D223-22E8-B283-1D57-C6F4146392CC}" dt="2021-01-29T14:58:52.621" v="938" actId="20577"/>
          <ac:spMkLst>
            <pc:docMk/>
            <pc:sldMk cId="2347542054" sldId="280"/>
            <ac:spMk id="2" creationId="{818EE2C0-B227-4797-86EF-0CB85E0B4CE9}"/>
          </ac:spMkLst>
        </pc:spChg>
        <pc:spChg chg="mod">
          <ac:chgData name="Charlotte Hahnel" userId="S::charlotte.hahnel@bramhopeprimaryschool.co.uk::5553d58c-1441-4c26-8972-d72f9fb9f62b" providerId="AD" clId="Web-{96C9D223-22E8-B283-1D57-C6F4146392CC}" dt="2021-01-29T14:59:08.122" v="968" actId="20577"/>
          <ac:spMkLst>
            <pc:docMk/>
            <pc:sldMk cId="2347542054" sldId="280"/>
            <ac:spMk id="3" creationId="{B3F1D3E9-5186-4851-AF55-C277879BFC0E}"/>
          </ac:spMkLst>
        </pc:spChg>
      </pc:sldChg>
      <pc:sldChg chg="modSp add ord replId">
        <pc:chgData name="Charlotte Hahnel" userId="S::charlotte.hahnel@bramhopeprimaryschool.co.uk::5553d58c-1441-4c26-8972-d72f9fb9f62b" providerId="AD" clId="Web-{96C9D223-22E8-B283-1D57-C6F4146392CC}" dt="2021-01-29T15:00:42.892" v="1040" actId="20577"/>
        <pc:sldMkLst>
          <pc:docMk/>
          <pc:sldMk cId="2735618696" sldId="281"/>
        </pc:sldMkLst>
        <pc:spChg chg="mod">
          <ac:chgData name="Charlotte Hahnel" userId="S::charlotte.hahnel@bramhopeprimaryschool.co.uk::5553d58c-1441-4c26-8972-d72f9fb9f62b" providerId="AD" clId="Web-{96C9D223-22E8-B283-1D57-C6F4146392CC}" dt="2021-01-29T15:00:42.892" v="1040" actId="20577"/>
          <ac:spMkLst>
            <pc:docMk/>
            <pc:sldMk cId="2735618696" sldId="281"/>
            <ac:spMk id="2" creationId="{292F3A5D-A0D3-4E7B-A872-C7C8956E6D9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2"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4"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6"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8"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0"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ctrTitle"/>
          </p:nvPr>
        </p:nvSpPr>
        <p:spPr>
          <a:xfrm>
            <a:off x="8842248" y="1481328"/>
            <a:ext cx="2926080" cy="2468880"/>
          </a:xfrm>
        </p:spPr>
        <p:txBody>
          <a:bodyPr>
            <a:normAutofit/>
          </a:bodyPr>
          <a:lstStyle/>
          <a:p>
            <a:pPr algn="l"/>
            <a:r>
              <a:rPr lang="en-US" sz="3400" b="1" dirty="0">
                <a:cs typeface="Calibri Light"/>
              </a:rPr>
              <a:t>Warm Up</a:t>
            </a:r>
            <a:br>
              <a:rPr lang="en-US" sz="3400" dirty="0">
                <a:cs typeface="Calibri Light"/>
              </a:rPr>
            </a:br>
            <a:r>
              <a:rPr lang="en-US" sz="3400" dirty="0">
                <a:cs typeface="Calibri Light"/>
              </a:rPr>
              <a:t>If you could have a mystery power what would it be?</a:t>
            </a:r>
            <a:endParaRPr lang="en-US" sz="3400" dirty="0"/>
          </a:p>
        </p:txBody>
      </p:sp>
      <p:sp>
        <p:nvSpPr>
          <p:cNvPr id="72"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4"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Shape 75">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4" descr="A picture containing background pattern&#10;&#10;Description automatically generated">
            <a:extLst>
              <a:ext uri="{FF2B5EF4-FFF2-40B4-BE49-F238E27FC236}">
                <a16:creationId xmlns:a16="http://schemas.microsoft.com/office/drawing/2014/main" id="{77C41276-497D-469A-951B-C532A59157DB}"/>
              </a:ext>
            </a:extLst>
          </p:cNvPr>
          <p:cNvPicPr>
            <a:picLocks noChangeAspect="1"/>
          </p:cNvPicPr>
          <p:nvPr/>
        </p:nvPicPr>
        <p:blipFill rotWithShape="1">
          <a:blip r:embed="rId2"/>
          <a:srcRect l="3032" r="-2" b="-2"/>
          <a:stretch/>
        </p:blipFill>
        <p:spPr>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C4B7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524256" y="491260"/>
            <a:ext cx="6594189" cy="1625210"/>
          </a:xfrm>
        </p:spPr>
        <p:txBody>
          <a:bodyPr vert="horz" lIns="91440" tIns="45720" rIns="91440" bIns="45720" rtlCol="0" anchor="ctr">
            <a:normAutofit/>
          </a:bodyPr>
          <a:lstStyle/>
          <a:p>
            <a:r>
              <a:rPr lang="en-US" sz="3700" dirty="0">
                <a:solidFill>
                  <a:srgbClr val="FFFFFF"/>
                </a:solidFill>
              </a:rPr>
              <a:t>Tuesday: LC: Can I describe my mythical creature?</a:t>
            </a:r>
          </a:p>
          <a:p>
            <a:endParaRPr lang="en-US" sz="3700">
              <a:solidFill>
                <a:srgbClr val="FFFFFF"/>
              </a:solidFill>
            </a:endParaRPr>
          </a:p>
        </p:txBody>
      </p:sp>
      <p:pic>
        <p:nvPicPr>
          <p:cNvPr id="4" name="Picture 5" descr="A picture containing background pattern&#10;&#10;Description automatically generated">
            <a:extLst>
              <a:ext uri="{FF2B5EF4-FFF2-40B4-BE49-F238E27FC236}">
                <a16:creationId xmlns:a16="http://schemas.microsoft.com/office/drawing/2014/main" id="{FE747A77-0CE2-45A0-A5D6-AE9F196AD9CB}"/>
              </a:ext>
            </a:extLst>
          </p:cNvPr>
          <p:cNvPicPr>
            <a:picLocks noChangeAspect="1"/>
          </p:cNvPicPr>
          <p:nvPr/>
        </p:nvPicPr>
        <p:blipFill rotWithShape="1">
          <a:blip r:embed="rId2"/>
          <a:srcRect l="2695" r="-3" b="-3"/>
          <a:stretch/>
        </p:blipFill>
        <p:spPr>
          <a:xfrm>
            <a:off x="327547" y="2454903"/>
            <a:ext cx="7058306" cy="4080254"/>
          </a:xfrm>
          <a:prstGeom prst="rect">
            <a:avLst/>
          </a:prstGeom>
        </p:spPr>
      </p:pic>
      <p:sp>
        <p:nvSpPr>
          <p:cNvPr id="14"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r>
              <a:rPr lang="en-US" sz="2000" dirty="0">
                <a:solidFill>
                  <a:srgbClr val="FFFFFF"/>
                </a:solidFill>
              </a:rPr>
              <a:t>Today we’d like you to write a paragraph to describe your mythical character.</a:t>
            </a:r>
            <a:endParaRPr lang="en-US" sz="2000" dirty="0">
              <a:solidFill>
                <a:srgbClr val="FFFFFF"/>
              </a:solidFill>
              <a:cs typeface="Calibri"/>
            </a:endParaRPr>
          </a:p>
          <a:p>
            <a:endParaRPr lang="en-US" sz="2000" dirty="0">
              <a:solidFill>
                <a:srgbClr val="FFFFFF"/>
              </a:solidFill>
            </a:endParaRPr>
          </a:p>
          <a:p>
            <a:endParaRPr lang="en-US" sz="2000" dirty="0">
              <a:solidFill>
                <a:srgbClr val="FFFFFF"/>
              </a:solidFill>
            </a:endParaRPr>
          </a:p>
          <a:p>
            <a:r>
              <a:rPr lang="en-US" sz="2000" dirty="0">
                <a:solidFill>
                  <a:srgbClr val="FFFFFF"/>
                </a:solidFill>
              </a:rPr>
              <a:t>This piece of work is to be submitted on Teams.</a:t>
            </a:r>
            <a:endParaRPr lang="en-US" sz="2000" dirty="0">
              <a:solidFill>
                <a:srgbClr val="FFFFFF"/>
              </a:solidFill>
              <a:cs typeface="Calibri" panose="020F0502020204030204"/>
            </a:endParaRPr>
          </a:p>
        </p:txBody>
      </p:sp>
    </p:spTree>
    <p:extLst>
      <p:ext uri="{BB962C8B-B14F-4D97-AF65-F5344CB8AC3E}">
        <p14:creationId xmlns:p14="http://schemas.microsoft.com/office/powerpoint/2010/main" val="148187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8EE2C0-B227-4797-86EF-0CB85E0B4CE9}"/>
              </a:ext>
            </a:extLst>
          </p:cNvPr>
          <p:cNvSpPr>
            <a:spLocks noGrp="1"/>
          </p:cNvSpPr>
          <p:nvPr>
            <p:ph type="title"/>
          </p:nvPr>
        </p:nvSpPr>
        <p:spPr>
          <a:xfrm>
            <a:off x="838199" y="548464"/>
            <a:ext cx="3807187" cy="2228074"/>
          </a:xfrm>
        </p:spPr>
        <p:txBody>
          <a:bodyPr vert="horz" lIns="91440" tIns="45720" rIns="91440" bIns="45720" rtlCol="0" anchor="ctr">
            <a:normAutofit/>
          </a:bodyPr>
          <a:lstStyle/>
          <a:p>
            <a:r>
              <a:rPr lang="en-US" sz="4000"/>
              <a:t>Toolkit</a:t>
            </a:r>
          </a:p>
        </p:txBody>
      </p:sp>
      <p:sp>
        <p:nvSpPr>
          <p:cNvPr id="3" name="Content Placeholder 2">
            <a:extLst>
              <a:ext uri="{FF2B5EF4-FFF2-40B4-BE49-F238E27FC236}">
                <a16:creationId xmlns:a16="http://schemas.microsoft.com/office/drawing/2014/main" id="{B3F1D3E9-5186-4851-AF55-C277879BFC0E}"/>
              </a:ext>
            </a:extLst>
          </p:cNvPr>
          <p:cNvSpPr>
            <a:spLocks noGrp="1"/>
          </p:cNvSpPr>
          <p:nvPr>
            <p:ph sz="half" idx="1"/>
          </p:nvPr>
        </p:nvSpPr>
        <p:spPr>
          <a:xfrm>
            <a:off x="838201" y="2962279"/>
            <a:ext cx="3799425" cy="3143241"/>
          </a:xfrm>
        </p:spPr>
        <p:txBody>
          <a:bodyPr vert="horz" lIns="91440" tIns="45720" rIns="91440" bIns="45720" rtlCol="0" anchor="t">
            <a:normAutofit/>
          </a:bodyPr>
          <a:lstStyle/>
          <a:p>
            <a:r>
              <a:rPr lang="en-US" sz="2000" dirty="0">
                <a:cs typeface="Calibri"/>
              </a:rPr>
              <a:t>Use your design and key vocabulary from Monday.</a:t>
            </a:r>
            <a:endParaRPr lang="en-US" sz="2000" dirty="0"/>
          </a:p>
          <a:p>
            <a:r>
              <a:rPr lang="en-US" sz="2000" dirty="0">
                <a:ea typeface="+mn-lt"/>
                <a:cs typeface="+mn-lt"/>
              </a:rPr>
              <a:t>Write in a paragraph.</a:t>
            </a:r>
            <a:endParaRPr lang="en-US" sz="2000" dirty="0">
              <a:cs typeface="Calibri"/>
            </a:endParaRPr>
          </a:p>
          <a:p>
            <a:r>
              <a:rPr lang="en-US" sz="2000" dirty="0"/>
              <a:t>Include key similes and metaphors.</a:t>
            </a:r>
            <a:endParaRPr lang="en-US" dirty="0"/>
          </a:p>
          <a:p>
            <a:r>
              <a:rPr lang="en-US" sz="2000" dirty="0"/>
              <a:t>Year 4 expanded noun phrases.</a:t>
            </a:r>
            <a:endParaRPr lang="en-US" sz="2000" dirty="0">
              <a:cs typeface="Calibri"/>
            </a:endParaRPr>
          </a:p>
          <a:p>
            <a:endParaRPr lang="en-US" sz="2000" dirty="0">
              <a:cs typeface="Calibri"/>
            </a:endParaRPr>
          </a:p>
        </p:txBody>
      </p:sp>
      <p:pic>
        <p:nvPicPr>
          <p:cNvPr id="6" name="Picture 4" descr="A picture containing background pattern&#10;&#10;Description automatically generated">
            <a:extLst>
              <a:ext uri="{FF2B5EF4-FFF2-40B4-BE49-F238E27FC236}">
                <a16:creationId xmlns:a16="http://schemas.microsoft.com/office/drawing/2014/main" id="{921EC202-17DD-452E-8A69-06590CC5C379}"/>
              </a:ext>
            </a:extLst>
          </p:cNvPr>
          <p:cNvPicPr>
            <a:picLocks noChangeAspect="1"/>
          </p:cNvPicPr>
          <p:nvPr/>
        </p:nvPicPr>
        <p:blipFill rotWithShape="1">
          <a:blip r:embed="rId2"/>
          <a:srcRect l="17464" r="12635" b="-1"/>
          <a:stretch/>
        </p:blipFill>
        <p:spPr>
          <a:xfrm>
            <a:off x="5010386" y="10"/>
            <a:ext cx="7181613" cy="6857990"/>
          </a:xfrm>
          <a:prstGeom prst="rect">
            <a:avLst/>
          </a:prstGeom>
          <a:effectLst/>
        </p:spPr>
      </p:pic>
    </p:spTree>
    <p:extLst>
      <p:ext uri="{BB962C8B-B14F-4D97-AF65-F5344CB8AC3E}">
        <p14:creationId xmlns:p14="http://schemas.microsoft.com/office/powerpoint/2010/main" val="3964528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8EE2C0-B227-4797-86EF-0CB85E0B4CE9}"/>
              </a:ext>
            </a:extLst>
          </p:cNvPr>
          <p:cNvSpPr>
            <a:spLocks noGrp="1"/>
          </p:cNvSpPr>
          <p:nvPr>
            <p:ph type="title"/>
          </p:nvPr>
        </p:nvSpPr>
        <p:spPr>
          <a:xfrm>
            <a:off x="838199" y="548464"/>
            <a:ext cx="7336121" cy="2228074"/>
          </a:xfrm>
        </p:spPr>
        <p:txBody>
          <a:bodyPr vert="horz" lIns="91440" tIns="45720" rIns="91440" bIns="45720" rtlCol="0" anchor="ctr">
            <a:noAutofit/>
          </a:bodyPr>
          <a:lstStyle/>
          <a:p>
            <a:r>
              <a:rPr lang="en-US" sz="2200" b="1" dirty="0">
                <a:ea typeface="+mj-lt"/>
                <a:cs typeface="+mj-lt"/>
              </a:rPr>
              <a:t>A Bad Example</a:t>
            </a:r>
            <a:br>
              <a:rPr lang="en-US" sz="2200" b="1" dirty="0">
                <a:ea typeface="+mj-lt"/>
                <a:cs typeface="+mj-lt"/>
              </a:rPr>
            </a:br>
            <a:br>
              <a:rPr lang="en-US" sz="2200" dirty="0">
                <a:ea typeface="+mj-lt"/>
                <a:cs typeface="+mj-lt"/>
              </a:rPr>
            </a:br>
            <a:r>
              <a:rPr lang="en-US" sz="2200" dirty="0">
                <a:ea typeface="+mj-lt"/>
                <a:cs typeface="+mj-lt"/>
              </a:rPr>
              <a:t>He walks on legs. He wears a red cape. His eyes are a burning orange. He has fangs. He has sharp</a:t>
            </a:r>
            <a:r>
              <a:rPr lang="en-US" sz="2200" dirty="0">
                <a:solidFill>
                  <a:srgbClr val="000000"/>
                </a:solidFill>
                <a:ea typeface="+mj-lt"/>
                <a:cs typeface="+mj-lt"/>
              </a:rPr>
              <a:t> horns. </a:t>
            </a:r>
            <a:r>
              <a:rPr lang="en-US" sz="2200" dirty="0">
                <a:ea typeface="+mj-lt"/>
                <a:cs typeface="+mj-lt"/>
              </a:rPr>
              <a:t>He has bad breath.</a:t>
            </a:r>
            <a:endParaRPr lang="en-US" sz="2200" dirty="0">
              <a:solidFill>
                <a:srgbClr val="FF0000"/>
              </a:solidFill>
              <a:cs typeface="Calibri Light"/>
            </a:endParaRPr>
          </a:p>
          <a:p>
            <a:endParaRPr lang="en-US" sz="2200" dirty="0">
              <a:cs typeface="Calibri Light"/>
            </a:endParaRPr>
          </a:p>
        </p:txBody>
      </p:sp>
      <p:sp>
        <p:nvSpPr>
          <p:cNvPr id="3" name="Content Placeholder 2">
            <a:extLst>
              <a:ext uri="{FF2B5EF4-FFF2-40B4-BE49-F238E27FC236}">
                <a16:creationId xmlns:a16="http://schemas.microsoft.com/office/drawing/2014/main" id="{B3F1D3E9-5186-4851-AF55-C277879BFC0E}"/>
              </a:ext>
            </a:extLst>
          </p:cNvPr>
          <p:cNvSpPr>
            <a:spLocks noGrp="1"/>
          </p:cNvSpPr>
          <p:nvPr>
            <p:ph sz="half" idx="1"/>
          </p:nvPr>
        </p:nvSpPr>
        <p:spPr>
          <a:xfrm>
            <a:off x="838201" y="2962279"/>
            <a:ext cx="3799425" cy="3143241"/>
          </a:xfrm>
        </p:spPr>
        <p:txBody>
          <a:bodyPr vert="horz" lIns="91440" tIns="45720" rIns="91440" bIns="45720" rtlCol="0" anchor="t">
            <a:normAutofit/>
          </a:bodyPr>
          <a:lstStyle/>
          <a:p>
            <a:r>
              <a:rPr lang="en-US" sz="2000" dirty="0">
                <a:cs typeface="Calibri"/>
              </a:rPr>
              <a:t>What is wrong with this example?</a:t>
            </a:r>
            <a:endParaRPr lang="en-US" dirty="0"/>
          </a:p>
          <a:p>
            <a:r>
              <a:rPr lang="en-US" sz="2000" dirty="0">
                <a:cs typeface="Calibri"/>
              </a:rPr>
              <a:t>How might we improve it?</a:t>
            </a:r>
          </a:p>
        </p:txBody>
      </p:sp>
      <p:pic>
        <p:nvPicPr>
          <p:cNvPr id="6" name="Picture 4" descr="A picture containing background pattern&#10;&#10;Description automatically generated">
            <a:extLst>
              <a:ext uri="{FF2B5EF4-FFF2-40B4-BE49-F238E27FC236}">
                <a16:creationId xmlns:a16="http://schemas.microsoft.com/office/drawing/2014/main" id="{921EC202-17DD-452E-8A69-06590CC5C379}"/>
              </a:ext>
            </a:extLst>
          </p:cNvPr>
          <p:cNvPicPr>
            <a:picLocks noChangeAspect="1"/>
          </p:cNvPicPr>
          <p:nvPr/>
        </p:nvPicPr>
        <p:blipFill rotWithShape="1">
          <a:blip r:embed="rId2"/>
          <a:srcRect l="17464" r="12635" b="-1"/>
          <a:stretch/>
        </p:blipFill>
        <p:spPr>
          <a:xfrm>
            <a:off x="7527484" y="2404682"/>
            <a:ext cx="4664515" cy="4453318"/>
          </a:xfrm>
          <a:prstGeom prst="rect">
            <a:avLst/>
          </a:prstGeom>
          <a:effectLst/>
        </p:spPr>
      </p:pic>
    </p:spTree>
    <p:extLst>
      <p:ext uri="{BB962C8B-B14F-4D97-AF65-F5344CB8AC3E}">
        <p14:creationId xmlns:p14="http://schemas.microsoft.com/office/powerpoint/2010/main" val="4153397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8EE2C0-B227-4797-86EF-0CB85E0B4CE9}"/>
              </a:ext>
            </a:extLst>
          </p:cNvPr>
          <p:cNvSpPr>
            <a:spLocks noGrp="1"/>
          </p:cNvSpPr>
          <p:nvPr>
            <p:ph type="title"/>
          </p:nvPr>
        </p:nvSpPr>
        <p:spPr>
          <a:xfrm>
            <a:off x="838199" y="548464"/>
            <a:ext cx="7336121" cy="2228074"/>
          </a:xfrm>
        </p:spPr>
        <p:txBody>
          <a:bodyPr vert="horz" lIns="91440" tIns="45720" rIns="91440" bIns="45720" rtlCol="0" anchor="ctr">
            <a:noAutofit/>
          </a:bodyPr>
          <a:lstStyle/>
          <a:p>
            <a:r>
              <a:rPr lang="en-US" sz="2200" b="1" dirty="0">
                <a:ea typeface="+mj-lt"/>
                <a:cs typeface="+mj-lt"/>
              </a:rPr>
              <a:t>A Good Example</a:t>
            </a:r>
            <a:br>
              <a:rPr lang="en-US" sz="2200" b="1" dirty="0">
                <a:ea typeface="+mj-lt"/>
                <a:cs typeface="+mj-lt"/>
              </a:rPr>
            </a:br>
            <a:br>
              <a:rPr lang="en-US" sz="2200" dirty="0">
                <a:ea typeface="+mj-lt"/>
                <a:cs typeface="+mj-lt"/>
              </a:rPr>
            </a:br>
            <a:r>
              <a:rPr lang="en-US" sz="2200" dirty="0">
                <a:ea typeface="+mj-lt"/>
                <a:cs typeface="+mj-lt"/>
              </a:rPr>
              <a:t>The enormous creature walks stiffly</a:t>
            </a:r>
            <a:r>
              <a:rPr lang="en-US" sz="2200" b="1" dirty="0">
                <a:ea typeface="+mj-lt"/>
                <a:cs typeface="+mj-lt"/>
              </a:rPr>
              <a:t> </a:t>
            </a:r>
            <a:r>
              <a:rPr lang="en-US" sz="2200" dirty="0">
                <a:ea typeface="+mj-lt"/>
                <a:cs typeface="+mj-lt"/>
              </a:rPr>
              <a:t>towards its prey on its hind legs. It wears a </a:t>
            </a:r>
            <a:r>
              <a:rPr lang="en-US" sz="2200" dirty="0">
                <a:solidFill>
                  <a:srgbClr val="FF0000"/>
                </a:solidFill>
                <a:ea typeface="+mj-lt"/>
                <a:cs typeface="+mj-lt"/>
              </a:rPr>
              <a:t>red cape, which swishes lazily around the creature’s furred feet</a:t>
            </a:r>
            <a:r>
              <a:rPr lang="en-US" sz="2200" dirty="0">
                <a:ea typeface="+mj-lt"/>
                <a:cs typeface="+mj-lt"/>
              </a:rPr>
              <a:t>. Its eyes are a burning orange, and a glint around its mouth gives the merest suggestion of sharp fangs. It has horns</a:t>
            </a:r>
            <a:r>
              <a:rPr lang="en-US" sz="2200" dirty="0">
                <a:solidFill>
                  <a:srgbClr val="FF0000"/>
                </a:solidFill>
                <a:ea typeface="+mj-lt"/>
                <a:cs typeface="+mj-lt"/>
              </a:rPr>
              <a:t> as sharp as razors </a:t>
            </a:r>
            <a:r>
              <a:rPr lang="en-US" sz="2200" dirty="0">
                <a:ea typeface="+mj-lt"/>
                <a:cs typeface="+mj-lt"/>
              </a:rPr>
              <a:t>and breath which smells of rotting flesh. There is nowhere to hide from him. </a:t>
            </a:r>
            <a:endParaRPr lang="en-US" sz="2200" dirty="0">
              <a:cs typeface="Calibri Light"/>
            </a:endParaRPr>
          </a:p>
          <a:p>
            <a:endParaRPr lang="en-US" sz="2200" dirty="0">
              <a:cs typeface="Calibri Light"/>
            </a:endParaRPr>
          </a:p>
        </p:txBody>
      </p:sp>
      <p:sp>
        <p:nvSpPr>
          <p:cNvPr id="3" name="Content Placeholder 2">
            <a:extLst>
              <a:ext uri="{FF2B5EF4-FFF2-40B4-BE49-F238E27FC236}">
                <a16:creationId xmlns:a16="http://schemas.microsoft.com/office/drawing/2014/main" id="{B3F1D3E9-5186-4851-AF55-C277879BFC0E}"/>
              </a:ext>
            </a:extLst>
          </p:cNvPr>
          <p:cNvSpPr>
            <a:spLocks noGrp="1"/>
          </p:cNvSpPr>
          <p:nvPr>
            <p:ph sz="half" idx="1"/>
          </p:nvPr>
        </p:nvSpPr>
        <p:spPr>
          <a:xfrm>
            <a:off x="838201" y="2962279"/>
            <a:ext cx="3799425" cy="3143241"/>
          </a:xfrm>
        </p:spPr>
        <p:txBody>
          <a:bodyPr vert="horz" lIns="91440" tIns="45720" rIns="91440" bIns="45720" rtlCol="0" anchor="t">
            <a:normAutofit/>
          </a:bodyPr>
          <a:lstStyle/>
          <a:p>
            <a:r>
              <a:rPr lang="en-US" sz="2000" dirty="0">
                <a:cs typeface="Calibri"/>
              </a:rPr>
              <a:t>What makes this example better?</a:t>
            </a:r>
            <a:endParaRPr lang="en-US">
              <a:cs typeface="Calibri"/>
            </a:endParaRPr>
          </a:p>
          <a:p>
            <a:r>
              <a:rPr lang="en-US" sz="2000" dirty="0">
                <a:cs typeface="Calibri"/>
              </a:rPr>
              <a:t>Can you magpie any of the phrases.</a:t>
            </a:r>
          </a:p>
        </p:txBody>
      </p:sp>
      <p:pic>
        <p:nvPicPr>
          <p:cNvPr id="6" name="Picture 4" descr="A picture containing background pattern&#10;&#10;Description automatically generated">
            <a:extLst>
              <a:ext uri="{FF2B5EF4-FFF2-40B4-BE49-F238E27FC236}">
                <a16:creationId xmlns:a16="http://schemas.microsoft.com/office/drawing/2014/main" id="{921EC202-17DD-452E-8A69-06590CC5C379}"/>
              </a:ext>
            </a:extLst>
          </p:cNvPr>
          <p:cNvPicPr>
            <a:picLocks noChangeAspect="1"/>
          </p:cNvPicPr>
          <p:nvPr/>
        </p:nvPicPr>
        <p:blipFill rotWithShape="1">
          <a:blip r:embed="rId2"/>
          <a:srcRect l="17464" r="12635" b="-1"/>
          <a:stretch/>
        </p:blipFill>
        <p:spPr>
          <a:xfrm>
            <a:off x="7527484" y="2404682"/>
            <a:ext cx="4664515" cy="4453318"/>
          </a:xfrm>
          <a:prstGeom prst="rect">
            <a:avLst/>
          </a:prstGeom>
          <a:effectLst/>
        </p:spPr>
      </p:pic>
    </p:spTree>
    <p:extLst>
      <p:ext uri="{BB962C8B-B14F-4D97-AF65-F5344CB8AC3E}">
        <p14:creationId xmlns:p14="http://schemas.microsoft.com/office/powerpoint/2010/main" val="2347542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C4B7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524256" y="491260"/>
            <a:ext cx="6594189" cy="1625210"/>
          </a:xfrm>
        </p:spPr>
        <p:txBody>
          <a:bodyPr vert="horz" lIns="91440" tIns="45720" rIns="91440" bIns="45720" rtlCol="0" anchor="ctr">
            <a:normAutofit/>
          </a:bodyPr>
          <a:lstStyle/>
          <a:p>
            <a:r>
              <a:rPr lang="en-US" sz="3700" dirty="0">
                <a:solidFill>
                  <a:srgbClr val="FFFFFF"/>
                </a:solidFill>
              </a:rPr>
              <a:t>Tuesday: LC: Can I describe my  mythical creature?</a:t>
            </a:r>
          </a:p>
          <a:p>
            <a:endParaRPr lang="en-US" sz="3700">
              <a:solidFill>
                <a:srgbClr val="FFFFFF"/>
              </a:solidFill>
            </a:endParaRPr>
          </a:p>
        </p:txBody>
      </p:sp>
      <p:pic>
        <p:nvPicPr>
          <p:cNvPr id="4" name="Picture 5" descr="A picture containing background pattern&#10;&#10;Description automatically generated">
            <a:extLst>
              <a:ext uri="{FF2B5EF4-FFF2-40B4-BE49-F238E27FC236}">
                <a16:creationId xmlns:a16="http://schemas.microsoft.com/office/drawing/2014/main" id="{FE747A77-0CE2-45A0-A5D6-AE9F196AD9CB}"/>
              </a:ext>
            </a:extLst>
          </p:cNvPr>
          <p:cNvPicPr>
            <a:picLocks noChangeAspect="1"/>
          </p:cNvPicPr>
          <p:nvPr/>
        </p:nvPicPr>
        <p:blipFill rotWithShape="1">
          <a:blip r:embed="rId2"/>
          <a:srcRect l="2695" r="-3" b="-3"/>
          <a:stretch/>
        </p:blipFill>
        <p:spPr>
          <a:xfrm>
            <a:off x="327547" y="2454903"/>
            <a:ext cx="7058306" cy="4080254"/>
          </a:xfrm>
          <a:prstGeom prst="rect">
            <a:avLst/>
          </a:prstGeom>
        </p:spPr>
      </p:pic>
      <p:sp>
        <p:nvSpPr>
          <p:cNvPr id="14"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r>
              <a:rPr lang="en-US" sz="2000" dirty="0">
                <a:solidFill>
                  <a:srgbClr val="FFFFFF"/>
                </a:solidFill>
              </a:rPr>
              <a:t>Today we’d like you to write a paragraph to describe your mythical character.</a:t>
            </a:r>
            <a:endParaRPr lang="en-US" sz="2000" dirty="0">
              <a:solidFill>
                <a:srgbClr val="FFFFFF"/>
              </a:solidFill>
              <a:cs typeface="Calibri"/>
            </a:endParaRPr>
          </a:p>
          <a:p>
            <a:endParaRPr lang="en-US" sz="2000" dirty="0">
              <a:solidFill>
                <a:srgbClr val="FFFFFF"/>
              </a:solidFill>
            </a:endParaRPr>
          </a:p>
          <a:p>
            <a:endParaRPr lang="en-US" sz="2000" dirty="0">
              <a:solidFill>
                <a:srgbClr val="FFFFFF"/>
              </a:solidFill>
            </a:endParaRPr>
          </a:p>
          <a:p>
            <a:r>
              <a:rPr lang="en-US" sz="2000" dirty="0">
                <a:solidFill>
                  <a:srgbClr val="FFFFFF"/>
                </a:solidFill>
              </a:rPr>
              <a:t>This piece of work is to be submitted on Teams.</a:t>
            </a:r>
            <a:endParaRPr lang="en-US" sz="2000" dirty="0">
              <a:solidFill>
                <a:srgbClr val="FFFFFF"/>
              </a:solidFill>
              <a:cs typeface="Calibri" panose="020F0502020204030204"/>
            </a:endParaRPr>
          </a:p>
        </p:txBody>
      </p:sp>
    </p:spTree>
    <p:extLst>
      <p:ext uri="{BB962C8B-B14F-4D97-AF65-F5344CB8AC3E}">
        <p14:creationId xmlns:p14="http://schemas.microsoft.com/office/powerpoint/2010/main" val="27356186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464</Words>
  <Application>Microsoft Office PowerPoint</Application>
  <PresentationFormat>Widescreen</PresentationFormat>
  <Paragraphs>48</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Warm Up If you could have a mystery power what would it be?</vt:lpstr>
      <vt:lpstr>Tuesday: LC: Can I describe my mythical creature? </vt:lpstr>
      <vt:lpstr>Toolkit</vt:lpstr>
      <vt:lpstr>A Bad Example  He walks on legs. He wears a red cape. His eyes are a burning orange. He has fangs. He has sharp horns. He has bad breath. </vt:lpstr>
      <vt:lpstr>A Good Example  The enormous creature walks stiffly towards its prey on its hind legs. It wears a red cape, which swishes lazily around the creature’s furred feet. Its eyes are a burning orange, and a glint around its mouth gives the merest suggestion of sharp fangs. It has horns as sharp as razors and breath which smells of rotting flesh. There is nowhere to hide from him.  </vt:lpstr>
      <vt:lpstr>Tuesday: LC: Can I describe my  mythical creature?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60s Quick Write.</dc:title>
  <dc:creator>charlottehahnel@me.com</dc:creator>
  <cp:lastModifiedBy>charlottehahnel@me.com</cp:lastModifiedBy>
  <cp:revision>156</cp:revision>
  <dcterms:created xsi:type="dcterms:W3CDTF">2021-01-21T16:06:51Z</dcterms:created>
  <dcterms:modified xsi:type="dcterms:W3CDTF">2021-02-01T19:27:57Z</dcterms:modified>
</cp:coreProperties>
</file>