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58" r:id="rId3"/>
    <p:sldId id="264" r:id="rId4"/>
    <p:sldId id="265" r:id="rId5"/>
    <p:sldId id="266" r:id="rId6"/>
    <p:sldId id="262" r:id="rId7"/>
    <p:sldId id="257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847226A-0BE6-4099-AC69-073243E963FC}" v="2104" dt="2021-01-15T16:36:37.850"/>
    <p1510:client id="{51E889DD-1F40-A4AD-60B5-C8F23461F00E}" v="268" dt="2021-01-17T17:39:41.658"/>
    <p1510:client id="{69E96860-759A-AA4A-E50C-DF5551E96664}" v="605" dt="2021-01-17T15:53:57.83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" Target="slides/slide7.xml" Id="rId8" /><Relationship Type="http://schemas.openxmlformats.org/officeDocument/2006/relationships/slide" Target="slides/slide2.xml" Id="rId3" /><Relationship Type="http://schemas.openxmlformats.org/officeDocument/2006/relationships/slide" Target="slides/slide6.xml" Id="rId7" /><Relationship Type="http://schemas.openxmlformats.org/officeDocument/2006/relationships/tableStyles" Target="tableStyles.xml" Id="rId12" /><Relationship Type="http://schemas.openxmlformats.org/officeDocument/2006/relationships/slide" Target="slides/slide1.xml" Id="rId2" /><Relationship Type="http://schemas.openxmlformats.org/officeDocument/2006/relationships/slideMaster" Target="slideMasters/slideMaster1.xml" Id="rId1" /><Relationship Type="http://schemas.openxmlformats.org/officeDocument/2006/relationships/slide" Target="slides/slide5.xml" Id="rId6" /><Relationship Type="http://schemas.openxmlformats.org/officeDocument/2006/relationships/theme" Target="theme/theme1.xml" Id="rId11" /><Relationship Type="http://schemas.openxmlformats.org/officeDocument/2006/relationships/slide" Target="slides/slide4.xml" Id="rId5" /><Relationship Type="http://schemas.openxmlformats.org/officeDocument/2006/relationships/viewProps" Target="viewProps.xml" Id="rId10" /><Relationship Type="http://schemas.openxmlformats.org/officeDocument/2006/relationships/slide" Target="slides/slide3.xml" Id="rId4" /><Relationship Type="http://schemas.openxmlformats.org/officeDocument/2006/relationships/presProps" Target="presProps.xml" Id="rId9" /><Relationship Type="http://schemas.microsoft.com/office/2015/10/relationships/revisionInfo" Target="revisionInfo.xml" Id="rId14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unkidslive.com/podcast/fun-kids-radios-interviews/" TargetMode="External"/><Relationship Id="rId2" Type="http://schemas.openxmlformats.org/officeDocument/2006/relationships/hyperlink" Target="http://Alhttps:/www.funkidslive.com/podcast/the-fun-kids-science-weekly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bbc.co.uk/sounds/play/p05lklqh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91DC736-0EF8-4F87-9146-EBF1D2EE4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Icon&#10;&#10;Description automatically generated">
            <a:extLst>
              <a:ext uri="{FF2B5EF4-FFF2-40B4-BE49-F238E27FC236}">
                <a16:creationId xmlns:a16="http://schemas.microsoft.com/office/drawing/2014/main" id="{F6493702-C718-4A0A-953D-D5FACDA5A32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7" t="1580" r="29795" b="-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097CD68E-23E3-4007-8847-CD0944C4F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9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D4E203-AABD-45C4-A665-9DDD30A1CF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3980228" cy="2887832"/>
          </a:xfrm>
        </p:spPr>
        <p:txBody>
          <a:bodyPr anchor="b">
            <a:noAutofit/>
          </a:bodyPr>
          <a:lstStyle/>
          <a:p>
            <a:pPr algn="l"/>
            <a:r>
              <a:rPr lang="en-US">
                <a:cs typeface="Calibri Light"/>
              </a:rPr>
              <a:t>Podcasts and Podcasting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58930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BF0E21-0E0B-42B8-ACF7-E1C1FFB3A1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>
                <a:latin typeface="Calibri"/>
                <a:cs typeface="Calibri Light"/>
              </a:rPr>
            </a:br>
            <a:r>
              <a:rPr lang="en-US" dirty="0">
                <a:latin typeface="Calibri"/>
                <a:cs typeface="Calibri"/>
              </a:rPr>
              <a:t>Lesson 1</a:t>
            </a:r>
            <a:br>
              <a:rPr lang="en-US">
                <a:latin typeface="Calibri"/>
                <a:cs typeface="Calibri Light"/>
              </a:rPr>
            </a:br>
            <a:r>
              <a:rPr lang="en-US" dirty="0">
                <a:latin typeface="Calibri"/>
                <a:cs typeface="Calibri Light"/>
              </a:rPr>
              <a:t>What is a podcast?</a:t>
            </a:r>
            <a:br>
              <a:rPr lang="en-US">
                <a:latin typeface="Calibri"/>
                <a:cs typeface="Calibri Light"/>
              </a:rPr>
            </a:br>
            <a:endParaRPr lang="en-US">
              <a:latin typeface="Calibri"/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16D6B7-C3F2-428B-B82F-18879CE7D6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sz="3200" dirty="0">
                <a:latin typeface="Calibri Light"/>
                <a:cs typeface="Calibri Light"/>
              </a:rPr>
              <a:t>Over the next couple of sessions, we are going to look at </a:t>
            </a:r>
            <a:r>
              <a:rPr lang="en-US" sz="3200">
                <a:latin typeface="Calibri Light"/>
                <a:cs typeface="Calibri Light"/>
              </a:rPr>
              <a:t>podcasts. Some of you may already listen to </a:t>
            </a:r>
            <a:r>
              <a:rPr lang="en-US" sz="3200" dirty="0">
                <a:latin typeface="Calibri Light"/>
                <a:cs typeface="Calibri Light"/>
              </a:rPr>
              <a:t>podcasts. </a:t>
            </a:r>
          </a:p>
          <a:p>
            <a:pPr marL="0" indent="0">
              <a:buNone/>
            </a:pPr>
            <a:r>
              <a:rPr lang="en-US" sz="3200" b="1" dirty="0">
                <a:latin typeface="Calibri Light"/>
                <a:ea typeface="+mn-lt"/>
                <a:cs typeface="Calibri"/>
              </a:rPr>
              <a:t>The word podcast comes from a mix of </a:t>
            </a:r>
            <a:r>
              <a:rPr lang="en-US" sz="3200" b="1" dirty="0" err="1">
                <a:latin typeface="Calibri Light"/>
                <a:ea typeface="+mn-lt"/>
                <a:cs typeface="Calibri"/>
              </a:rPr>
              <a:t>i</a:t>
            </a:r>
            <a:r>
              <a:rPr lang="en-US" sz="3200" b="1" dirty="0" err="1">
                <a:solidFill>
                  <a:srgbClr val="FF0000"/>
                </a:solidFill>
                <a:latin typeface="Calibri Light"/>
                <a:ea typeface="+mn-lt"/>
                <a:cs typeface="Calibri"/>
              </a:rPr>
              <a:t>pod</a:t>
            </a:r>
            <a:r>
              <a:rPr lang="en-US" sz="3200" b="1" dirty="0">
                <a:latin typeface="Calibri Light"/>
                <a:ea typeface="+mn-lt"/>
                <a:cs typeface="Calibri"/>
              </a:rPr>
              <a:t> and broad</a:t>
            </a:r>
            <a:r>
              <a:rPr lang="en-US" sz="3200" b="1" dirty="0">
                <a:solidFill>
                  <a:srgbClr val="FF0000"/>
                </a:solidFill>
                <a:latin typeface="Calibri Light"/>
                <a:ea typeface="+mn-lt"/>
                <a:cs typeface="Calibri"/>
              </a:rPr>
              <a:t>cast</a:t>
            </a:r>
            <a:r>
              <a:rPr lang="en-US" sz="3200" b="1" dirty="0">
                <a:latin typeface="Calibri Light"/>
                <a:ea typeface="+mn-lt"/>
                <a:cs typeface="Calibri"/>
              </a:rPr>
              <a:t>ing. </a:t>
            </a:r>
            <a:endParaRPr lang="en-US" sz="3200" b="1" dirty="0">
              <a:latin typeface="Calibri Light"/>
              <a:ea typeface="+mn-lt"/>
              <a:cs typeface="+mn-lt"/>
            </a:endParaRPr>
          </a:p>
          <a:p>
            <a:pPr marL="0" indent="0">
              <a:buNone/>
            </a:pPr>
            <a:r>
              <a:rPr lang="en-US" sz="3200" dirty="0">
                <a:latin typeface="Calibri Light"/>
                <a:ea typeface="+mn-lt"/>
                <a:cs typeface="+mn-lt"/>
              </a:rPr>
              <a:t>A podcast is an audio </a:t>
            </a:r>
            <a:r>
              <a:rPr lang="en-US" sz="3200" dirty="0" err="1">
                <a:latin typeface="Calibri Light"/>
                <a:ea typeface="+mn-lt"/>
                <a:cs typeface="+mn-lt"/>
              </a:rPr>
              <a:t>programme</a:t>
            </a:r>
            <a:r>
              <a:rPr lang="en-US" sz="3200" dirty="0">
                <a:latin typeface="Calibri Light"/>
                <a:ea typeface="+mn-lt"/>
                <a:cs typeface="+mn-lt"/>
              </a:rPr>
              <a:t>; you listen to it just like on the radio. You download it to your phone/</a:t>
            </a:r>
            <a:r>
              <a:rPr lang="en-US" sz="3200" dirty="0" err="1">
                <a:latin typeface="Calibri Light"/>
                <a:ea typeface="+mn-lt"/>
                <a:cs typeface="+mn-lt"/>
              </a:rPr>
              <a:t>ipad</a:t>
            </a:r>
            <a:r>
              <a:rPr lang="en-US" sz="3200" dirty="0">
                <a:latin typeface="Calibri Light"/>
                <a:ea typeface="+mn-lt"/>
                <a:cs typeface="+mn-lt"/>
              </a:rPr>
              <a:t>/computer so that you can listen to it </a:t>
            </a:r>
            <a:r>
              <a:rPr lang="en-US" sz="3200" b="1" dirty="0">
                <a:latin typeface="Calibri Light"/>
                <a:ea typeface="+mn-lt"/>
                <a:cs typeface="+mn-lt"/>
              </a:rPr>
              <a:t>whenever</a:t>
            </a:r>
            <a:r>
              <a:rPr lang="en-US" sz="3200" dirty="0">
                <a:latin typeface="Calibri Light"/>
                <a:ea typeface="+mn-lt"/>
                <a:cs typeface="+mn-lt"/>
              </a:rPr>
              <a:t> and </a:t>
            </a:r>
            <a:r>
              <a:rPr lang="en-US" sz="3200" b="1" dirty="0">
                <a:latin typeface="Calibri Light"/>
                <a:ea typeface="+mn-lt"/>
                <a:cs typeface="+mn-lt"/>
              </a:rPr>
              <a:t>wherever</a:t>
            </a:r>
            <a:r>
              <a:rPr lang="en-US" sz="3200" dirty="0">
                <a:latin typeface="Calibri Light"/>
                <a:ea typeface="+mn-lt"/>
                <a:cs typeface="+mn-lt"/>
              </a:rPr>
              <a:t> you want to.</a:t>
            </a:r>
            <a:endParaRPr lang="en-US" sz="3200" dirty="0">
              <a:latin typeface="Calibri Light"/>
              <a:cs typeface="Calibri"/>
            </a:endParaRPr>
          </a:p>
          <a:p>
            <a:pPr marL="0" indent="0">
              <a:buNone/>
            </a:pPr>
            <a:endParaRPr lang="en-US" sz="3200" b="1">
              <a:latin typeface="Calibri Light"/>
              <a:cs typeface="Calibri"/>
            </a:endParaRPr>
          </a:p>
          <a:p>
            <a:pPr marL="0" indent="0">
              <a:buNone/>
            </a:pPr>
            <a:endParaRPr lang="en-US" sz="3200">
              <a:latin typeface="Calibri Light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916484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D6E8E8-3321-4642-9767-31AEDB09F3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>
                <a:latin typeface="Calibri"/>
                <a:cs typeface="Calibri"/>
              </a:rPr>
            </a:br>
            <a:br>
              <a:rPr lang="en-US">
                <a:latin typeface="Calibri"/>
                <a:cs typeface="Calibri"/>
              </a:rPr>
            </a:br>
            <a:r>
              <a:rPr lang="en-US" dirty="0">
                <a:latin typeface="Calibri"/>
                <a:cs typeface="Calibri"/>
              </a:rPr>
              <a:t>What is a podcast?</a:t>
            </a:r>
            <a:br>
              <a:rPr lang="en-US">
                <a:latin typeface="Calibri"/>
                <a:cs typeface="Calibri"/>
              </a:rPr>
            </a:br>
            <a:endParaRPr lang="en-US">
              <a:ea typeface="+mj-lt"/>
              <a:cs typeface="+mj-lt"/>
            </a:endParaRPr>
          </a:p>
          <a:p>
            <a:endParaRPr lang="en-US"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BAA41E-1CD9-4085-AC2A-A357E38D41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8169" y="1254126"/>
            <a:ext cx="10765631" cy="4922837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>
                <a:ea typeface="+mn-lt"/>
                <a:cs typeface="+mn-lt"/>
              </a:rPr>
              <a:t>How?</a:t>
            </a:r>
            <a:endParaRPr lang="en-US" b="1" dirty="0">
              <a:cs typeface="Calibri"/>
            </a:endParaRPr>
          </a:p>
          <a:p>
            <a:pPr marL="0" indent="0">
              <a:buNone/>
            </a:pPr>
            <a:r>
              <a:rPr lang="en-US">
                <a:ea typeface="+mn-lt"/>
                <a:cs typeface="+mn-lt"/>
              </a:rPr>
              <a:t>You can listen to episodes using headphones, earphones or through </a:t>
            </a:r>
            <a:r>
              <a:rPr lang="en-US" dirty="0">
                <a:ea typeface="+mn-lt"/>
                <a:cs typeface="+mn-lt"/>
              </a:rPr>
              <a:t>speakers on your chosen device.</a:t>
            </a:r>
            <a:endParaRPr lang="en-US"/>
          </a:p>
          <a:p>
            <a:pPr marL="0" indent="0">
              <a:buNone/>
            </a:pPr>
            <a:r>
              <a:rPr lang="en-US" b="1" dirty="0">
                <a:ea typeface="+mn-lt"/>
                <a:cs typeface="+mn-lt"/>
              </a:rPr>
              <a:t>When?</a:t>
            </a:r>
          </a:p>
          <a:p>
            <a:pPr marL="0" indent="0">
              <a:buNone/>
            </a:pPr>
            <a:r>
              <a:rPr lang="en-US" dirty="0">
                <a:ea typeface="+mn-lt"/>
                <a:cs typeface="+mn-lt"/>
              </a:rPr>
              <a:t>Some of the most common times people listen to podcasts is at the gym, travelling in </a:t>
            </a:r>
            <a:r>
              <a:rPr lang="en-US">
                <a:ea typeface="+mn-lt"/>
                <a:cs typeface="+mn-lt"/>
              </a:rPr>
              <a:t>the car or by train/bus or maybe relaxng on an evening.</a:t>
            </a:r>
            <a:endParaRPr lang="en-US"/>
          </a:p>
          <a:p>
            <a:pPr marL="0" indent="0">
              <a:buNone/>
            </a:pPr>
            <a:r>
              <a:rPr lang="en-US" b="1" dirty="0">
                <a:ea typeface="+mn-lt"/>
                <a:cs typeface="+mn-lt"/>
              </a:rPr>
              <a:t>Format</a:t>
            </a:r>
          </a:p>
          <a:p>
            <a:pPr>
              <a:buFont typeface="Arial"/>
              <a:buChar char="•"/>
            </a:pPr>
            <a:r>
              <a:rPr lang="en-US" dirty="0">
                <a:ea typeface="+mn-lt"/>
                <a:cs typeface="+mn-lt"/>
              </a:rPr>
              <a:t>They can be any </a:t>
            </a:r>
            <a:r>
              <a:rPr lang="en-US" b="1" dirty="0">
                <a:ea typeface="+mn-lt"/>
                <a:cs typeface="+mn-lt"/>
              </a:rPr>
              <a:t>length</a:t>
            </a:r>
            <a:r>
              <a:rPr lang="en-US">
                <a:ea typeface="+mn-lt"/>
                <a:cs typeface="+mn-lt"/>
              </a:rPr>
              <a:t>, from a couple of minutes to a couple of hours</a:t>
            </a:r>
            <a:endParaRPr lang="en-US">
              <a:cs typeface="Calibri"/>
            </a:endParaRPr>
          </a:p>
          <a:p>
            <a:pPr>
              <a:buFont typeface="Arial"/>
              <a:buChar char="•"/>
            </a:pPr>
            <a:r>
              <a:rPr lang="en-US" dirty="0">
                <a:ea typeface="+mn-lt"/>
                <a:cs typeface="+mn-lt"/>
              </a:rPr>
              <a:t>They can be any </a:t>
            </a:r>
            <a:r>
              <a:rPr lang="en-US" b="1" dirty="0">
                <a:ea typeface="+mn-lt"/>
                <a:cs typeface="+mn-lt"/>
              </a:rPr>
              <a:t>frequency</a:t>
            </a:r>
            <a:r>
              <a:rPr lang="en-US" dirty="0">
                <a:ea typeface="+mn-lt"/>
                <a:cs typeface="+mn-lt"/>
              </a:rPr>
              <a:t>, from daily to weekly to monthly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>
                <a:ea typeface="+mn-lt"/>
                <a:cs typeface="+mn-lt"/>
              </a:rPr>
              <a:t>They can be any </a:t>
            </a:r>
            <a:r>
              <a:rPr lang="en-US" b="1">
                <a:ea typeface="+mn-lt"/>
                <a:cs typeface="+mn-lt"/>
              </a:rPr>
              <a:t>format</a:t>
            </a:r>
            <a:r>
              <a:rPr lang="en-US">
                <a:ea typeface="+mn-lt"/>
                <a:cs typeface="+mn-lt"/>
              </a:rPr>
              <a:t>, from simple programmes with one presenter up to multi-</a:t>
            </a:r>
            <a:r>
              <a:rPr lang="en-US" dirty="0">
                <a:ea typeface="+mn-lt"/>
                <a:cs typeface="+mn-lt"/>
              </a:rPr>
              <a:t>person audio dramas</a:t>
            </a:r>
            <a:endParaRPr lang="en-US" dirty="0"/>
          </a:p>
          <a:p>
            <a:pPr>
              <a:buFont typeface="Arial"/>
              <a:buChar char="•"/>
            </a:pPr>
            <a:r>
              <a:rPr lang="en-US">
                <a:ea typeface="+mn-lt"/>
                <a:cs typeface="+mn-lt"/>
              </a:rPr>
              <a:t>They can cover </a:t>
            </a:r>
            <a:r>
              <a:rPr lang="en-US" b="1">
                <a:ea typeface="+mn-lt"/>
                <a:cs typeface="+mn-lt"/>
              </a:rPr>
              <a:t>any topic</a:t>
            </a:r>
            <a:r>
              <a:rPr lang="en-US">
                <a:ea typeface="+mn-lt"/>
                <a:cs typeface="+mn-lt"/>
              </a:rPr>
              <a:t> and there will be podcasters out there making </a:t>
            </a:r>
            <a:r>
              <a:rPr lang="en-US" dirty="0">
                <a:ea typeface="+mn-lt"/>
                <a:cs typeface="+mn-lt"/>
              </a:rPr>
              <a:t>podcasts about something that interests you</a:t>
            </a:r>
          </a:p>
          <a:p>
            <a:pPr>
              <a:buFont typeface="Arial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39452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F3A98D-A2C5-40D3-B51F-7928683A37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2950" y="932656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ea typeface="+mn-lt"/>
                <a:cs typeface="+mn-lt"/>
              </a:rPr>
              <a:t>Most podcasts will be themed around one particular topic</a:t>
            </a:r>
            <a:r>
              <a:rPr lang="en-US">
                <a:ea typeface="+mn-lt"/>
                <a:cs typeface="+mn-lt"/>
              </a:rPr>
              <a:t>. The host will talk about that topic on every episode. Sometimes </a:t>
            </a:r>
            <a:r>
              <a:rPr lang="en-US" dirty="0">
                <a:ea typeface="+mn-lt"/>
                <a:cs typeface="+mn-lt"/>
              </a:rPr>
              <a:t>it's really specific </a:t>
            </a:r>
            <a:r>
              <a:rPr lang="en-US" err="1">
                <a:ea typeface="+mn-lt"/>
                <a:cs typeface="+mn-lt"/>
              </a:rPr>
              <a:t>eg</a:t>
            </a:r>
            <a:r>
              <a:rPr lang="en-US" dirty="0">
                <a:ea typeface="+mn-lt"/>
                <a:cs typeface="+mn-lt"/>
              </a:rPr>
              <a:t> triathlon racing or dog training, and other times it's more </a:t>
            </a:r>
            <a:r>
              <a:rPr lang="en-US">
                <a:ea typeface="+mn-lt"/>
                <a:cs typeface="+mn-lt"/>
              </a:rPr>
              <a:t>general </a:t>
            </a:r>
            <a:r>
              <a:rPr lang="en-US" err="1">
                <a:ea typeface="+mn-lt"/>
                <a:cs typeface="+mn-lt"/>
              </a:rPr>
              <a:t>eg</a:t>
            </a:r>
            <a:r>
              <a:rPr lang="en-US" dirty="0">
                <a:ea typeface="+mn-lt"/>
                <a:cs typeface="+mn-lt"/>
              </a:rPr>
              <a:t> how to lead a happy life.</a:t>
            </a:r>
            <a:endParaRPr lang="en-US" dirty="0">
              <a:cs typeface="Calibri" panose="020F0502020204030204"/>
            </a:endParaRPr>
          </a:p>
          <a:p>
            <a:r>
              <a:rPr lang="en-US">
                <a:ea typeface="+mn-lt"/>
                <a:cs typeface="+mn-lt"/>
              </a:rPr>
              <a:t>Then for each individual episode of that podcast the host</a:t>
            </a:r>
            <a:r>
              <a:rPr lang="en-US" dirty="0">
                <a:ea typeface="+mn-lt"/>
                <a:cs typeface="+mn-lt"/>
              </a:rPr>
              <a:t> will talk about something more specific within that topic – nutrition tips for taking part in a triathlon, or how to stop your dog fighting with other dogs.</a:t>
            </a:r>
            <a:endParaRPr lang="en-US" dirty="0"/>
          </a:p>
          <a:p>
            <a:r>
              <a:rPr lang="en-US">
                <a:ea typeface="+mn-lt"/>
                <a:cs typeface="+mn-lt"/>
              </a:rPr>
              <a:t>Each episode is normally run by one or two regular presenters and </a:t>
            </a:r>
            <a:r>
              <a:rPr lang="en-US" dirty="0">
                <a:ea typeface="+mn-lt"/>
                <a:cs typeface="+mn-lt"/>
              </a:rPr>
              <a:t>they'll often get outside guests on to contribute, or to be interviewed.</a:t>
            </a:r>
            <a:endParaRPr lang="en-US" dirty="0"/>
          </a:p>
          <a:p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943989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F44497-511F-4B03-AD9A-311C67885B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BEA117-934C-4FD9-A9D7-1A71AF13B1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ea typeface="+mn-lt"/>
                <a:cs typeface="+mn-lt"/>
              </a:rPr>
              <a:t>A lot of podcasts are really simple, just a few friends chatting about something that they're all really passionate</a:t>
            </a:r>
            <a:r>
              <a:rPr lang="en-US">
                <a:ea typeface="+mn-lt"/>
                <a:cs typeface="+mn-lt"/>
              </a:rPr>
              <a:t> about eg films, a sport, music. </a:t>
            </a:r>
            <a:r>
              <a:rPr lang="en-US" dirty="0">
                <a:ea typeface="+mn-lt"/>
                <a:cs typeface="+mn-lt"/>
              </a:rPr>
              <a:t>But, some are really polished and super professional, including </a:t>
            </a:r>
            <a:r>
              <a:rPr lang="en-US">
                <a:ea typeface="+mn-lt"/>
                <a:cs typeface="+mn-lt"/>
              </a:rPr>
              <a:t>using theme music, sound effects, professional editing etc.</a:t>
            </a:r>
          </a:p>
          <a:p>
            <a:r>
              <a:rPr lang="en-US" dirty="0">
                <a:ea typeface="+mn-lt"/>
                <a:cs typeface="+mn-lt"/>
              </a:rPr>
              <a:t>A </a:t>
            </a:r>
            <a:r>
              <a:rPr lang="en-US" b="1" dirty="0">
                <a:ea typeface="+mn-lt"/>
                <a:cs typeface="+mn-lt"/>
              </a:rPr>
              <a:t>podcast</a:t>
            </a:r>
            <a:r>
              <a:rPr lang="en-US" dirty="0">
                <a:ea typeface="+mn-lt"/>
                <a:cs typeface="+mn-lt"/>
              </a:rPr>
              <a:t> is a series of episodes, and refers to the </a:t>
            </a:r>
            <a:r>
              <a:rPr lang="en-US" err="1">
                <a:ea typeface="+mn-lt"/>
                <a:cs typeface="+mn-lt"/>
              </a:rPr>
              <a:t>programme</a:t>
            </a:r>
            <a:r>
              <a:rPr lang="en-US" dirty="0">
                <a:ea typeface="+mn-lt"/>
                <a:cs typeface="+mn-lt"/>
              </a:rPr>
              <a:t> as a </a:t>
            </a:r>
            <a:r>
              <a:rPr lang="en-US">
                <a:ea typeface="+mn-lt"/>
                <a:cs typeface="+mn-lt"/>
              </a:rPr>
              <a:t>whole. A </a:t>
            </a:r>
            <a:r>
              <a:rPr lang="en-US" b="1" dirty="0">
                <a:ea typeface="+mn-lt"/>
                <a:cs typeface="+mn-lt"/>
              </a:rPr>
              <a:t>podcast episode</a:t>
            </a:r>
            <a:r>
              <a:rPr lang="en-US">
                <a:ea typeface="+mn-lt"/>
                <a:cs typeface="+mn-lt"/>
              </a:rPr>
              <a:t> is just one recording from the entire </a:t>
            </a:r>
            <a:r>
              <a:rPr lang="en-US" dirty="0">
                <a:ea typeface="+mn-lt"/>
                <a:cs typeface="+mn-lt"/>
              </a:rPr>
              <a:t>Podcast.</a:t>
            </a:r>
          </a:p>
          <a:p>
            <a:r>
              <a:rPr lang="en-US" dirty="0">
                <a:cs typeface="Calibri"/>
              </a:rPr>
              <a:t>You can subscribe to a podcast so that you are notified when the next episode is broadcast and they are free!</a:t>
            </a:r>
          </a:p>
        </p:txBody>
      </p:sp>
    </p:spTree>
    <p:extLst>
      <p:ext uri="{BB962C8B-B14F-4D97-AF65-F5344CB8AC3E}">
        <p14:creationId xmlns:p14="http://schemas.microsoft.com/office/powerpoint/2010/main" val="35428397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19697A-8FF8-4F51-AF33-ED1EA2906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Calibri"/>
                <a:cs typeface="Calibri Light"/>
              </a:rPr>
              <a:t>Activity</a:t>
            </a:r>
            <a:endParaRPr lang="en-US">
              <a:latin typeface="Calibri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505AF0-8B6D-49B6-A1FD-E295B35A32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81210"/>
            <a:ext cx="10515600" cy="4595753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>
                <a:latin typeface="Calibri Light"/>
                <a:cs typeface="Calibri Light"/>
              </a:rPr>
              <a:t>Your task this week is to listen to some podcasts suitable for your age group.</a:t>
            </a:r>
            <a:endParaRPr lang="en-US">
              <a:latin typeface="Calibri Light"/>
              <a:ea typeface="+mn-lt"/>
              <a:cs typeface="Calibri Light"/>
            </a:endParaRPr>
          </a:p>
          <a:p>
            <a:r>
              <a:rPr lang="en-US">
                <a:latin typeface="Calibri Light"/>
                <a:cs typeface="Calibri Light"/>
              </a:rPr>
              <a:t>I've put some links on the next slide to podcasts that I think might interest you.</a:t>
            </a:r>
          </a:p>
          <a:p>
            <a:r>
              <a:rPr lang="en-US">
                <a:latin typeface="Calibri Light"/>
                <a:cs typeface="Calibri Light"/>
              </a:rPr>
              <a:t>There is a science podcast, interviews with famous people talking about lots of different things and there's a link to a story series.</a:t>
            </a:r>
          </a:p>
          <a:p>
            <a:pPr marL="0" indent="0">
              <a:buNone/>
            </a:pPr>
            <a:r>
              <a:rPr lang="en-US" b="1">
                <a:latin typeface="Calibri Light"/>
                <a:cs typeface="Calibri Light"/>
              </a:rPr>
              <a:t>Ready for the next session, think about:</a:t>
            </a:r>
            <a:endParaRPr lang="en-US"/>
          </a:p>
          <a:p>
            <a:r>
              <a:rPr lang="en-US">
                <a:latin typeface="Calibri Light"/>
                <a:cs typeface="Calibri Light"/>
              </a:rPr>
              <a:t>What are the features of a podcast?</a:t>
            </a:r>
            <a:endParaRPr lang="en-US">
              <a:cs typeface="Calibri" panose="020F0502020204030204"/>
            </a:endParaRPr>
          </a:p>
          <a:p>
            <a:r>
              <a:rPr lang="en-US">
                <a:latin typeface="Calibri Light"/>
                <a:cs typeface="Calibri Light"/>
              </a:rPr>
              <a:t>What makes a good podcast?</a:t>
            </a:r>
          </a:p>
          <a:p>
            <a:r>
              <a:rPr lang="en-US">
                <a:latin typeface="Calibri Light"/>
                <a:cs typeface="Calibri Light"/>
              </a:rPr>
              <a:t>What would your podcast series be about?</a:t>
            </a:r>
          </a:p>
          <a:p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300052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C6F32-9F1B-4F03-8A3C-061DB021C6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Calibri"/>
                <a:cs typeface="Calibri Light"/>
              </a:rPr>
              <a:t>Listen!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5987F0-6E49-4A64-AA67-F9A5CAD96D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>
                <a:ea typeface="+mn-lt"/>
                <a:cs typeface="+mn-lt"/>
              </a:rPr>
              <a:t>All age groups</a:t>
            </a:r>
          </a:p>
          <a:p>
            <a:r>
              <a:rPr lang="en-US">
                <a:ea typeface="+mn-lt"/>
                <a:cs typeface="+mn-lt"/>
                <a:hlinkClick r:id="rId2"/>
              </a:rPr>
              <a:t>https://www.funkidslive.com/podcast/the-fun-kids-science-weekly/</a:t>
            </a:r>
            <a:endParaRPr lang="en-US">
              <a:cs typeface="Calibri"/>
            </a:endParaRPr>
          </a:p>
          <a:p>
            <a:r>
              <a:rPr lang="en-US">
                <a:ea typeface="+mn-lt"/>
                <a:cs typeface="+mn-lt"/>
                <a:hlinkClick r:id="rId3"/>
              </a:rPr>
              <a:t>https://www.funkidslive.com/podcast/fun-kids-radios-interviews/</a:t>
            </a:r>
            <a:endParaRPr lang="en-US">
              <a:cs typeface="Calibri"/>
            </a:endParaRPr>
          </a:p>
          <a:p>
            <a:endParaRPr lang="en-US">
              <a:cs typeface="Calibri"/>
            </a:endParaRPr>
          </a:p>
          <a:p>
            <a:pPr marL="0" indent="0">
              <a:buNone/>
            </a:pPr>
            <a:r>
              <a:rPr lang="en-US">
                <a:cs typeface="Calibri"/>
              </a:rPr>
              <a:t>Y5/6</a:t>
            </a:r>
          </a:p>
          <a:p>
            <a:r>
              <a:rPr lang="en-US">
                <a:cs typeface="Calibri"/>
                <a:hlinkClick r:id="rId4"/>
              </a:rPr>
              <a:t>https://www.bbc.co.uk/sounds/play/p05lklqh</a:t>
            </a:r>
            <a:endParaRPr lang="en-US">
              <a:ea typeface="+mn-lt"/>
              <a:cs typeface="+mn-lt"/>
            </a:endParaRPr>
          </a:p>
          <a:p>
            <a:endParaRPr lang="en-US">
              <a:cs typeface="Calibri"/>
            </a:endParaRPr>
          </a:p>
          <a:p>
            <a:endParaRPr lang="en-US">
              <a:cs typeface="Calibri"/>
            </a:endParaRPr>
          </a:p>
          <a:p>
            <a:endParaRPr lang="en-US">
              <a:cs typeface="Calibri"/>
            </a:endParaRPr>
          </a:p>
          <a:p>
            <a:endParaRPr lang="en-US">
              <a:cs typeface="Calibri"/>
            </a:endParaRPr>
          </a:p>
          <a:p>
            <a:pPr marL="0" indent="0">
              <a:buNone/>
            </a:pPr>
            <a:endParaRPr lang="en-US">
              <a:cs typeface="Calibri"/>
            </a:endParaRPr>
          </a:p>
          <a:p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001490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7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Podcasts and Podcasting</vt:lpstr>
      <vt:lpstr> Lesson 1 What is a podcast? </vt:lpstr>
      <vt:lpstr>  What is a podcast?  </vt:lpstr>
      <vt:lpstr>PowerPoint Presentation</vt:lpstr>
      <vt:lpstr>PowerPoint Presentation</vt:lpstr>
      <vt:lpstr>Activity</vt:lpstr>
      <vt:lpstr>Listen!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139</cp:revision>
  <dcterms:created xsi:type="dcterms:W3CDTF">2021-01-15T14:14:42Z</dcterms:created>
  <dcterms:modified xsi:type="dcterms:W3CDTF">2021-01-17T17:39:41Z</dcterms:modified>
</cp:coreProperties>
</file>