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377" r:id="rId3"/>
    <p:sldId id="293" r:id="rId4"/>
    <p:sldId id="375" r:id="rId5"/>
    <p:sldId id="351" r:id="rId6"/>
    <p:sldId id="376" r:id="rId7"/>
    <p:sldId id="295" r:id="rId8"/>
    <p:sldId id="328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95FD387-C858-65AB-4BFF-A05447A7CC8C}" v="5" dt="2021-02-03T20:19:30.41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anessa Laws" userId="S::vanessa.laws@bramhopeprimaryschool.co.uk::ffd8d519-c878-4d94-89d7-97e24b34969f" providerId="AD" clId="Web-{B95FD387-C858-65AB-4BFF-A05447A7CC8C}"/>
    <pc:docChg chg="delSld modSld">
      <pc:chgData name="Vanessa Laws" userId="S::vanessa.laws@bramhopeprimaryschool.co.uk::ffd8d519-c878-4d94-89d7-97e24b34969f" providerId="AD" clId="Web-{B95FD387-C858-65AB-4BFF-A05447A7CC8C}" dt="2021-02-03T20:19:30.411" v="2" actId="20577"/>
      <pc:docMkLst>
        <pc:docMk/>
      </pc:docMkLst>
      <pc:sldChg chg="modSp">
        <pc:chgData name="Vanessa Laws" userId="S::vanessa.laws@bramhopeprimaryschool.co.uk::ffd8d519-c878-4d94-89d7-97e24b34969f" providerId="AD" clId="Web-{B95FD387-C858-65AB-4BFF-A05447A7CC8C}" dt="2021-02-03T20:19:30.411" v="2" actId="20577"/>
        <pc:sldMkLst>
          <pc:docMk/>
          <pc:sldMk cId="2262107798" sldId="328"/>
        </pc:sldMkLst>
        <pc:spChg chg="mod">
          <ac:chgData name="Vanessa Laws" userId="S::vanessa.laws@bramhopeprimaryschool.co.uk::ffd8d519-c878-4d94-89d7-97e24b34969f" providerId="AD" clId="Web-{B95FD387-C858-65AB-4BFF-A05447A7CC8C}" dt="2021-02-03T20:19:30.411" v="2" actId="20577"/>
          <ac:spMkLst>
            <pc:docMk/>
            <pc:sldMk cId="2262107798" sldId="328"/>
            <ac:spMk id="3" creationId="{8C3EFC86-38E3-4968-8903-FFFDC3EC7BEC}"/>
          </ac:spMkLst>
        </pc:spChg>
      </pc:sldChg>
      <pc:sldChg chg="del">
        <pc:chgData name="Vanessa Laws" userId="S::vanessa.laws@bramhopeprimaryschool.co.uk::ffd8d519-c878-4d94-89d7-97e24b34969f" providerId="AD" clId="Web-{B95FD387-C858-65AB-4BFF-A05447A7CC8C}" dt="2021-02-03T20:19:06.302" v="0"/>
        <pc:sldMkLst>
          <pc:docMk/>
          <pc:sldMk cId="2774278677" sldId="329"/>
        </pc:sldMkLst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4" Type="http://schemas.openxmlformats.org/officeDocument/2006/relationships/image" Target="../media/image8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4" Type="http://schemas.openxmlformats.org/officeDocument/2006/relationships/image" Target="../media/image8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23B230C-AD99-4DC0-A908-F4B4C7C8E062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accent1_2" csCatId="accent1" phldr="1"/>
      <dgm:spPr/>
      <dgm:t>
        <a:bodyPr/>
        <a:lstStyle/>
        <a:p>
          <a:endParaRPr lang="en-US"/>
        </a:p>
      </dgm:t>
    </dgm:pt>
    <dgm:pt modelId="{37ED7862-C388-44FE-9EB8-1C5664D487A4}">
      <dgm:prSet/>
      <dgm:spPr/>
      <dgm:t>
        <a:bodyPr/>
        <a:lstStyle/>
        <a:p>
          <a:r>
            <a:rPr lang="en-GB" dirty="0"/>
            <a:t>Toolkit</a:t>
          </a:r>
          <a:endParaRPr lang="en-US" dirty="0"/>
        </a:p>
      </dgm:t>
    </dgm:pt>
    <dgm:pt modelId="{FF35607B-AD1E-4F69-A365-D494559FFE5B}" type="parTrans" cxnId="{986CB236-461B-43E5-A807-198E742959F3}">
      <dgm:prSet/>
      <dgm:spPr/>
      <dgm:t>
        <a:bodyPr/>
        <a:lstStyle/>
        <a:p>
          <a:endParaRPr lang="en-US"/>
        </a:p>
      </dgm:t>
    </dgm:pt>
    <dgm:pt modelId="{D0AE3BBE-8780-48FA-9365-96C7BFA0DC17}" type="sibTrans" cxnId="{986CB236-461B-43E5-A807-198E742959F3}">
      <dgm:prSet/>
      <dgm:spPr/>
      <dgm:t>
        <a:bodyPr/>
        <a:lstStyle/>
        <a:p>
          <a:endParaRPr lang="en-US"/>
        </a:p>
      </dgm:t>
    </dgm:pt>
    <dgm:pt modelId="{FEEC11A6-8E5C-4245-9B6D-20541A566CA4}">
      <dgm:prSet/>
      <dgm:spPr/>
      <dgm:t>
        <a:bodyPr/>
        <a:lstStyle/>
        <a:p>
          <a:r>
            <a:rPr lang="en-US" dirty="0"/>
            <a:t>Modal verbs</a:t>
          </a:r>
        </a:p>
      </dgm:t>
    </dgm:pt>
    <dgm:pt modelId="{6D92E48A-52FE-48E0-9D71-281E27808B77}" type="parTrans" cxnId="{099884FB-20A0-4148-BF25-097D02739EBC}">
      <dgm:prSet/>
      <dgm:spPr/>
      <dgm:t>
        <a:bodyPr/>
        <a:lstStyle/>
        <a:p>
          <a:endParaRPr lang="en-US"/>
        </a:p>
      </dgm:t>
    </dgm:pt>
    <dgm:pt modelId="{66B8B61A-F260-431D-A3FB-E178A52FAA9C}" type="sibTrans" cxnId="{099884FB-20A0-4148-BF25-097D02739EBC}">
      <dgm:prSet/>
      <dgm:spPr/>
      <dgm:t>
        <a:bodyPr/>
        <a:lstStyle/>
        <a:p>
          <a:endParaRPr lang="en-US"/>
        </a:p>
      </dgm:t>
    </dgm:pt>
    <dgm:pt modelId="{5A2901DD-CDA8-4636-890E-D20BF3AB4720}" type="pres">
      <dgm:prSet presAssocID="{523B230C-AD99-4DC0-A908-F4B4C7C8E062}" presName="root" presStyleCnt="0">
        <dgm:presLayoutVars>
          <dgm:dir/>
          <dgm:resizeHandles val="exact"/>
        </dgm:presLayoutVars>
      </dgm:prSet>
      <dgm:spPr/>
    </dgm:pt>
    <dgm:pt modelId="{9DB04027-CBEC-4EA0-985F-FF1DD1DF5730}" type="pres">
      <dgm:prSet presAssocID="{37ED7862-C388-44FE-9EB8-1C5664D487A4}" presName="compNode" presStyleCnt="0"/>
      <dgm:spPr/>
    </dgm:pt>
    <dgm:pt modelId="{10F4B7B8-9E99-4369-8382-196040340CCC}" type="pres">
      <dgm:prSet presAssocID="{37ED7862-C388-44FE-9EB8-1C5664D487A4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ools"/>
        </a:ext>
      </dgm:extLst>
    </dgm:pt>
    <dgm:pt modelId="{92E14919-F6B1-4776-9530-133BE85E708C}" type="pres">
      <dgm:prSet presAssocID="{37ED7862-C388-44FE-9EB8-1C5664D487A4}" presName="spaceRect" presStyleCnt="0"/>
      <dgm:spPr/>
    </dgm:pt>
    <dgm:pt modelId="{F93D5C2D-9741-45B7-B568-2189A9DC58F8}" type="pres">
      <dgm:prSet presAssocID="{37ED7862-C388-44FE-9EB8-1C5664D487A4}" presName="textRect" presStyleLbl="revTx" presStyleIdx="0" presStyleCnt="2">
        <dgm:presLayoutVars>
          <dgm:chMax val="1"/>
          <dgm:chPref val="1"/>
        </dgm:presLayoutVars>
      </dgm:prSet>
      <dgm:spPr/>
    </dgm:pt>
    <dgm:pt modelId="{7C5BB386-FCDC-44C2-A5E1-B2E06FDF7B76}" type="pres">
      <dgm:prSet presAssocID="{D0AE3BBE-8780-48FA-9365-96C7BFA0DC17}" presName="sibTrans" presStyleCnt="0"/>
      <dgm:spPr/>
    </dgm:pt>
    <dgm:pt modelId="{19E9736C-A38B-4E35-9BAD-6A9BF48EDB37}" type="pres">
      <dgm:prSet presAssocID="{FEEC11A6-8E5C-4245-9B6D-20541A566CA4}" presName="compNode" presStyleCnt="0"/>
      <dgm:spPr/>
    </dgm:pt>
    <dgm:pt modelId="{994D90C1-2242-4151-8653-83ECBEA2D61F}" type="pres">
      <dgm:prSet presAssocID="{FEEC11A6-8E5C-4245-9B6D-20541A566CA4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cument"/>
        </a:ext>
      </dgm:extLst>
    </dgm:pt>
    <dgm:pt modelId="{30A322C5-E31D-48D6-BD9D-AF024516872C}" type="pres">
      <dgm:prSet presAssocID="{FEEC11A6-8E5C-4245-9B6D-20541A566CA4}" presName="spaceRect" presStyleCnt="0"/>
      <dgm:spPr/>
    </dgm:pt>
    <dgm:pt modelId="{31F65C0F-2853-45DD-B92B-96F390D0DD8C}" type="pres">
      <dgm:prSet presAssocID="{FEEC11A6-8E5C-4245-9B6D-20541A566CA4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986CB236-461B-43E5-A807-198E742959F3}" srcId="{523B230C-AD99-4DC0-A908-F4B4C7C8E062}" destId="{37ED7862-C388-44FE-9EB8-1C5664D487A4}" srcOrd="0" destOrd="0" parTransId="{FF35607B-AD1E-4F69-A365-D494559FFE5B}" sibTransId="{D0AE3BBE-8780-48FA-9365-96C7BFA0DC17}"/>
    <dgm:cxn modelId="{B4970C91-D651-4CF1-B44E-04FF824AB25B}" type="presOf" srcId="{523B230C-AD99-4DC0-A908-F4B4C7C8E062}" destId="{5A2901DD-CDA8-4636-890E-D20BF3AB4720}" srcOrd="0" destOrd="0" presId="urn:microsoft.com/office/officeart/2018/2/layout/IconLabelList"/>
    <dgm:cxn modelId="{AF56F29F-A41C-4AB3-B1B9-B5A9DDC403B6}" type="presOf" srcId="{FEEC11A6-8E5C-4245-9B6D-20541A566CA4}" destId="{31F65C0F-2853-45DD-B92B-96F390D0DD8C}" srcOrd="0" destOrd="0" presId="urn:microsoft.com/office/officeart/2018/2/layout/IconLabelList"/>
    <dgm:cxn modelId="{F761B1B6-2602-4181-8BC7-6AFA183213C9}" type="presOf" srcId="{37ED7862-C388-44FE-9EB8-1C5664D487A4}" destId="{F93D5C2D-9741-45B7-B568-2189A9DC58F8}" srcOrd="0" destOrd="0" presId="urn:microsoft.com/office/officeart/2018/2/layout/IconLabelList"/>
    <dgm:cxn modelId="{099884FB-20A0-4148-BF25-097D02739EBC}" srcId="{523B230C-AD99-4DC0-A908-F4B4C7C8E062}" destId="{FEEC11A6-8E5C-4245-9B6D-20541A566CA4}" srcOrd="1" destOrd="0" parTransId="{6D92E48A-52FE-48E0-9D71-281E27808B77}" sibTransId="{66B8B61A-F260-431D-A3FB-E178A52FAA9C}"/>
    <dgm:cxn modelId="{F40EEDEE-E8E7-4B79-951C-405BFA025548}" type="presParOf" srcId="{5A2901DD-CDA8-4636-890E-D20BF3AB4720}" destId="{9DB04027-CBEC-4EA0-985F-FF1DD1DF5730}" srcOrd="0" destOrd="0" presId="urn:microsoft.com/office/officeart/2018/2/layout/IconLabelList"/>
    <dgm:cxn modelId="{EF477C52-CA9E-47DF-8208-257F71100AC0}" type="presParOf" srcId="{9DB04027-CBEC-4EA0-985F-FF1DD1DF5730}" destId="{10F4B7B8-9E99-4369-8382-196040340CCC}" srcOrd="0" destOrd="0" presId="urn:microsoft.com/office/officeart/2018/2/layout/IconLabelList"/>
    <dgm:cxn modelId="{DB31C88B-1A4E-4721-A3C4-C22FFA2B85D9}" type="presParOf" srcId="{9DB04027-CBEC-4EA0-985F-FF1DD1DF5730}" destId="{92E14919-F6B1-4776-9530-133BE85E708C}" srcOrd="1" destOrd="0" presId="urn:microsoft.com/office/officeart/2018/2/layout/IconLabelList"/>
    <dgm:cxn modelId="{27891A86-A445-477C-A352-241655D9F9B2}" type="presParOf" srcId="{9DB04027-CBEC-4EA0-985F-FF1DD1DF5730}" destId="{F93D5C2D-9741-45B7-B568-2189A9DC58F8}" srcOrd="2" destOrd="0" presId="urn:microsoft.com/office/officeart/2018/2/layout/IconLabelList"/>
    <dgm:cxn modelId="{C2066FD5-66F2-4DA5-8FD3-59E0E4AEFBB0}" type="presParOf" srcId="{5A2901DD-CDA8-4636-890E-D20BF3AB4720}" destId="{7C5BB386-FCDC-44C2-A5E1-B2E06FDF7B76}" srcOrd="1" destOrd="0" presId="urn:microsoft.com/office/officeart/2018/2/layout/IconLabelList"/>
    <dgm:cxn modelId="{92F6C43F-FB64-4DE6-85F3-38F409D179AC}" type="presParOf" srcId="{5A2901DD-CDA8-4636-890E-D20BF3AB4720}" destId="{19E9736C-A38B-4E35-9BAD-6A9BF48EDB37}" srcOrd="2" destOrd="0" presId="urn:microsoft.com/office/officeart/2018/2/layout/IconLabelList"/>
    <dgm:cxn modelId="{B39DC214-FBC9-4C07-9F9E-DEAFA81CEEBA}" type="presParOf" srcId="{19E9736C-A38B-4E35-9BAD-6A9BF48EDB37}" destId="{994D90C1-2242-4151-8653-83ECBEA2D61F}" srcOrd="0" destOrd="0" presId="urn:microsoft.com/office/officeart/2018/2/layout/IconLabelList"/>
    <dgm:cxn modelId="{E6B1395D-0A5B-4827-8940-F3A2A0D573B0}" type="presParOf" srcId="{19E9736C-A38B-4E35-9BAD-6A9BF48EDB37}" destId="{30A322C5-E31D-48D6-BD9D-AF024516872C}" srcOrd="1" destOrd="0" presId="urn:microsoft.com/office/officeart/2018/2/layout/IconLabelList"/>
    <dgm:cxn modelId="{0BEA937E-D22B-4A0B-8256-2F08F7CCDABF}" type="presParOf" srcId="{19E9736C-A38B-4E35-9BAD-6A9BF48EDB37}" destId="{31F65C0F-2853-45DD-B92B-96F390D0DD8C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F4B7B8-9E99-4369-8382-196040340CCC}">
      <dsp:nvSpPr>
        <dsp:cNvPr id="0" name=""/>
        <dsp:cNvSpPr/>
      </dsp:nvSpPr>
      <dsp:spPr>
        <a:xfrm>
          <a:off x="1519199" y="295699"/>
          <a:ext cx="1944000" cy="1944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93D5C2D-9741-45B7-B568-2189A9DC58F8}">
      <dsp:nvSpPr>
        <dsp:cNvPr id="0" name=""/>
        <dsp:cNvSpPr/>
      </dsp:nvSpPr>
      <dsp:spPr>
        <a:xfrm>
          <a:off x="331199" y="2709912"/>
          <a:ext cx="432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000" kern="1200" dirty="0"/>
            <a:t>Toolkit</a:t>
          </a:r>
          <a:endParaRPr lang="en-US" sz="5000" kern="1200" dirty="0"/>
        </a:p>
      </dsp:txBody>
      <dsp:txXfrm>
        <a:off x="331199" y="2709912"/>
        <a:ext cx="4320000" cy="720000"/>
      </dsp:txXfrm>
    </dsp:sp>
    <dsp:sp modelId="{994D90C1-2242-4151-8653-83ECBEA2D61F}">
      <dsp:nvSpPr>
        <dsp:cNvPr id="0" name=""/>
        <dsp:cNvSpPr/>
      </dsp:nvSpPr>
      <dsp:spPr>
        <a:xfrm>
          <a:off x="6595199" y="295699"/>
          <a:ext cx="1944000" cy="1944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1F65C0F-2853-45DD-B92B-96F390D0DD8C}">
      <dsp:nvSpPr>
        <dsp:cNvPr id="0" name=""/>
        <dsp:cNvSpPr/>
      </dsp:nvSpPr>
      <dsp:spPr>
        <a:xfrm>
          <a:off x="5407199" y="2709912"/>
          <a:ext cx="432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000" kern="1200" dirty="0"/>
            <a:t>Modal verbs</a:t>
          </a:r>
        </a:p>
      </dsp:txBody>
      <dsp:txXfrm>
        <a:off x="5407199" y="2709912"/>
        <a:ext cx="4320000" cy="72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04DB13E-F722-4ED6-BB00-556651E952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26428D7-C6F3-473D-A360-A3F5C3E8728C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3000"/>
              </a:lnSpc>
              <a:defRPr lang="en-US" sz="68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800" spc="8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6"/>
            <a:ext cx="1554480" cy="485546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EA0C0817-A112-4847-8014-A94B7D2A4EA3}" type="datetime1">
              <a:rPr lang="en-US" smtClean="0"/>
              <a:t>2/3/2021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629100" y="5177408"/>
            <a:ext cx="5730295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20" y="5177408"/>
            <a:ext cx="1955980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72800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2B432-ACDA-4023-A761-2BAB76577B62}" type="datetime1">
              <a:rPr lang="en-US" smtClean="0"/>
              <a:t>2/3/2021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21771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0A4A1889-E37C-4EC3-9E41-9DAD221CF38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 anchor="ctr">
            <a:normAutofit/>
          </a:bodyPr>
          <a:lstStyle>
            <a:lvl1pPr algn="ctr">
              <a:lnSpc>
                <a:spcPct val="83000"/>
              </a:lnSpc>
              <a:defRPr lang="en-US" sz="68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683EB04-C23E-490C-A1A6-030CF79D23C8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8A84C03-E1CA-4A4E-81D6-9BB0C335B7A0}"/>
                </a:ext>
              </a:extLst>
            </p:cNvPr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A26FB5A-D5D1-4DAB-AC43-7F51A7F2D197}"/>
                </a:ext>
              </a:extLst>
            </p:cNvPr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49303F14-E560-4C02-94F4-B4695FE26813}"/>
                </a:ext>
              </a:extLst>
            </p:cNvPr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800">
                <a:solidFill>
                  <a:schemeClr val="tx1">
                    <a:lumMod val="95000"/>
                    <a:lumOff val="5000"/>
                  </a:schemeClr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18760" y="1344502"/>
            <a:ext cx="1554480" cy="498781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D9C646AA-F36E-4540-911D-FFFC0A0EF24A}" type="datetime1">
              <a:rPr lang="en-US" smtClean="0"/>
              <a:t>2/3/2021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29157" y="5177408"/>
            <a:ext cx="5660134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177408"/>
            <a:ext cx="1958339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1243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86D26-FA5F-4637-B602-B7C2DC34CFD4}" type="datetime1">
              <a:rPr lang="en-US" smtClean="0"/>
              <a:t>2/3/2021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26903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92472"/>
            <a:ext cx="4663440" cy="3163825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8712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8712" y="2792471"/>
            <a:ext cx="4663440" cy="3164509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F15D8-96D1-4781-BC50-CA8A088B2FE4}" type="datetime1">
              <a:rPr lang="en-US" smtClean="0"/>
              <a:t>2/3/2021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4384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96C99-B8F8-4528-BD05-0E16E943DC09}" type="datetime1">
              <a:rPr lang="en-US" smtClean="0"/>
              <a:t>2/3/2021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42423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6942-C211-4B28-8DBD-C953E00AF71B}" type="datetime1">
              <a:rPr lang="en-US" smtClean="0"/>
              <a:t>2/3/2021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611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2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68580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E8D12A6-918A-48BD-8CB9-CA713993B0EA}" type="datetime1">
              <a:rPr lang="en-US" smtClean="0"/>
              <a:t>2/3/2021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47788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687CA98-D9C7-497F-A1DA-7D22F8753BCE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769620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E778CE86-875F-4587-BCF6-FA054AFC0D53}" type="datetime1">
              <a:rPr lang="en-US" smtClean="0"/>
              <a:pPr/>
              <a:t>2/3/2021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12648" y="6035040"/>
            <a:ext cx="4588002" cy="365760"/>
          </a:xfrm>
        </p:spPr>
        <p:txBody>
          <a:bodyPr/>
          <a:lstStyle>
            <a:lvl1pPr marL="0" algn="r" defTabSz="914400" rtl="0" eaLnBrk="1" latinLnBrk="0" hangingPunct="1">
              <a:defRPr lang="en-US" sz="100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5296" cy="365760"/>
          </a:xfrm>
        </p:spPr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8B3D8CC-BB13-41A5-8F34-B8E84A4F9534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defRPr sz="32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075750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F40B7-36AB-4376-BE14-EF7004D79BB9}" type="datetime1">
              <a:rPr lang="en-US" smtClean="0"/>
              <a:t>2/3/2021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42482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7CAB8-DCAE-46A5-AADA-B3FAD11A54E0}" type="datetime1">
              <a:rPr lang="en-US" smtClean="0"/>
              <a:t>2/3/2021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70519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94681D-2A4C-4A8D-B9B5-31D440D032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6FA2B21-3FCD-4721-B95C-427943F61125}" type="datetime1">
              <a:rPr lang="en-US" smtClean="0"/>
              <a:t>2/3/2021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8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38431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000" i="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1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bstract image">
            <a:extLst>
              <a:ext uri="{FF2B5EF4-FFF2-40B4-BE49-F238E27FC236}">
                <a16:creationId xmlns:a16="http://schemas.microsoft.com/office/drawing/2014/main" id="{6D3BA21E-E6C8-4E14-8E53-C5DF567E9DF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0"/>
            <a:ext cx="12191979" cy="6857990"/>
          </a:xfrm>
          <a:prstGeom prst="rect">
            <a:avLst/>
          </a:prstGeom>
        </p:spPr>
      </p:pic>
      <p:sp>
        <p:nvSpPr>
          <p:cNvPr id="64" name="Rectangle 59">
            <a:extLst>
              <a:ext uri="{FF2B5EF4-FFF2-40B4-BE49-F238E27FC236}">
                <a16:creationId xmlns:a16="http://schemas.microsoft.com/office/drawing/2014/main" id="{2644B391-9BFE-445C-A9EC-F544BB85FB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7329" y="1808532"/>
            <a:ext cx="5452527" cy="324093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65" name="Rectangle 61">
            <a:extLst>
              <a:ext uri="{FF2B5EF4-FFF2-40B4-BE49-F238E27FC236}">
                <a16:creationId xmlns:a16="http://schemas.microsoft.com/office/drawing/2014/main" id="{80F26E69-87D9-4655-AE7B-280A87AA3C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3272" y="1975104"/>
            <a:ext cx="5120640" cy="2907792"/>
          </a:xfrm>
          <a:prstGeom prst="rect">
            <a:avLst/>
          </a:prstGeom>
          <a:noFill/>
          <a:ln w="6350" cap="sq" cmpd="sng" algn="ctr">
            <a:solidFill>
              <a:schemeClr val="tx1"/>
            </a:solidFill>
            <a:prstDash val="solid"/>
            <a:miter lim="800000"/>
          </a:ln>
          <a:effectLst>
            <a:softEdge rad="0"/>
          </a:effectLst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8C3B467-088C-4F3D-A9A7-105C4E1E20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6055" y="2350017"/>
            <a:ext cx="4775075" cy="1630906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tx1"/>
                </a:solidFill>
              </a:rPr>
              <a:t>Survivors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8722DDC-8EEE-4A06-8DFE-B44871EAA2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6055" y="3990546"/>
            <a:ext cx="4775075" cy="559656"/>
          </a:xfrm>
        </p:spPr>
        <p:txBody>
          <a:bodyPr>
            <a:normAutofit fontScale="85000" lnSpcReduction="10000"/>
          </a:bodyPr>
          <a:lstStyle/>
          <a:p>
            <a:r>
              <a:rPr lang="en-US" dirty="0">
                <a:solidFill>
                  <a:schemeClr val="tx1"/>
                </a:solidFill>
              </a:rPr>
              <a:t>Extraordinary tales from the wild and beyond</a:t>
            </a:r>
          </a:p>
          <a:p>
            <a:r>
              <a:rPr lang="en-US" dirty="0">
                <a:solidFill>
                  <a:schemeClr val="tx1"/>
                </a:solidFill>
              </a:rPr>
              <a:t>Day Twenty-five</a:t>
            </a:r>
          </a:p>
        </p:txBody>
      </p:sp>
    </p:spTree>
    <p:extLst>
      <p:ext uri="{BB962C8B-B14F-4D97-AF65-F5344CB8AC3E}">
        <p14:creationId xmlns:p14="http://schemas.microsoft.com/office/powerpoint/2010/main" val="26694957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9450AE-E6CB-4627-841D-ED263CB1E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D92E19-BA13-4A57-9A16-878625DEDD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2" descr="Image preview">
            <a:extLst>
              <a:ext uri="{FF2B5EF4-FFF2-40B4-BE49-F238E27FC236}">
                <a16:creationId xmlns:a16="http://schemas.microsoft.com/office/drawing/2014/main" id="{F117A7B4-0568-4CAD-AB6C-3DD02C31ED2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318"/>
          <a:stretch/>
        </p:blipFill>
        <p:spPr bwMode="auto">
          <a:xfrm>
            <a:off x="969308" y="352673"/>
            <a:ext cx="5203503" cy="6152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58" name="Picture 2" descr="Image preview">
            <a:extLst>
              <a:ext uri="{FF2B5EF4-FFF2-40B4-BE49-F238E27FC236}">
                <a16:creationId xmlns:a16="http://schemas.microsoft.com/office/drawing/2014/main" id="{FFCBE9D4-BDC0-49F2-8C47-BF94D60DB7E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98" b="71895"/>
          <a:stretch/>
        </p:blipFill>
        <p:spPr bwMode="auto">
          <a:xfrm>
            <a:off x="6270303" y="642594"/>
            <a:ext cx="5143500" cy="1461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04567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EB72A9B-FD82-4F09-BF1E-D39311D3A0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 panose="02020404030301010803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D39B371-6E4E-4070-AB4E-4D788405A5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937DAED-8BFE-4563-BB45-B5E554D70A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3D5EFCE-4145-443F-A56E-25B9AF9747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LC: Can I </a:t>
            </a:r>
            <a:r>
              <a:rPr lang="en-US" dirty="0"/>
              <a:t>write a news article?</a:t>
            </a:r>
            <a:endParaRPr lang="en-GB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45B887C-5F00-4360-8D41-3DC5B576ADF8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066800" y="2310063"/>
          <a:ext cx="10058400" cy="37256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418855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7DAC4B-2AAF-46F8-A330-C3C5CBF3C4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79450" y="727627"/>
            <a:ext cx="4957553" cy="1645920"/>
          </a:xfrm>
        </p:spPr>
        <p:txBody>
          <a:bodyPr>
            <a:normAutofit/>
          </a:bodyPr>
          <a:lstStyle/>
          <a:p>
            <a:r>
              <a:rPr lang="en-GB" dirty="0"/>
              <a:t>Take note of the final paragraph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BBB6B01-5B73-410C-B70E-8CF2FA470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28836" y="721224"/>
            <a:ext cx="5367164" cy="5415552"/>
          </a:xfrm>
          <a:prstGeom prst="rect">
            <a:avLst/>
          </a:prstGeom>
          <a:solidFill>
            <a:srgbClr val="FFFFFF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712F587-12D0-435C-8E3F-F44C36EE71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5217" y="892220"/>
            <a:ext cx="5054517" cy="5097085"/>
          </a:xfrm>
          <a:prstGeom prst="rect">
            <a:avLst/>
          </a:prstGeom>
          <a:noFill/>
          <a:ln w="6350" cap="sq" cmpd="sng" algn="ctr">
            <a:solidFill>
              <a:srgbClr val="404040"/>
            </a:solidFill>
            <a:prstDash val="solid"/>
            <a:miter lim="800000"/>
          </a:ln>
          <a:effectLst/>
        </p:spPr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33EB6F9-1A78-4F08-9F54-E54318D825A6}"/>
              </a:ext>
            </a:extLst>
          </p:cNvPr>
          <p:cNvPicPr/>
          <p:nvPr/>
        </p:nvPicPr>
        <p:blipFill rotWithShape="1">
          <a:blip r:embed="rId2"/>
          <a:srcRect l="44671" t="21036" r="26080" b="14944"/>
          <a:stretch/>
        </p:blipFill>
        <p:spPr bwMode="auto">
          <a:xfrm>
            <a:off x="1600267" y="1206900"/>
            <a:ext cx="3624417" cy="4462365"/>
          </a:xfrm>
          <a:prstGeom prst="rect">
            <a:avLst/>
          </a:prstGeom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CE43A2-F0DC-415E-85A4-84FFE6F9C4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79450" y="2538919"/>
            <a:ext cx="4957554" cy="34961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It’s called a </a:t>
            </a:r>
            <a:r>
              <a:rPr lang="en-GB" b="1" i="1" dirty="0"/>
              <a:t>reorientation.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243486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E7DD34D8-749B-45B3-86F8-2AC135F12B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C5ABDA2-700D-43C9-BD28-924938BD41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Cloud 7">
            <a:extLst>
              <a:ext uri="{FF2B5EF4-FFF2-40B4-BE49-F238E27FC236}">
                <a16:creationId xmlns:a16="http://schemas.microsoft.com/office/drawing/2014/main" id="{8FDD26E6-2C0E-4BE5-B536-9E201ADE1EA6}"/>
              </a:ext>
            </a:extLst>
          </p:cNvPr>
          <p:cNvSpPr/>
          <p:nvPr/>
        </p:nvSpPr>
        <p:spPr>
          <a:xfrm>
            <a:off x="1652726" y="1841311"/>
            <a:ext cx="8886548" cy="3849624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venir Next LT Pro" panose="02020404030301010803"/>
                <a:ea typeface="+mn-ea"/>
                <a:cs typeface="+mn-cs"/>
              </a:rPr>
              <a:t>Think about what is different about the way a reorientation is written in comparison to the rest of the newspaper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venir Next LT Pro" panose="02020404030301010803"/>
              <a:ea typeface="+mn-ea"/>
              <a:cs typeface="+mn-cs"/>
            </a:endParaRPr>
          </a:p>
        </p:txBody>
      </p:sp>
      <p:sp>
        <p:nvSpPr>
          <p:cNvPr id="9" name="Cloud 8">
            <a:extLst>
              <a:ext uri="{FF2B5EF4-FFF2-40B4-BE49-F238E27FC236}">
                <a16:creationId xmlns:a16="http://schemas.microsoft.com/office/drawing/2014/main" id="{1F9653E8-06AB-4DBE-BA34-327CA6CA8191}"/>
              </a:ext>
            </a:extLst>
          </p:cNvPr>
          <p:cNvSpPr/>
          <p:nvPr/>
        </p:nvSpPr>
        <p:spPr>
          <a:xfrm>
            <a:off x="1618697" y="1798403"/>
            <a:ext cx="8886548" cy="3849624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venir Next LT Pro" panose="02020404030301010803"/>
                <a:ea typeface="+mn-ea"/>
                <a:cs typeface="+mn-cs"/>
              </a:rPr>
              <a:t>A reorientation brings the reader up to date with the story and may directly address the reader.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venir Next LT Pro" panose="02020404030301010803"/>
                <a:ea typeface="+mn-ea"/>
                <a:cs typeface="+mn-cs"/>
              </a:rPr>
              <a:t>It discusses what is happening now or what might happen next.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venir Next LT Pro" panose="02020404030301010803"/>
                <a:ea typeface="+mn-ea"/>
                <a:cs typeface="+mn-cs"/>
              </a:rPr>
              <a:t>It therefore uses present and sometimes future tense. What do you imagine might be included in the reorientation of your own articles?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venir Next LT Pro" panose="02020404030301010803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03739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5ABA99-B13E-4073-A16B-3DF385229F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4039" y="829025"/>
            <a:ext cx="10058400" cy="1371600"/>
          </a:xfrm>
        </p:spPr>
        <p:txBody>
          <a:bodyPr>
            <a:normAutofit fontScale="90000"/>
          </a:bodyPr>
          <a:lstStyle/>
          <a:p>
            <a:r>
              <a:rPr lang="en-GB" dirty="0"/>
              <a:t>Despite the risk of further rockfall, Frederik Pine and his team are convinced that the use of explosive devices is now the only possible way of reaching Webb and Russell.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0E0536-4690-4A3F-AE86-7A98039DDE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2734322"/>
            <a:ext cx="10058400" cy="3218422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This is the first sentence of a reorientation for the Tasmanian mine disaster report. Challenge yourself to write three alternative follow-up sentences using the sentence stems with a modal verb you feel is most appropriate to each. </a:t>
            </a: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4C77198-C67B-4C7E-B1BA-96C8990274C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591" t="55758" r="40454" b="15421"/>
          <a:stretch/>
        </p:blipFill>
        <p:spPr>
          <a:xfrm>
            <a:off x="4160981" y="3537528"/>
            <a:ext cx="3870037" cy="2733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4958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Rectangle 136">
            <a:extLst>
              <a:ext uri="{FF2B5EF4-FFF2-40B4-BE49-F238E27FC236}">
                <a16:creationId xmlns:a16="http://schemas.microsoft.com/office/drawing/2014/main" id="{B6EE7E08-B389-43E5-B019-1B0A8ACBBD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 panose="02020404030301010803"/>
              <a:ea typeface="+mn-ea"/>
              <a:cs typeface="+mn-cs"/>
            </a:endParaRPr>
          </a:p>
        </p:txBody>
      </p:sp>
      <p:pic>
        <p:nvPicPr>
          <p:cNvPr id="20484" name="Picture 4" descr="Unbelievable Submarine Escape Proven True - John Capes' Story of Unsung  Heroism in WWII - Wreckage Video">
            <a:extLst>
              <a:ext uri="{FF2B5EF4-FFF2-40B4-BE49-F238E27FC236}">
                <a16:creationId xmlns:a16="http://schemas.microsoft.com/office/drawing/2014/main" id="{3D7EE360-C4C4-4C15-912D-6B596A58F45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0" y="1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9" name="Rectangle 138">
            <a:extLst>
              <a:ext uri="{FF2B5EF4-FFF2-40B4-BE49-F238E27FC236}">
                <a16:creationId xmlns:a16="http://schemas.microsoft.com/office/drawing/2014/main" id="{E60D94A5-8A09-4BAB-8F7C-69BC34C54D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11489" y="642594"/>
            <a:ext cx="5342133" cy="5572812"/>
          </a:xfrm>
          <a:prstGeom prst="rect">
            <a:avLst/>
          </a:prstGeom>
          <a:solidFill>
            <a:schemeClr val="bg1">
              <a:alpha val="9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 panose="02020404030301010803"/>
              <a:ea typeface="+mn-ea"/>
              <a:cs typeface="+mn-cs"/>
            </a:endParaRPr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7A1AE32B-3A6E-4C5E-8FEB-73861B9A26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77099" y="804672"/>
            <a:ext cx="5010912" cy="5248656"/>
          </a:xfrm>
          <a:prstGeom prst="rect">
            <a:avLst/>
          </a:prstGeom>
          <a:noFill/>
          <a:ln w="63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 panose="02020404030301010803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593734-84C2-42B1-9F9D-070DB3953A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54304" y="1050247"/>
            <a:ext cx="4472921" cy="1371600"/>
          </a:xfrm>
        </p:spPr>
        <p:txBody>
          <a:bodyPr>
            <a:normAutofit/>
          </a:bodyPr>
          <a:lstStyle/>
          <a:p>
            <a:r>
              <a:rPr lang="en-GB" dirty="0"/>
              <a:t>|Task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1D1444-4C3C-471E-98BF-18492D6FD6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54304" y="2605741"/>
            <a:ext cx="4472922" cy="313167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>
                <a:latin typeface="Arial" panose="020B0604020202020204" pitchFamily="34" charset="0"/>
              </a:rPr>
              <a:t>Your t</a:t>
            </a:r>
            <a:r>
              <a:rPr lang="en-US" b="0" i="0" dirty="0">
                <a:effectLst/>
                <a:latin typeface="Arial" panose="020B0604020202020204" pitchFamily="34" charset="0"/>
              </a:rPr>
              <a:t>ask today will be to write a complete news article for the BBC </a:t>
            </a:r>
            <a:r>
              <a:rPr lang="en-US" b="0" i="0" dirty="0" err="1">
                <a:effectLst/>
                <a:latin typeface="Arial" panose="020B0604020202020204" pitchFamily="34" charset="0"/>
              </a:rPr>
              <a:t>Newsround</a:t>
            </a:r>
            <a:r>
              <a:rPr lang="en-US" b="0" i="0" dirty="0">
                <a:effectLst/>
                <a:latin typeface="Arial" panose="020B0604020202020204" pitchFamily="34" charset="0"/>
              </a:rPr>
              <a:t> website.</a:t>
            </a:r>
          </a:p>
          <a:p>
            <a:pPr marL="0" indent="0" algn="l">
              <a:buNone/>
            </a:pPr>
            <a:r>
              <a:rPr lang="en-US" dirty="0">
                <a:latin typeface="Arial" panose="020B0604020202020204" pitchFamily="34" charset="0"/>
              </a:rPr>
              <a:t>It must include </a:t>
            </a:r>
          </a:p>
          <a:p>
            <a:pPr marL="0" indent="0" algn="l">
              <a:buNone/>
            </a:pPr>
            <a:r>
              <a:rPr lang="en-US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1 Headline.</a:t>
            </a:r>
          </a:p>
          <a:p>
            <a:pPr marL="0" indent="0" algn="l">
              <a:buNone/>
            </a:pPr>
            <a:r>
              <a:rPr lang="en-US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 2 Subhead.</a:t>
            </a:r>
          </a:p>
          <a:p>
            <a:pPr marL="0" indent="0" algn="l">
              <a:buNone/>
            </a:pPr>
            <a:r>
              <a:rPr lang="en-US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 3 Byline.</a:t>
            </a:r>
          </a:p>
          <a:p>
            <a:pPr marL="0" indent="0" algn="l">
              <a:buNone/>
            </a:pPr>
            <a:r>
              <a:rPr lang="en-US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 4 Lead/ Orientation</a:t>
            </a:r>
          </a:p>
          <a:p>
            <a:pPr marL="0" indent="0" algn="l">
              <a:buNone/>
            </a:pPr>
            <a:r>
              <a:rPr lang="en-US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b="1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5</a:t>
            </a:r>
            <a:r>
              <a:rPr lang="en-US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 Body or running text.</a:t>
            </a:r>
          </a:p>
          <a:p>
            <a:pPr marL="0" indent="0" algn="l">
              <a:buNone/>
            </a:pPr>
            <a:r>
              <a:rPr lang="en-US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 6 Reorientation.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290009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EA8681-F411-4A04-BD28-8396A422AC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FAQs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3EFC86-38E3-4968-8903-FFFDC3EC7B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Can I add my own research? Absolutely</a:t>
            </a:r>
          </a:p>
          <a:p>
            <a:endParaRPr lang="en-GB" dirty="0"/>
          </a:p>
          <a:p>
            <a:r>
              <a:rPr lang="en-GB" dirty="0"/>
              <a:t>Can I type my work? Yes, but you may need an adult to show you how to add brackets.</a:t>
            </a:r>
          </a:p>
          <a:p>
            <a:endParaRPr lang="en-GB" dirty="0"/>
          </a:p>
          <a:p>
            <a:r>
              <a:rPr lang="en-GB" dirty="0"/>
              <a:t>Can I add photographs to enhance my work? Yes, one or two carefully placed photographs can add to your writing.</a:t>
            </a:r>
          </a:p>
          <a:p>
            <a:endParaRPr lang="en-GB" dirty="0"/>
          </a:p>
          <a:p>
            <a:r>
              <a:rPr lang="en-GB" dirty="0"/>
              <a:t>Can I do a </a:t>
            </a:r>
            <a:r>
              <a:rPr lang="en-GB"/>
              <a:t>PowerPoint</a:t>
            </a:r>
            <a:r>
              <a:rPr lang="en-GB" dirty="0"/>
              <a:t>? No.</a:t>
            </a:r>
          </a:p>
          <a:p>
            <a:endParaRPr lang="en-GB" dirty="0"/>
          </a:p>
          <a:p>
            <a:r>
              <a:rPr lang="en-GB" dirty="0"/>
              <a:t>Do I need to upload this piece of work? Yes.</a:t>
            </a:r>
          </a:p>
        </p:txBody>
      </p:sp>
    </p:spTree>
    <p:extLst>
      <p:ext uri="{BB962C8B-B14F-4D97-AF65-F5344CB8AC3E}">
        <p14:creationId xmlns:p14="http://schemas.microsoft.com/office/powerpoint/2010/main" val="226210779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VTI">
  <a:themeElements>
    <a:clrScheme name="Custom 38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EE462D"/>
      </a:accent1>
      <a:accent2>
        <a:srgbClr val="595A85"/>
      </a:accent2>
      <a:accent3>
        <a:srgbClr val="8D6F5B"/>
      </a:accent3>
      <a:accent4>
        <a:srgbClr val="FABD2F"/>
      </a:accent4>
      <a:accent5>
        <a:srgbClr val="AF8073"/>
      </a:accent5>
      <a:accent6>
        <a:srgbClr val="787880"/>
      </a:accent6>
      <a:hlink>
        <a:srgbClr val="CC8D00"/>
      </a:hlink>
      <a:folHlink>
        <a:srgbClr val="82829E"/>
      </a:folHlink>
    </a:clrScheme>
    <a:fontScheme name="Savon">
      <a:majorFont>
        <a:latin typeface="Avenir Next LT Pro Light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venir Next LT Pro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VTI" id="{A72E8C35-66DD-49F8-AF66-813F19B983AE}" vid="{93CCBC76-B7A1-4C3D-93EA-5CE34C4670F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318</Words>
  <Application>Microsoft Office PowerPoint</Application>
  <PresentationFormat>Widescreen</PresentationFormat>
  <Paragraphs>35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SavonVTI</vt:lpstr>
      <vt:lpstr>Survivors </vt:lpstr>
      <vt:lpstr>PowerPoint Presentation</vt:lpstr>
      <vt:lpstr>LC: Can I write a news article?</vt:lpstr>
      <vt:lpstr>Take note of the final paragraph</vt:lpstr>
      <vt:lpstr>PowerPoint Presentation</vt:lpstr>
      <vt:lpstr>Despite the risk of further rockfall, Frederik Pine and his team are convinced that the use of explosive devices is now the only possible way of reaching Webb and Russell.</vt:lpstr>
      <vt:lpstr>|Task</vt:lpstr>
      <vt:lpstr>FAQs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Survivors </dc:title>
  <dc:creator>Conor McKeown</dc:creator>
  <cp:lastModifiedBy>Conor McKeown</cp:lastModifiedBy>
  <cp:revision>7</cp:revision>
  <dcterms:created xsi:type="dcterms:W3CDTF">2021-01-31T17:49:30Z</dcterms:created>
  <dcterms:modified xsi:type="dcterms:W3CDTF">2021-02-03T20:19:30Z</dcterms:modified>
</cp:coreProperties>
</file>