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15" r:id="rId16"/>
    <p:sldId id="304" r:id="rId17"/>
    <p:sldId id="313" r:id="rId18"/>
    <p:sldId id="305" r:id="rId19"/>
    <p:sldId id="310" r:id="rId20"/>
    <p:sldId id="311" r:id="rId21"/>
    <p:sldId id="308" r:id="rId22"/>
    <p:sldId id="31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D6AB31-F904-48D0-A707-63A1FD4B72AA}" v="21" dt="2021-01-10T15:20:20.4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628" autoAdjust="0"/>
    <p:restoredTop sz="96327"/>
  </p:normalViewPr>
  <p:slideViewPr>
    <p:cSldViewPr snapToGrid="0" snapToObjects="1">
      <p:cViewPr varScale="1">
        <p:scale>
          <a:sx n="67" d="100"/>
          <a:sy n="67" d="100"/>
        </p:scale>
        <p:origin x="-163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rrina Stewart" userId="S::corrina.stewart@bramhopeprimaryschool.co.uk::47a46c61-2e17-40ae-9a3d-a14b8220ea0f" providerId="AD" clId="Web-{1CD6AB31-F904-48D0-A707-63A1FD4B72AA}"/>
    <pc:docChg chg="addSld modSld sldOrd">
      <pc:chgData name="Corrina Stewart" userId="S::corrina.stewart@bramhopeprimaryschool.co.uk::47a46c61-2e17-40ae-9a3d-a14b8220ea0f" providerId="AD" clId="Web-{1CD6AB31-F904-48D0-A707-63A1FD4B72AA}" dt="2021-01-10T15:20:20.482" v="20"/>
      <pc:docMkLst>
        <pc:docMk/>
      </pc:docMkLst>
      <pc:sldChg chg="ord">
        <pc:chgData name="Corrina Stewart" userId="S::corrina.stewart@bramhopeprimaryschool.co.uk::47a46c61-2e17-40ae-9a3d-a14b8220ea0f" providerId="AD" clId="Web-{1CD6AB31-F904-48D0-A707-63A1FD4B72AA}" dt="2021-01-10T15:20:20.482" v="20"/>
        <pc:sldMkLst>
          <pc:docMk/>
          <pc:sldMk cId="895466786" sldId="299"/>
        </pc:sldMkLst>
      </pc:sldChg>
      <pc:sldChg chg="addSp modSp new">
        <pc:chgData name="Corrina Stewart" userId="S::corrina.stewart@bramhopeprimaryschool.co.uk::47a46c61-2e17-40ae-9a3d-a14b8220ea0f" providerId="AD" clId="Web-{1CD6AB31-F904-48D0-A707-63A1FD4B72AA}" dt="2021-01-10T15:20:18.186" v="19" actId="14100"/>
        <pc:sldMkLst>
          <pc:docMk/>
          <pc:sldMk cId="536621798" sldId="315"/>
        </pc:sldMkLst>
        <pc:spChg chg="add mod">
          <ac:chgData name="Corrina Stewart" userId="S::corrina.stewart@bramhopeprimaryschool.co.uk::47a46c61-2e17-40ae-9a3d-a14b8220ea0f" providerId="AD" clId="Web-{1CD6AB31-F904-48D0-A707-63A1FD4B72AA}" dt="2021-01-10T15:20:18.186" v="19" actId="14100"/>
          <ac:spMkLst>
            <pc:docMk/>
            <pc:sldMk cId="536621798" sldId="315"/>
            <ac:spMk id="2" creationId="{C63484AA-34A9-46F8-A965-EF5621BCEE78}"/>
          </ac:spMkLst>
        </pc:spChg>
      </pc:sldChg>
    </pc:docChg>
  </pc:docChgLst>
  <pc:docChgLst>
    <pc:chgData name="James Clegg" userId="c6df1435-7a36-4b38-be4d-16e68e91152f" providerId="ADAL" clId="{FF09E983-AB18-4549-BDCA-35BF01C9615A}"/>
    <pc:docChg chg="custSel modSld">
      <pc:chgData name="James Clegg" userId="c6df1435-7a36-4b38-be4d-16e68e91152f" providerId="ADAL" clId="{FF09E983-AB18-4549-BDCA-35BF01C9615A}" dt="2020-12-08T19:56:57.118" v="9"/>
      <pc:docMkLst>
        <pc:docMk/>
      </pc:docMkLst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128357408" sldId="298"/>
        </pc:sldMkLst>
        <pc:picChg chg="del">
          <ac:chgData name="James Clegg" userId="c6df1435-7a36-4b38-be4d-16e68e91152f" providerId="ADAL" clId="{FF09E983-AB18-4549-BDCA-35BF01C9615A}" dt="2020-12-08T19:56:21.72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195527484" sldId="304"/>
        </pc:sldMkLst>
        <pc:picChg chg="del">
          <ac:chgData name="James Clegg" userId="c6df1435-7a36-4b38-be4d-16e68e91152f" providerId="ADAL" clId="{FF09E983-AB18-4549-BDCA-35BF01C9615A}" dt="2020-12-08T19:56:28.634" v="2" actId="478"/>
          <ac:picMkLst>
            <pc:docMk/>
            <pc:sldMk cId="3195527484" sldId="30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226144458" sldId="305"/>
        </pc:sldMkLst>
        <pc:picChg chg="del">
          <ac:chgData name="James Clegg" userId="c6df1435-7a36-4b38-be4d-16e68e91152f" providerId="ADAL" clId="{FF09E983-AB18-4549-BDCA-35BF01C9615A}" dt="2020-12-08T19:56:34.778" v="4" actId="478"/>
          <ac:picMkLst>
            <pc:docMk/>
            <pc:sldMk cId="3226144458" sldId="305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1434317134" sldId="308"/>
        </pc:sldMkLst>
        <pc:picChg chg="del">
          <ac:chgData name="James Clegg" userId="c6df1435-7a36-4b38-be4d-16e68e91152f" providerId="ADAL" clId="{FF09E983-AB18-4549-BDCA-35BF01C9615A}" dt="2020-12-08T19:56:44.779" v="7" actId="478"/>
          <ac:picMkLst>
            <pc:docMk/>
            <pc:sldMk cId="1434317134" sldId="308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449782315" sldId="310"/>
        </pc:sldMkLst>
        <pc:picChg chg="del">
          <ac:chgData name="James Clegg" userId="c6df1435-7a36-4b38-be4d-16e68e91152f" providerId="ADAL" clId="{FF09E983-AB18-4549-BDCA-35BF01C9615A}" dt="2020-12-08T19:56:37.913" v="5" actId="478"/>
          <ac:picMkLst>
            <pc:docMk/>
            <pc:sldMk cId="3449782315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227650554" sldId="311"/>
        </pc:sldMkLst>
        <pc:picChg chg="del">
          <ac:chgData name="James Clegg" userId="c6df1435-7a36-4b38-be4d-16e68e91152f" providerId="ADAL" clId="{FF09E983-AB18-4549-BDCA-35BF01C9615A}" dt="2020-12-08T19:56:41.634" v="6" actId="478"/>
          <ac:picMkLst>
            <pc:docMk/>
            <pc:sldMk cId="4227650554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981325738" sldId="312"/>
        </pc:sldMkLst>
        <pc:picChg chg="del">
          <ac:chgData name="James Clegg" userId="c6df1435-7a36-4b38-be4d-16e68e91152f" providerId="ADAL" clId="{FF09E983-AB18-4549-BDCA-35BF01C9615A}" dt="2020-12-08T19:56:25.783" v="1" actId="478"/>
          <ac:picMkLst>
            <pc:docMk/>
            <pc:sldMk cId="3981325738" sldId="31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016244766" sldId="313"/>
        </pc:sldMkLst>
        <pc:picChg chg="del">
          <ac:chgData name="James Clegg" userId="c6df1435-7a36-4b38-be4d-16e68e91152f" providerId="ADAL" clId="{FF09E983-AB18-4549-BDCA-35BF01C9615A}" dt="2020-12-08T19:56:31.567" v="3" actId="478"/>
          <ac:picMkLst>
            <pc:docMk/>
            <pc:sldMk cId="3016244766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681503620" sldId="314"/>
        </pc:sldMkLst>
        <pc:picChg chg="del">
          <ac:chgData name="James Clegg" userId="c6df1435-7a36-4b38-be4d-16e68e91152f" providerId="ADAL" clId="{FF09E983-AB18-4549-BDCA-35BF01C9615A}" dt="2020-12-08T19:56:47.422" v="8" actId="478"/>
          <ac:picMkLst>
            <pc:docMk/>
            <pc:sldMk cId="681503620" sldId="314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88667737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23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927" y="1770317"/>
            <a:ext cx="6376969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64322" y="5371960"/>
            <a:ext cx="304442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200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9848" y="312122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6419" y="1599708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0134" y="2897441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9101" y="4168235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83,415</a:t>
            </a:r>
          </a:p>
        </p:txBody>
      </p:sp>
      <p:sp>
        <p:nvSpPr>
          <p:cNvPr id="9" name="Oval 8"/>
          <p:cNvSpPr/>
          <p:nvPr/>
        </p:nvSpPr>
        <p:spPr>
          <a:xfrm>
            <a:off x="2152650" y="5371960"/>
            <a:ext cx="633883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46095" y="5394614"/>
            <a:ext cx="297659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>
            <a:cxnSpLocks/>
            <a:endCxn id="9" idx="0"/>
          </p:cNvCxnSpPr>
          <p:nvPr/>
        </p:nvCxnSpPr>
        <p:spPr>
          <a:xfrm flipH="1">
            <a:off x="2469592" y="4597909"/>
            <a:ext cx="502210" cy="77405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  <a:endCxn id="10" idx="1"/>
          </p:cNvCxnSpPr>
          <p:nvPr/>
        </p:nvCxnSpPr>
        <p:spPr>
          <a:xfrm>
            <a:off x="3228545" y="4604355"/>
            <a:ext cx="761141" cy="8623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8132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63484AA-34A9-46F8-A965-EF5621BCEE78}"/>
              </a:ext>
            </a:extLst>
          </p:cNvPr>
          <p:cNvSpPr txBox="1"/>
          <p:nvPr/>
        </p:nvSpPr>
        <p:spPr>
          <a:xfrm>
            <a:off x="1431471" y="2152650"/>
            <a:ext cx="62946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hlinkClick r:id="rId2"/>
              </a:rPr>
              <a:t>https://vimeo.com/488667737</a:t>
            </a:r>
            <a:endParaRPr lang="en-US" sz="360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36621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3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813368"/>
              </p:ext>
            </p:extLst>
          </p:nvPr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596522" y="205043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19441089">
            <a:off x="3334193" y="2061055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3081823" y="1831686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7602084">
            <a:off x="2829108" y="1624298"/>
            <a:ext cx="397276" cy="21244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 animBg="1"/>
      <p:bldP spid="16" grpId="1" animBg="1"/>
      <p:bldP spid="17" grpId="0"/>
      <p:bldP spid="18" grpId="0"/>
      <p:bldP spid="19" grpId="0"/>
      <p:bldP spid="39" grpId="0" animBg="1"/>
      <p:bldP spid="39" grpId="1" animBg="1"/>
      <p:bldP spid="40" grpId="0" animBg="1"/>
      <p:bldP spid="40" grpId="1" animBg="1"/>
      <p:bldP spid="4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3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047907" y="2042752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338091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17278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29993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79266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33455" y="407616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78348" y="407616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95219" y="406050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00853" y="477638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37835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79581" y="478946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53160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58309" y="480253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08627" y="535303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037036" y="481560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15763" y="48286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02429" y="480240"/>
            <a:ext cx="135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</a:p>
        </p:txBody>
      </p:sp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2158911" flipH="1">
            <a:off x="3322378" y="1967069"/>
            <a:ext cx="397276" cy="136117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2533208" y="1823999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9438217">
            <a:off x="2786289" y="1954302"/>
            <a:ext cx="397276" cy="1388161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624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254028"/>
              </p:ext>
            </p:extLst>
          </p:nvPr>
        </p:nvGraphicFramePr>
        <p:xfrm>
          <a:off x="1497955" y="1053122"/>
          <a:ext cx="5793600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3541341273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810781982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25846" y="112736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950885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32359" y="2099561"/>
            <a:ext cx="77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72925" y="3377717"/>
            <a:ext cx="470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3701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60,000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578428" y="5087117"/>
            <a:ext cx="1467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6838" y="4546090"/>
            <a:ext cx="7530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9,000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4,000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blipFill>
                <a:blip r:embed="rId4"/>
                <a:stretch>
                  <a:fillRect l="-5305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650046" y="1113323"/>
            <a:ext cx="807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45474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23768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9,000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937240" y="2099561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231829" y="2093980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133701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4,000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423768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027189" y="3396448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321778" y="3377717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614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8" grpId="0"/>
      <p:bldP spid="10" grpId="0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3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027790"/>
              </p:ext>
            </p:extLst>
          </p:nvPr>
        </p:nvGraphicFramePr>
        <p:xfrm>
          <a:off x="1299148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879422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7070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5267" y="336098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6984" y="337529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04419" y="336542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37935" y="33698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950670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29857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25267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8510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07569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528406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71223" y="4051999"/>
            <a:ext cx="402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25267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65966" y="435470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89004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41684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0654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25128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967006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78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51506" y="444744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208,692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10330" y="3688376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548036" y="3854724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819891" y="3679850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974855" y="3365425"/>
            <a:ext cx="3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1869970" y="38607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000779" y="4518588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282772" y="4337091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319156" y="4527477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538211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98184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44129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191992" y="202778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78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/>
      <p:bldP spid="11" grpId="1"/>
      <p:bldP spid="12" grpId="0" animBg="1"/>
      <p:bldP spid="13" grpId="0"/>
      <p:bldP spid="14" grpId="0"/>
      <p:bldP spid="15" grpId="0"/>
      <p:bldP spid="17" grpId="0"/>
      <p:bldP spid="18" grpId="0"/>
      <p:bldP spid="19" grpId="0"/>
      <p:bldP spid="20" grpId="0" animBg="1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1" grpId="0"/>
      <p:bldP spid="42" grpId="0"/>
      <p:bldP spid="45" grpId="0"/>
      <p:bldP spid="47" grpId="0"/>
      <p:bldP spid="48" grpId="0"/>
      <p:bldP spid="49" grpId="0"/>
      <p:bldP spid="50" grpId="0" animBg="1"/>
      <p:bldP spid="50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4,145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3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931106"/>
              </p:ext>
            </p:extLst>
          </p:nvPr>
        </p:nvGraphicFramePr>
        <p:xfrm>
          <a:off x="1451555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008378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26026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89392" y="339585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61106" y="341017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80267" y="340030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72746" y="340474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079626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58813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89392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49225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83417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10560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37853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89392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75508" y="434479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3126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75109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46502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76288" y="53485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31134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72944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75609" y="475313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215,540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71753" y="3699764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709459" y="3866112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110321" y="450867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397982" y="4344767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434366" y="4517567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696470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45977" y="533806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19974" y="435323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V="1">
            <a:off x="2554787" y="451711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27650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5" grpId="0"/>
      <p:bldP spid="47" grpId="0"/>
      <p:bldP spid="48" grpId="0"/>
      <p:bldP spid="5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320952"/>
              </p:ext>
            </p:extLst>
          </p:nvPr>
        </p:nvGraphicFramePr>
        <p:xfrm>
          <a:off x="1346056" y="1595147"/>
          <a:ext cx="301272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12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487919" y="379100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05567" y="379738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68711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3717" y="43808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556492" y="4511959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38354" y="4493341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71816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015" y="5095806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27277" y="439363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21713" y="4406657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15680" y="441562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14272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1629" y="397912"/>
            <a:ext cx="6870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spot the three errors?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02635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4283" y="440829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22382" y="440096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91735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2429441" y="4235590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00576" y="438630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37660" y="507955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942492" y="42385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ounded Rectangle 39"/>
          <p:cNvSpPr/>
          <p:nvPr/>
        </p:nvSpPr>
        <p:spPr>
          <a:xfrm rot="19457912">
            <a:off x="3652247" y="2262996"/>
            <a:ext cx="397276" cy="145802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385964" y="3759305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920797" y="4430357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409739" y="2409825"/>
            <a:ext cx="397276" cy="114092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393397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20488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99604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17130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885062" y="5083620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962274" y="5099869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433474" y="5091744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922256" y="508768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43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05521 0.0011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9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5677 -4.07407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022E-16 L -0.05816 -0.0009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46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0592 0.0018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9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05365 0.001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  <p:bldP spid="18" grpId="1"/>
      <p:bldP spid="18" grpId="2"/>
      <p:bldP spid="20" grpId="0"/>
      <p:bldP spid="20" grpId="1"/>
      <p:bldP spid="21" grpId="0"/>
      <p:bldP spid="21" grpId="1"/>
      <p:bldP spid="25" grpId="0"/>
      <p:bldP spid="26" grpId="0"/>
      <p:bldP spid="26" grpId="1"/>
      <p:bldP spid="28" grpId="0"/>
      <p:bldP spid="34" grpId="0"/>
      <p:bldP spid="34" grpId="1"/>
      <p:bldP spid="35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/>
      <p:bldP spid="46" grpId="0"/>
      <p:bldP spid="47" grpId="0"/>
      <p:bldP spid="48" grpId="0"/>
      <p:bldP spid="53" grpId="0"/>
      <p:bldP spid="54" grpId="0"/>
      <p:bldP spid="55" grpId="0"/>
      <p:bldP spid="5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C7290-1394-4C40-A5C1-35265893D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815036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7|6.4|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.1|1.2|5.7|2.3|1.3|0.5|3.5|2.2|0.3|2.7|1.5|0.3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|3.1|4.7|6.1|1.1|0.3|4|0.9|0.3|3.2|1|0.5|5.6|3|1.7|3.8|2.6|2.1|1.8|1.4|1.1|2.1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2|8.4|9.7|5.1|2.9|10.9|2.9|2.2|2.3|2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7|10.2|4.2|15|4|3.4|12.5|1.7|7.9|9.8|1.7|2.1|1.7|3.7|10.6|2.4|2.8|6.2|4.3|4.7|2.1|0.1|3.9|1.9|0.9|1.4|0.7|1|0.7|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6|2.2|1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.1|3.2|2.7|4.2|1|2|3|2.5|5.6|3.3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7268EAE786B47A2B0028605A46794" ma:contentTypeVersion="2" ma:contentTypeDescription="Create a new document." ma:contentTypeScope="" ma:versionID="5f5cc7e7ae75ae433640676856901e2d">
  <xsd:schema xmlns:xsd="http://www.w3.org/2001/XMLSchema" xmlns:xs="http://www.w3.org/2001/XMLSchema" xmlns:p="http://schemas.microsoft.com/office/2006/metadata/properties" xmlns:ns2="b89f1d8d-e330-42a8-9da4-cfc91292e00c" targetNamespace="http://schemas.microsoft.com/office/2006/metadata/properties" ma:root="true" ma:fieldsID="cf602dce2dee71b7cfbd9b695f6bc2b4" ns2:_="">
    <xsd:import namespace="b89f1d8d-e330-42a8-9da4-cfc91292e0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9f1d8d-e330-42a8-9da4-cfc91292e0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89948C-954D-4969-9D3D-271E49B9B2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9f1d8d-e330-42a8-9da4-cfc91292e0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purl.org/dc/elements/1.1/"/>
    <ds:schemaRef ds:uri="cee99ee9-287b-4f9a-957c-ba5ae7375c9a"/>
    <ds:schemaRef ds:uri="522d4c35-b548-4432-90ae-af4376e1c4b4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8916</TotalTime>
  <Words>241</Words>
  <Application>Microsoft Office PowerPoint</Application>
  <PresentationFormat>On-screen Show (4:3)</PresentationFormat>
  <Paragraphs>242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Stewart</cp:lastModifiedBy>
  <cp:revision>239</cp:revision>
  <dcterms:created xsi:type="dcterms:W3CDTF">2019-07-05T11:02:13Z</dcterms:created>
  <dcterms:modified xsi:type="dcterms:W3CDTF">2021-01-10T15:20:23Z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0x010100E207268EAE786B47A2B0028605A46794</vt:lpwstr>
  </property>
</Properties>
</file>