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330" r:id="rId12"/>
    <p:sldId id="297" r:id="rId13"/>
    <p:sldId id="320" r:id="rId14"/>
    <p:sldId id="328" r:id="rId15"/>
    <p:sldId id="299" r:id="rId16"/>
    <p:sldId id="322" r:id="rId17"/>
    <p:sldId id="301" r:id="rId18"/>
    <p:sldId id="304" r:id="rId19"/>
    <p:sldId id="329" r:id="rId20"/>
    <p:sldId id="314" r:id="rId21"/>
    <p:sldId id="316" r:id="rId22"/>
    <p:sldId id="323" r:id="rId23"/>
    <p:sldId id="317" r:id="rId24"/>
    <p:sldId id="319" r:id="rId25"/>
    <p:sldId id="326" r:id="rId26"/>
    <p:sldId id="324" r:id="rId27"/>
    <p:sldId id="30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16FD4A-8786-D6CA-640E-D43B6487260E}" v="4" dt="2020-11-29T17:06:52.1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74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2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5E16FD4A-8786-D6CA-640E-D43B6487260E}"/>
    <pc:docChg chg="addSld modSld">
      <pc:chgData name="Katie Hurst" userId="S::katie.hurst@bramhopeprimaryschool.co.uk::edc11e18-5fed-42f7-b251-1c2a03e1975b" providerId="AD" clId="Web-{5E16FD4A-8786-D6CA-640E-D43B6487260E}" dt="2020-11-29T17:06:52.139" v="3" actId="14100"/>
      <pc:docMkLst>
        <pc:docMk/>
      </pc:docMkLst>
      <pc:sldChg chg="addSp modSp new">
        <pc:chgData name="Katie Hurst" userId="S::katie.hurst@bramhopeprimaryschool.co.uk::edc11e18-5fed-42f7-b251-1c2a03e1975b" providerId="AD" clId="Web-{5E16FD4A-8786-D6CA-640E-D43B6487260E}" dt="2020-11-29T17:06:52.139" v="3" actId="14100"/>
        <pc:sldMkLst>
          <pc:docMk/>
          <pc:sldMk cId="3871651047" sldId="330"/>
        </pc:sldMkLst>
        <pc:picChg chg="add mod">
          <ac:chgData name="Katie Hurst" userId="S::katie.hurst@bramhopeprimaryschool.co.uk::edc11e18-5fed-42f7-b251-1c2a03e1975b" providerId="AD" clId="Web-{5E16FD4A-8786-D6CA-640E-D43B6487260E}" dt="2020-11-29T17:06:52.139" v="3" actId="14100"/>
          <ac:picMkLst>
            <pc:docMk/>
            <pc:sldMk cId="3871651047" sldId="330"/>
            <ac:picMk id="2" creationId="{C997B4FD-37F1-41A9-86C4-2B82E5F1534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player.vimeo.com/video/475385464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5" Type="http://schemas.openxmlformats.org/officeDocument/2006/relationships/image" Target="../media/image1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30.png"/><Relationship Id="rId5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40.png"/><Relationship Id="rId5" Type="http://schemas.openxmlformats.org/officeDocument/2006/relationships/image" Target="../media/image23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56531B-3937-4216-9FAE-1E17FDF39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  <a:extLst>
              <a:ext uri="{FF2B5EF4-FFF2-40B4-BE49-F238E27FC236}">
                <a16:creationId xmlns:a16="http://schemas.microsoft.com/office/drawing/2014/main" id="{C997B4FD-37F1-41A9-86C4-2B82E5F1534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88555" y="628306"/>
            <a:ext cx="7133420" cy="488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651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3340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1 hundred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ones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1 ________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100 tens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£1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£10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800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b="0" i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800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34089"/>
              </a:xfrm>
              <a:prstGeom prst="rect">
                <a:avLst/>
              </a:prstGeom>
              <a:blipFill>
                <a:blip r:embed="rId5"/>
                <a:stretch>
                  <a:fillRect l="-1626" t="-14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80487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825D0F7-E81C-46AA-8F98-CA2ED19F6155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340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1 hundred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ones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1 ________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100 tens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£1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£10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800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b="0" i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800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825D0F7-E81C-46AA-8F98-CA2ED19F61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34089"/>
              </a:xfrm>
              <a:prstGeom prst="rect">
                <a:avLst/>
              </a:prstGeom>
              <a:blipFill>
                <a:blip r:embed="rId5"/>
                <a:stretch>
                  <a:fillRect l="-1626" t="-14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845186" y="329138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74459" y="734932"/>
            <a:ext cx="2017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thousand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46316" y="1603782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90256" y="2015438"/>
            <a:ext cx="129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0687" y="3026105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61025" y="4121047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316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639630"/>
              </p:ext>
            </p:extLst>
          </p:nvPr>
        </p:nvGraphicFramePr>
        <p:xfrm>
          <a:off x="805650" y="689013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38" y="702076"/>
            <a:ext cx="714391" cy="6967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51" y="702076"/>
            <a:ext cx="714391" cy="6967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164" y="702076"/>
            <a:ext cx="714391" cy="6967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877" y="702076"/>
            <a:ext cx="714391" cy="6967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591" y="702076"/>
            <a:ext cx="714391" cy="69679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94" y="1380027"/>
            <a:ext cx="714391" cy="69679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907" y="1380027"/>
            <a:ext cx="714391" cy="6967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620" y="1380027"/>
            <a:ext cx="714391" cy="69679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333" y="1380027"/>
            <a:ext cx="714391" cy="69679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047" y="1380027"/>
            <a:ext cx="714391" cy="696795"/>
          </a:xfrm>
          <a:prstGeom prst="rect">
            <a:avLst/>
          </a:prstGeom>
        </p:spPr>
      </p:pic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859630"/>
              </p:ext>
            </p:extLst>
          </p:nvPr>
        </p:nvGraphicFramePr>
        <p:xfrm>
          <a:off x="813738" y="2499621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26" y="2504191"/>
            <a:ext cx="714391" cy="69679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539" y="2512684"/>
            <a:ext cx="714391" cy="69679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252" y="2512684"/>
            <a:ext cx="714391" cy="69679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965" y="2512684"/>
            <a:ext cx="714391" cy="69679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679" y="2512684"/>
            <a:ext cx="714391" cy="69679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82" y="3190635"/>
            <a:ext cx="714391" cy="69679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995" y="3190635"/>
            <a:ext cx="714391" cy="69679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708" y="3190635"/>
            <a:ext cx="714391" cy="69679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421" y="3190635"/>
            <a:ext cx="714391" cy="69679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135" y="3190635"/>
            <a:ext cx="714391" cy="696795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682336"/>
              </p:ext>
            </p:extLst>
          </p:nvPr>
        </p:nvGraphicFramePr>
        <p:xfrm>
          <a:off x="822328" y="4241667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16" y="4254730"/>
            <a:ext cx="714391" cy="69679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129" y="4254730"/>
            <a:ext cx="714391" cy="69679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842" y="4254730"/>
            <a:ext cx="714391" cy="69679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555" y="4254730"/>
            <a:ext cx="714391" cy="69679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269" y="4254730"/>
            <a:ext cx="714391" cy="69679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872" y="4932681"/>
            <a:ext cx="714391" cy="69679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585" y="4932681"/>
            <a:ext cx="714391" cy="69679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298" y="4932681"/>
            <a:ext cx="714391" cy="69679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011" y="4932681"/>
            <a:ext cx="714391" cy="69679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725" y="4932681"/>
            <a:ext cx="714391" cy="696795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033294" y="788863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557860" y="1242950"/>
            <a:ext cx="3714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groups of 100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033294" y="2119727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557860" y="2573814"/>
            <a:ext cx="3714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groups of 100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009585" y="3481988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401479" y="3984217"/>
            <a:ext cx="3870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groups of 100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009585" y="4812852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401479" y="5315081"/>
            <a:ext cx="3870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 groups of 100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157708" y="755182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132962" y="2110625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7299986" y="3482125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301342" y="4802504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399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73691" y="3222678"/>
            <a:ext cx="5214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2,100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thousands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hundred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9139" y="3767977"/>
            <a:ext cx="4270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thousand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10 hundreds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7863" y="4936595"/>
            <a:ext cx="5795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21 hundreds altogether.</a:t>
            </a:r>
            <a:endParaRPr lang="en-GB" sz="2800" dirty="0"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896022" y="5467995"/>
                <a:ext cx="56275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2,100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21 groups of 100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6022" y="5467995"/>
                <a:ext cx="5627588" cy="523220"/>
              </a:xfrm>
              <a:prstGeom prst="rect">
                <a:avLst/>
              </a:prstGeom>
              <a:blipFill>
                <a:blip r:embed="rId5"/>
                <a:stretch>
                  <a:fillRect l="-227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940035" y="532757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2,100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169167" y="521096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6208922" y="1374798"/>
            <a:ext cx="1638300" cy="1714500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873692" y="4291197"/>
            <a:ext cx="4824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thousands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20 hundreds</a:t>
            </a:r>
            <a:endParaRPr lang="en-GB" sz="2800" dirty="0">
              <a:cs typeface="Calibri" panose="020F0502020204030204" pitchFamily="34" charset="0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9591" t="11067" r="13628" b="10277"/>
          <a:stretch/>
        </p:blipFill>
        <p:spPr>
          <a:xfrm>
            <a:off x="981943" y="1055977"/>
            <a:ext cx="2070516" cy="203332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008779" y="1078574"/>
            <a:ext cx="1638300" cy="17145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058276" y="1120870"/>
            <a:ext cx="1638300" cy="17145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107773" y="1167983"/>
            <a:ext cx="1638300" cy="171450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157270" y="1215096"/>
            <a:ext cx="1638300" cy="17145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208200" y="1258330"/>
            <a:ext cx="1638300" cy="171450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266705" y="1306327"/>
            <a:ext cx="1638300" cy="171450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323480" y="1351334"/>
            <a:ext cx="1638300" cy="17145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373610" y="1401922"/>
            <a:ext cx="1638300" cy="17145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431248" y="1447650"/>
            <a:ext cx="1638300" cy="17145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490080" y="1496976"/>
            <a:ext cx="1638300" cy="17145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9591" t="11067" r="13628" b="10277"/>
          <a:stretch/>
        </p:blipFill>
        <p:spPr>
          <a:xfrm>
            <a:off x="3568893" y="1038427"/>
            <a:ext cx="2070516" cy="2033321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541100" y="1067697"/>
            <a:ext cx="2119601" cy="2132902"/>
            <a:chOff x="-4412184" y="1038427"/>
            <a:chExt cx="2119601" cy="2132902"/>
          </a:xfrm>
        </p:grpSpPr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4412184" y="1038427"/>
              <a:ext cx="1638300" cy="1714500"/>
            </a:xfrm>
            <a:prstGeom prst="rect">
              <a:avLst/>
            </a:prstGeom>
          </p:spPr>
        </p:pic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4362687" y="1080723"/>
              <a:ext cx="1638300" cy="1714500"/>
            </a:xfrm>
            <a:prstGeom prst="rect">
              <a:avLst/>
            </a:prstGeom>
          </p:spPr>
        </p:pic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4313190" y="1127836"/>
              <a:ext cx="1638300" cy="1714500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4263693" y="1174949"/>
              <a:ext cx="1638300" cy="1714500"/>
            </a:xfrm>
            <a:prstGeom prst="rect">
              <a:avLst/>
            </a:prstGeom>
          </p:spPr>
        </p:pic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4212763" y="1218183"/>
              <a:ext cx="1638300" cy="1714500"/>
            </a:xfrm>
            <a:prstGeom prst="rect">
              <a:avLst/>
            </a:prstGeom>
          </p:spPr>
        </p:pic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4154258" y="1266180"/>
              <a:ext cx="1638300" cy="1714500"/>
            </a:xfrm>
            <a:prstGeom prst="rect">
              <a:avLst/>
            </a:prstGeom>
          </p:spPr>
        </p:pic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4097483" y="1311187"/>
              <a:ext cx="1638300" cy="1714500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4047353" y="1361775"/>
              <a:ext cx="1638300" cy="1714500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3989715" y="1407503"/>
              <a:ext cx="1638300" cy="1714500"/>
            </a:xfrm>
            <a:prstGeom prst="rect">
              <a:avLst/>
            </a:prstGeom>
          </p:spPr>
        </p:pic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4808" t="28591" r="18639" b="28089"/>
            <a:stretch/>
          </p:blipFill>
          <p:spPr>
            <a:xfrm>
              <a:off x="-3930883" y="1456829"/>
              <a:ext cx="1638300" cy="17145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3" grpId="0"/>
      <p:bldP spid="25" grpId="0"/>
      <p:bldP spid="27" grpId="0"/>
      <p:bldP spid="9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7554" y="556639"/>
            <a:ext cx="7419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Eva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has three hundred 1p coins.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86" y="3349697"/>
            <a:ext cx="936983" cy="82559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97554" y="1128783"/>
            <a:ext cx="7419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£1 coins is this equal to?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16302" y="2055607"/>
            <a:ext cx="162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300p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44623" y="2958214"/>
            <a:ext cx="11150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100p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026" y="3939334"/>
            <a:ext cx="936983" cy="82559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579799" y="3514730"/>
            <a:ext cx="11150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100p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323" y="3372241"/>
            <a:ext cx="936983" cy="82559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672122" y="2925273"/>
            <a:ext cx="11150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100p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09610" y="1128783"/>
            <a:ext cx="726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924492" y="5003969"/>
            <a:ext cx="2324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100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3</a:t>
            </a:r>
          </a:p>
        </p:txBody>
      </p:sp>
      <p:pic>
        <p:nvPicPr>
          <p:cNvPr id="16" name="Picture 1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6027" y="245577"/>
            <a:ext cx="957069" cy="136280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96CEAD82-9976-403D-BDEF-60CFBBC73B2D}"/>
              </a:ext>
            </a:extLst>
          </p:cNvPr>
          <p:cNvSpPr/>
          <p:nvPr/>
        </p:nvSpPr>
        <p:spPr>
          <a:xfrm>
            <a:off x="3306708" y="1596458"/>
            <a:ext cx="1453597" cy="145359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F53C1F3-CFB6-4BDE-B93F-116079494DB9}"/>
              </a:ext>
            </a:extLst>
          </p:cNvPr>
          <p:cNvSpPr/>
          <p:nvPr/>
        </p:nvSpPr>
        <p:spPr>
          <a:xfrm>
            <a:off x="1259022" y="2862551"/>
            <a:ext cx="1453597" cy="145359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165D3A5-AC0C-4231-A325-F3C6F8673A6A}"/>
              </a:ext>
            </a:extLst>
          </p:cNvPr>
          <p:cNvSpPr/>
          <p:nvPr/>
        </p:nvSpPr>
        <p:spPr>
          <a:xfrm>
            <a:off x="3306708" y="3448493"/>
            <a:ext cx="1453597" cy="145359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61B45D4-4EE6-40F1-99F1-BA29067CB96B}"/>
              </a:ext>
            </a:extLst>
          </p:cNvPr>
          <p:cNvSpPr/>
          <p:nvPr/>
        </p:nvSpPr>
        <p:spPr>
          <a:xfrm>
            <a:off x="5382502" y="2862551"/>
            <a:ext cx="1453597" cy="145359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A720C13-1E9B-4F5F-90F0-3D7D54914831}"/>
              </a:ext>
            </a:extLst>
          </p:cNvPr>
          <p:cNvCxnSpPr>
            <a:endCxn id="27" idx="7"/>
          </p:cNvCxnSpPr>
          <p:nvPr/>
        </p:nvCxnSpPr>
        <p:spPr>
          <a:xfrm flipH="1">
            <a:off x="2499745" y="2578827"/>
            <a:ext cx="860258" cy="49659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DDF5C32-B149-4C1E-A79A-8077D8D0DE6D}"/>
              </a:ext>
            </a:extLst>
          </p:cNvPr>
          <p:cNvCxnSpPr>
            <a:cxnSpLocks/>
            <a:endCxn id="29" idx="1"/>
          </p:cNvCxnSpPr>
          <p:nvPr/>
        </p:nvCxnSpPr>
        <p:spPr>
          <a:xfrm>
            <a:off x="4724749" y="2611768"/>
            <a:ext cx="870627" cy="46365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350BE41-06C1-4C58-8E44-76E5C15AE3C4}"/>
              </a:ext>
            </a:extLst>
          </p:cNvPr>
          <p:cNvCxnSpPr>
            <a:cxnSpLocks/>
            <a:stCxn id="4" idx="4"/>
            <a:endCxn id="28" idx="0"/>
          </p:cNvCxnSpPr>
          <p:nvPr/>
        </p:nvCxnSpPr>
        <p:spPr>
          <a:xfrm>
            <a:off x="4033507" y="3050055"/>
            <a:ext cx="0" cy="3984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69630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4" grpId="0"/>
      <p:bldP spid="25" grpId="0"/>
      <p:bldP spid="26" grpId="0"/>
      <p:bldP spid="4" grpId="0" animBg="1"/>
      <p:bldP spid="27" grpId="0" animBg="1"/>
      <p:bldP spid="28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15355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/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11" name="Curved Up Arrow 10"/>
          <p:cNvSpPr/>
          <p:nvPr/>
        </p:nvSpPr>
        <p:spPr>
          <a:xfrm rot="5400000" flipH="1">
            <a:off x="5008504" y="1962133"/>
            <a:ext cx="463064" cy="3701594"/>
          </a:xfrm>
          <a:prstGeom prst="leftBracket">
            <a:avLst>
              <a:gd name="adj" fmla="val 399685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Curved Up Arrow 11"/>
          <p:cNvSpPr/>
          <p:nvPr/>
        </p:nvSpPr>
        <p:spPr>
          <a:xfrm rot="5400000" flipH="1">
            <a:off x="3191607" y="1989990"/>
            <a:ext cx="463063" cy="3645879"/>
          </a:xfrm>
          <a:prstGeom prst="leftBracket">
            <a:avLst>
              <a:gd name="adj" fmla="val 393670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98818" y="4116451"/>
            <a:ext cx="1482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73129" y="4123420"/>
            <a:ext cx="1500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300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/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11" name="Curved Up Arrow 10"/>
          <p:cNvSpPr/>
          <p:nvPr/>
        </p:nvSpPr>
        <p:spPr>
          <a:xfrm rot="5400000">
            <a:off x="5058716" y="1977200"/>
            <a:ext cx="482295" cy="3796208"/>
          </a:xfrm>
          <a:prstGeom prst="rightBracket">
            <a:avLst>
              <a:gd name="adj" fmla="val 393557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Curved Up Arrow 11"/>
          <p:cNvSpPr/>
          <p:nvPr/>
        </p:nvSpPr>
        <p:spPr>
          <a:xfrm rot="5400000">
            <a:off x="3240920" y="2005767"/>
            <a:ext cx="482294" cy="3739073"/>
          </a:xfrm>
          <a:prstGeom prst="rightBracket">
            <a:avLst>
              <a:gd name="adj" fmla="val 387634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58645" y="4116451"/>
            <a:ext cx="14824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One hundredth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32058" y="4123420"/>
            <a:ext cx="15000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One hundredth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2645" y="5327627"/>
            <a:ext cx="6288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To find one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hundredth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, we divide by 100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693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4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426807"/>
              </p:ext>
            </p:extLst>
          </p:nvPr>
        </p:nvGraphicFramePr>
        <p:xfrm>
          <a:off x="1179573" y="2151278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5400000" flipH="1" flipV="1">
            <a:off x="4873108" y="305906"/>
            <a:ext cx="400110" cy="3053858"/>
          </a:xfrm>
          <a:prstGeom prst="rightBracket">
            <a:avLst>
              <a:gd name="adj" fmla="val 38162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478048" y="1232672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8048" y="1232672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893539" y="1242713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3539" y="1242713"/>
                <a:ext cx="1190231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Curved Up Arrow 16"/>
          <p:cNvSpPr/>
          <p:nvPr/>
        </p:nvSpPr>
        <p:spPr>
          <a:xfrm rot="5400000" flipH="1" flipV="1">
            <a:off x="3293620" y="310926"/>
            <a:ext cx="390068" cy="3053858"/>
          </a:xfrm>
          <a:prstGeom prst="rightBracket">
            <a:avLst>
              <a:gd name="adj" fmla="val 391452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Curved Up Arrow 17"/>
          <p:cNvSpPr/>
          <p:nvPr/>
        </p:nvSpPr>
        <p:spPr>
          <a:xfrm rot="5400000">
            <a:off x="4912608" y="3095321"/>
            <a:ext cx="468924" cy="2883023"/>
          </a:xfrm>
          <a:prstGeom prst="rightBracket">
            <a:avLst>
              <a:gd name="adj" fmla="val 307408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551955" y="474299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1955" y="4742990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836093" y="474299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6093" y="4742990"/>
                <a:ext cx="1190231" cy="400110"/>
              </a:xfrm>
              <a:prstGeom prst="rect">
                <a:avLst/>
              </a:prstGeom>
              <a:blipFill>
                <a:blip r:embed="rId8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Curved Up Arrow 20"/>
          <p:cNvSpPr/>
          <p:nvPr/>
        </p:nvSpPr>
        <p:spPr>
          <a:xfrm rot="5400000">
            <a:off x="3196747" y="3038801"/>
            <a:ext cx="468923" cy="2996060"/>
          </a:xfrm>
          <a:prstGeom prst="rightBracket">
            <a:avLst>
              <a:gd name="adj" fmla="val 31946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81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  <p:bldP spid="37" grpId="0"/>
      <p:bldP spid="17" grpId="0" animBg="1"/>
      <p:bldP spid="18" grpId="0" animBg="1"/>
      <p:bldP spid="19" grpId="0"/>
      <p:bldP spid="20" grpId="0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599539"/>
              </p:ext>
            </p:extLst>
          </p:nvPr>
        </p:nvGraphicFramePr>
        <p:xfrm>
          <a:off x="1206868" y="754111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0" name="Curved Up Arrow 39"/>
          <p:cNvSpPr/>
          <p:nvPr/>
        </p:nvSpPr>
        <p:spPr>
          <a:xfrm rot="5400000">
            <a:off x="3296875" y="1562341"/>
            <a:ext cx="381717" cy="3106855"/>
          </a:xfrm>
          <a:prstGeom prst="rightBracket">
            <a:avLst>
              <a:gd name="adj" fmla="val 406958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892618" y="3306627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2618" y="3306627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1351850" y="144533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067180" y="1447953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351850" y="204282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067180" y="2051824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950103" y="1430389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749798" y="4352587"/>
                <a:ext cx="29538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4,100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9798" y="4352587"/>
                <a:ext cx="2953807" cy="523220"/>
              </a:xfrm>
              <a:prstGeom prst="rect">
                <a:avLst/>
              </a:prstGeom>
              <a:blipFill>
                <a:blip r:embed="rId6"/>
                <a:stretch>
                  <a:fillRect l="-4124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5041163" y="4353435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4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46405" y="4353435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1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3" name="Curved Up Arrow 22"/>
          <p:cNvSpPr/>
          <p:nvPr/>
        </p:nvSpPr>
        <p:spPr>
          <a:xfrm rot="5400000">
            <a:off x="4808292" y="1562342"/>
            <a:ext cx="381718" cy="3106855"/>
          </a:xfrm>
          <a:prstGeom prst="rightBracket">
            <a:avLst>
              <a:gd name="adj" fmla="val 406957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404036" y="3314564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4036" y="3314564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1466042" y="4966579"/>
            <a:ext cx="6094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41 is one hundredth the size of 4,100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335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0.33142 0.0006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63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34114 -0.0030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49" y="-16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4375 -0.0034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88" y="-18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5.55112E-17 L 0.33941 0.003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18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0.34375 0.0025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8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5" grpId="0"/>
      <p:bldP spid="26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599539"/>
              </p:ext>
            </p:extLst>
          </p:nvPr>
        </p:nvGraphicFramePr>
        <p:xfrm>
          <a:off x="1206868" y="754111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0" name="Curved Up Arrow 39"/>
          <p:cNvSpPr/>
          <p:nvPr/>
        </p:nvSpPr>
        <p:spPr>
          <a:xfrm rot="5400000">
            <a:off x="3333354" y="1546507"/>
            <a:ext cx="400111" cy="3149591"/>
          </a:xfrm>
          <a:prstGeom prst="rightBracket">
            <a:avLst>
              <a:gd name="adj" fmla="val 393590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938294" y="3306627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8294" y="3306627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1351850" y="144533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067180" y="1447953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351850" y="204282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950103" y="1430389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828084" y="4513787"/>
                <a:ext cx="29538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3,200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8084" y="4513787"/>
                <a:ext cx="2953807" cy="523220"/>
              </a:xfrm>
              <a:prstGeom prst="rect">
                <a:avLst/>
              </a:prstGeom>
              <a:blipFill>
                <a:blip r:embed="rId6"/>
                <a:stretch>
                  <a:fillRect l="-4339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Curved Up Arrow 22"/>
          <p:cNvSpPr/>
          <p:nvPr/>
        </p:nvSpPr>
        <p:spPr>
          <a:xfrm rot="5400000">
            <a:off x="4844770" y="1550169"/>
            <a:ext cx="400112" cy="3149591"/>
          </a:xfrm>
          <a:prstGeom prst="rightBracket">
            <a:avLst>
              <a:gd name="adj" fmla="val 393589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449711" y="3314564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9711" y="3314564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1686383" y="5047179"/>
            <a:ext cx="6094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32 is one hundredth the size of 3,200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639725" y="144533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114756" y="4002139"/>
                <a:ext cx="32379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___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 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3,200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4756" y="4002139"/>
                <a:ext cx="3237918" cy="523220"/>
              </a:xfrm>
              <a:prstGeom prst="rect">
                <a:avLst/>
              </a:prstGeom>
              <a:blipFill>
                <a:blip r:embed="rId8"/>
                <a:stretch>
                  <a:fillRect l="-3955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3178703" y="3989719"/>
            <a:ext cx="789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32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43798" y="4497439"/>
            <a:ext cx="789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32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64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0.33142 0.000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63" y="2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33142 0.00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63" y="2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34114 -0.003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49" y="-16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4375 -0.0034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88" y="-185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5.55112E-17 L 0.33941 0.003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4" grpId="0"/>
      <p:bldP spid="28" grpId="0"/>
      <p:bldP spid="21" grpId="0" animBg="1"/>
      <p:bldP spid="21" grpId="1" animBg="1"/>
      <p:bldP spid="29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599539"/>
              </p:ext>
            </p:extLst>
          </p:nvPr>
        </p:nvGraphicFramePr>
        <p:xfrm>
          <a:off x="1206868" y="754111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16" name="Oval 15"/>
          <p:cNvSpPr/>
          <p:nvPr/>
        </p:nvSpPr>
        <p:spPr>
          <a:xfrm>
            <a:off x="4466556" y="1461373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181886" y="1447953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466556" y="2058863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6064809" y="144643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828084" y="4513787"/>
                <a:ext cx="29538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3,200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8084" y="4513787"/>
                <a:ext cx="2953807" cy="523220"/>
              </a:xfrm>
              <a:prstGeom prst="rect">
                <a:avLst/>
              </a:prstGeom>
              <a:blipFill>
                <a:blip r:embed="rId5"/>
                <a:stretch>
                  <a:fillRect l="-4339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1686383" y="5047179"/>
            <a:ext cx="6094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32 is one hundredth the size of 3,200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754431" y="1429289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114756" y="4002139"/>
                <a:ext cx="32379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___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 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3,200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4756" y="4002139"/>
                <a:ext cx="3237918" cy="523220"/>
              </a:xfrm>
              <a:prstGeom prst="rect">
                <a:avLst/>
              </a:prstGeom>
              <a:blipFill>
                <a:blip r:embed="rId6"/>
                <a:stretch>
                  <a:fillRect l="-3955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3178703" y="3989719"/>
            <a:ext cx="789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32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90023" y="5523260"/>
            <a:ext cx="6754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3,200 is one hundred times the size of 32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43798" y="4497439"/>
            <a:ext cx="789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32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2" name="Curved Up Arrow 31"/>
          <p:cNvSpPr/>
          <p:nvPr/>
        </p:nvSpPr>
        <p:spPr>
          <a:xfrm rot="16200000" flipH="1">
            <a:off x="3347226" y="1513285"/>
            <a:ext cx="450765" cy="3135921"/>
          </a:xfrm>
          <a:prstGeom prst="rightBracket">
            <a:avLst>
              <a:gd name="adj" fmla="val 347844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977493" y="3306627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7493" y="3306627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Curved Up Arrow 33"/>
          <p:cNvSpPr/>
          <p:nvPr/>
        </p:nvSpPr>
        <p:spPr>
          <a:xfrm rot="16200000" flipH="1">
            <a:off x="4858643" y="1513284"/>
            <a:ext cx="450765" cy="3135921"/>
          </a:xfrm>
          <a:prstGeom prst="rightBracket">
            <a:avLst>
              <a:gd name="adj" fmla="val 347844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488910" y="3314564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100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910" y="3314564"/>
                <a:ext cx="1190231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80447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0.34514 -0.00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-2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0.33559 -0.0048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88" y="-2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0.34514 -0.0023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-11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-0.34062 -0.0023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31" y="-11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33333E-6 L -0.33681 -0.004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0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0" grpId="0" animBg="1"/>
      <p:bldP spid="21" grpId="0" animBg="1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113744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8|8.9|6.2|14.8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2.3|7.2|9.3|24.2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.1|1.1|1.2|1.1|1.3|1|1.1|1|1|15.2|14.7|7.7|2|7.4|7.5|2.4|6|11.3|2.6|13.6|5.4|10.5|9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.3|23.5|4.8|1.1|1|1.3|0.9|1.2|1.1|1|1.2|1.1|3.2|8.3|2|9|4.5|1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7|4.6|13.9|4|3.5|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6.6|5.7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2|5.6|4|3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6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|10|5.1|5.3|1.7|7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5.3|0.8|4.6|8.2|1.5|7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4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F2307C2-A703-4BD9-BA07-AF49B93C8B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522d4c35-b548-4432-90ae-af4376e1c4b4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9845</TotalTime>
  <Words>386</Words>
  <Application>Microsoft Office PowerPoint</Application>
  <PresentationFormat>On-screen Show (4:3)</PresentationFormat>
  <Paragraphs>118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questions 3 and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264</cp:revision>
  <dcterms:created xsi:type="dcterms:W3CDTF">2019-07-05T11:02:13Z</dcterms:created>
  <dcterms:modified xsi:type="dcterms:W3CDTF">2020-11-29T17:06:55Z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