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4" r:id="rId5"/>
    <p:sldId id="263" r:id="rId6"/>
    <p:sldId id="262" r:id="rId7"/>
    <p:sldId id="261" r:id="rId8"/>
    <p:sldId id="260" r:id="rId9"/>
    <p:sldId id="259" r:id="rId10"/>
    <p:sldId id="258" r:id="rId11"/>
    <p:sldId id="266" r:id="rId12"/>
    <p:sldId id="267" r:id="rId13"/>
    <p:sldId id="268" r:id="rId14"/>
    <p:sldId id="269" r:id="rId15"/>
    <p:sldId id="270" r:id="rId16"/>
    <p:sldId id="271" r:id="rId17"/>
    <p:sldId id="279" r:id="rId18"/>
    <p:sldId id="272" r:id="rId19"/>
    <p:sldId id="274" r:id="rId20"/>
    <p:sldId id="275" r:id="rId21"/>
    <p:sldId id="276" r:id="rId22"/>
    <p:sldId id="277" r:id="rId23"/>
    <p:sldId id="278" r:id="rId24"/>
    <p:sldId id="273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5DC511-23EA-D205-78C6-DEB0DCEDF96C}" v="22" dt="2020-06-25T18:49:51.9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nessa Laws" userId="S::vanessa.laws@bramhopeprimaryschool.co.uk::ffd8d519-c878-4d94-89d7-97e24b34969f" providerId="AD" clId="Web-{565DC511-23EA-D205-78C6-DEB0DCEDF96C}"/>
    <pc:docChg chg="modSld">
      <pc:chgData name="Vanessa Laws" userId="S::vanessa.laws@bramhopeprimaryschool.co.uk::ffd8d519-c878-4d94-89d7-97e24b34969f" providerId="AD" clId="Web-{565DC511-23EA-D205-78C6-DEB0DCEDF96C}" dt="2020-06-25T18:49:50.663" v="19" actId="20577"/>
      <pc:docMkLst>
        <pc:docMk/>
      </pc:docMkLst>
      <pc:sldChg chg="modSp">
        <pc:chgData name="Vanessa Laws" userId="S::vanessa.laws@bramhopeprimaryschool.co.uk::ffd8d519-c878-4d94-89d7-97e24b34969f" providerId="AD" clId="Web-{565DC511-23EA-D205-78C6-DEB0DCEDF96C}" dt="2020-06-25T18:49:49.820" v="17" actId="20577"/>
        <pc:sldMkLst>
          <pc:docMk/>
          <pc:sldMk cId="0" sldId="257"/>
        </pc:sldMkLst>
        <pc:spChg chg="mod">
          <ac:chgData name="Vanessa Laws" userId="S::vanessa.laws@bramhopeprimaryschool.co.uk::ffd8d519-c878-4d94-89d7-97e24b34969f" providerId="AD" clId="Web-{565DC511-23EA-D205-78C6-DEB0DCEDF96C}" dt="2020-06-25T18:49:49.820" v="17" actId="20577"/>
          <ac:spMkLst>
            <pc:docMk/>
            <pc:sldMk cId="0" sldId="25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A740C-D10E-4E7A-8718-679E813AF04F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F30C0-F2EE-45AF-B86C-449B2B46D59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92696"/>
            <a:ext cx="7056784" cy="5389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60648"/>
            <a:ext cx="748883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619672" y="3717032"/>
            <a:ext cx="5904656" cy="95410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2800" dirty="0"/>
              <a:t>Year 3 and 4 English Home Learning </a:t>
            </a:r>
          </a:p>
          <a:p>
            <a:pPr algn="ctr"/>
            <a:r>
              <a:rPr lang="en-GB" sz="2800" dirty="0"/>
              <a:t>Week Commencing 29</a:t>
            </a:r>
            <a:r>
              <a:rPr lang="en-GB" sz="2800" baseline="30000" dirty="0"/>
              <a:t>th</a:t>
            </a:r>
            <a:r>
              <a:rPr lang="en-GB" sz="2800" dirty="0"/>
              <a:t> June 2020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36712"/>
            <a:ext cx="3024336" cy="3925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484784"/>
            <a:ext cx="2943225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548680"/>
            <a:ext cx="7599451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7701533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99" y="2492896"/>
            <a:ext cx="7254147" cy="436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8464337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164435"/>
            <a:ext cx="7704856" cy="3693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0"/>
            <a:ext cx="7200800" cy="6830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60648"/>
            <a:ext cx="7632848" cy="5633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62416" y="5281252"/>
            <a:ext cx="2081584" cy="1576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48680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Lesson 1 – L.C  Can I be a text detective?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412776"/>
            <a:ext cx="6218873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356992"/>
            <a:ext cx="536257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725144"/>
            <a:ext cx="53911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32656"/>
            <a:ext cx="7251147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988840"/>
            <a:ext cx="2520280" cy="3487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068960"/>
            <a:ext cx="2448272" cy="353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916832"/>
            <a:ext cx="2592288" cy="3400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0648"/>
            <a:ext cx="705052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916832"/>
            <a:ext cx="7272808" cy="894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996952"/>
            <a:ext cx="7416824" cy="795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933056"/>
            <a:ext cx="7560840" cy="1269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5445223"/>
            <a:ext cx="7272808" cy="1110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Lesson 2 – L.C Can I show an understanding of new and exciting vocabulary?  </a:t>
            </a:r>
          </a:p>
        </p:txBody>
      </p:sp>
      <p:pic>
        <p:nvPicPr>
          <p:cNvPr id="18434" name="Picture 2" descr="100 Ways to Improve Your English #6 — Vocabulary - The English Blo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68776">
            <a:off x="1979712" y="2564904"/>
            <a:ext cx="5553601" cy="20977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20688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itchFamily="66" charset="0"/>
              </a:rPr>
              <a:t>Warm up activity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0"/>
            <a:ext cx="5796136" cy="1419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60848"/>
            <a:ext cx="4149755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77073"/>
            <a:ext cx="4270897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4800" y="3356992"/>
            <a:ext cx="5029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56176" y="0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itchFamily="66" charset="0"/>
              </a:rPr>
              <a:t>Vocabulary Focus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159968" cy="1556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00808"/>
            <a:ext cx="6336704" cy="495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al Callout 4"/>
          <p:cNvSpPr/>
          <p:nvPr/>
        </p:nvSpPr>
        <p:spPr>
          <a:xfrm>
            <a:off x="6516216" y="476672"/>
            <a:ext cx="2627784" cy="1728192"/>
          </a:xfrm>
          <a:prstGeom prst="wedgeEllipseCallout">
            <a:avLst>
              <a:gd name="adj1" fmla="val -57341"/>
              <a:gd name="adj2" fmla="val 5478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911752" y="548680"/>
            <a:ext cx="22322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Activity is over 2 slides. Please move to next slide for more vocabulary and definitions.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48680"/>
            <a:ext cx="7179621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7" y="3645024"/>
            <a:ext cx="6912768" cy="1021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869160"/>
            <a:ext cx="6781713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4664"/>
            <a:ext cx="691779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12776"/>
            <a:ext cx="6984776" cy="4605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itchFamily="66" charset="0"/>
              </a:rPr>
              <a:t>Lesson 3 – L.C Can I begin to create my own goblin character?</a:t>
            </a:r>
          </a:p>
        </p:txBody>
      </p:sp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060848"/>
            <a:ext cx="20383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6723613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852936"/>
            <a:ext cx="7043692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869160"/>
            <a:ext cx="4536504" cy="4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 t="1191"/>
          <a:stretch>
            <a:fillRect/>
          </a:stretch>
        </p:blipFill>
        <p:spPr bwMode="auto">
          <a:xfrm>
            <a:off x="2267744" y="548680"/>
            <a:ext cx="6578674" cy="5973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 descr="Cute Goblin&quot; Greeting Card by MadUndead | Redbubble"/>
          <p:cNvPicPr>
            <a:picLocks noChangeAspect="1" noChangeArrowheads="1"/>
          </p:cNvPicPr>
          <p:nvPr/>
        </p:nvPicPr>
        <p:blipFill>
          <a:blip r:embed="rId3" cstate="print"/>
          <a:srcRect t="8889" b="8889"/>
          <a:stretch>
            <a:fillRect/>
          </a:stretch>
        </p:blipFill>
        <p:spPr bwMode="auto">
          <a:xfrm>
            <a:off x="539552" y="260648"/>
            <a:ext cx="1379342" cy="1512168"/>
          </a:xfrm>
          <a:prstGeom prst="rect">
            <a:avLst/>
          </a:prstGeom>
          <a:noFill/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348880"/>
            <a:ext cx="1338701" cy="1684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725144"/>
            <a:ext cx="170900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548680"/>
            <a:ext cx="7034045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620688"/>
            <a:ext cx="720080" cy="216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340768"/>
            <a:ext cx="5760640" cy="28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2204864"/>
            <a:ext cx="5472609" cy="32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6" cstate="print"/>
          <a:srcRect t="1972"/>
          <a:stretch>
            <a:fillRect/>
          </a:stretch>
        </p:blipFill>
        <p:spPr bwMode="auto">
          <a:xfrm>
            <a:off x="827584" y="2558197"/>
            <a:ext cx="7056784" cy="4299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2" cstate="print"/>
          <a:srcRect t="2496" b="4171"/>
          <a:stretch>
            <a:fillRect/>
          </a:stretch>
        </p:blipFill>
        <p:spPr bwMode="auto">
          <a:xfrm>
            <a:off x="1763688" y="764704"/>
            <a:ext cx="5400600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9512" y="260648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You can print this frame below or you could create your own frame for your 3 goblin designs.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Lesson 4 – L.C. Can I use prepositions in my writing? </a:t>
            </a:r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772816"/>
            <a:ext cx="5544616" cy="697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636912"/>
            <a:ext cx="2458566" cy="161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60648"/>
            <a:ext cx="6739415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79512" y="1844824"/>
            <a:ext cx="8964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Here are some sentences from the story. Circle all of the prepositions you can find. (Watch out! Some sentences have more than one prepositions.)</a:t>
            </a:r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08" y="3284984"/>
            <a:ext cx="891099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8255791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949280"/>
            <a:ext cx="8115458" cy="664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88640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Lesson 5 – L.C Can I begin to create a setting that suits my character?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196752"/>
            <a:ext cx="5184576" cy="378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700808"/>
            <a:ext cx="7056784" cy="50675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88640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Using the description of the setting on the previous slide, can you highlight all of the things that Sammy can see? </a:t>
            </a: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2129103" y="598676"/>
            <a:ext cx="4453749" cy="8064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916832"/>
            <a:ext cx="7632848" cy="54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04664"/>
            <a:ext cx="79928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Think about the goblin you have designed this week.</a:t>
            </a:r>
          </a:p>
          <a:p>
            <a:endParaRPr lang="en-GB" sz="2400" dirty="0">
              <a:solidFill>
                <a:srgbClr val="0070C0"/>
              </a:solidFill>
              <a:latin typeface="Comic Sans MS" pitchFamily="66" charset="0"/>
            </a:endParaRPr>
          </a:p>
          <a:p>
            <a:r>
              <a:rPr lang="en-GB" sz="2400" dirty="0">
                <a:solidFill>
                  <a:srgbClr val="0070C0"/>
                </a:solidFill>
                <a:latin typeface="Comic Sans MS" pitchFamily="66" charset="0"/>
              </a:rPr>
              <a:t>Can you make a note of what a character might find when they stumble across your goblin’s party? Have a go at drawing it first and labelling it.</a:t>
            </a:r>
          </a:p>
          <a:p>
            <a:endParaRPr lang="en-GB" sz="2400" dirty="0">
              <a:solidFill>
                <a:srgbClr val="0070C0"/>
              </a:solidFill>
              <a:latin typeface="Comic Sans MS" pitchFamily="66" charset="0"/>
            </a:endParaRPr>
          </a:p>
          <a:p>
            <a:r>
              <a:rPr lang="en-GB" dirty="0"/>
              <a:t>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2129103" y="598676"/>
            <a:ext cx="4453749" cy="8064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573016"/>
            <a:ext cx="8424936" cy="3046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51520" y="188640"/>
            <a:ext cx="889248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Now, can you  write 3 or more sentences to describe your goblin’s party. </a:t>
            </a:r>
          </a:p>
          <a:p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When writing your sentences think about, </a:t>
            </a:r>
          </a:p>
          <a:p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The senses; what can be seen, smelt, heard etc</a:t>
            </a:r>
          </a:p>
          <a:p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Prepositions</a:t>
            </a:r>
          </a:p>
          <a:p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Capital letters and full stops</a:t>
            </a:r>
          </a:p>
          <a:p>
            <a:endParaRPr lang="en-GB" sz="2000" dirty="0">
              <a:solidFill>
                <a:srgbClr val="0070C0"/>
              </a:solidFill>
              <a:latin typeface="Comic Sans MS" pitchFamily="66" charset="0"/>
            </a:endParaRPr>
          </a:p>
          <a:p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You can use the same sentence starters as the example to help you if you need to. </a:t>
            </a:r>
          </a:p>
          <a:p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All around the room.....</a:t>
            </a:r>
          </a:p>
          <a:p>
            <a:r>
              <a:rPr lang="en-GB" sz="2000" dirty="0">
                <a:solidFill>
                  <a:srgbClr val="0070C0"/>
                </a:solidFill>
                <a:latin typeface="Comic Sans MS" pitchFamily="66" charset="0"/>
              </a:rPr>
              <a:t>In the middle of the room....</a:t>
            </a:r>
          </a:p>
          <a:p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286</Words>
  <Application>Microsoft Office PowerPoint</Application>
  <PresentationFormat>On-screen Show (4:3)</PresentationFormat>
  <Paragraphs>28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staffbarker</dc:creator>
  <cp:lastModifiedBy>staffbarker</cp:lastModifiedBy>
  <cp:revision>18</cp:revision>
  <dcterms:created xsi:type="dcterms:W3CDTF">2020-06-18T09:27:18Z</dcterms:created>
  <dcterms:modified xsi:type="dcterms:W3CDTF">2020-06-25T18:49:53Z</dcterms:modified>
</cp:coreProperties>
</file>