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8" r:id="rId6"/>
    <p:sldId id="273" r:id="rId7"/>
    <p:sldId id="274" r:id="rId8"/>
    <p:sldId id="258" r:id="rId9"/>
    <p:sldId id="269" r:id="rId10"/>
    <p:sldId id="270" r:id="rId11"/>
    <p:sldId id="271" r:id="rId12"/>
    <p:sldId id="272" r:id="rId13"/>
    <p:sldId id="275" r:id="rId14"/>
    <p:sldId id="27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08293B-98F5-52EF-EC7D-6B11D432F0D2}" v="30" dt="2021-06-21T16:03:37.926"/>
    <p1510:client id="{197C2C01-0326-2FC0-B166-F7DB702157ED}" v="1333" dt="2021-06-21T13:20:55.911"/>
    <p1510:client id="{1B804398-24AB-D788-1F34-CB27DA571CB9}" v="56" dt="2021-06-15T12:38:31.832"/>
    <p1510:client id="{1DDE4A0F-1CE1-CC17-B45B-577C6BFDC7F2}" v="331" dt="2021-06-21T15:35:29.960"/>
    <p1510:client id="{258F0F97-8292-5CA1-3E39-638947BB3449}" v="349" dt="2021-06-22T14:28:37.967"/>
    <p1510:client id="{37701861-EBA1-B1D2-49C0-72C6699FD9DF}" v="699" dt="2021-07-04T13:32:46.134"/>
    <p1510:client id="{395AF17F-02F6-FC20-0545-9A31C0FA1191}" v="27" dt="2021-06-15T23:34:48.317"/>
    <p1510:client id="{3DB69377-C7EF-F3C2-12EE-2A91B8E8D796}" v="2562" dt="2021-06-24T19:37:58.783"/>
    <p1510:client id="{66F135B4-855C-A8FA-DC4B-6EAACF2C100E}" v="22" dt="2021-07-10T14:33:36.300"/>
    <p1510:client id="{7011B9FD-E12C-5029-E027-AD19A255DDA4}" v="2" dt="2021-06-29T12:03:42.159"/>
    <p1510:client id="{7361552B-3A92-A269-6FC8-4DE75B321C04}" v="58" dt="2021-06-27T19:39:33.206"/>
    <p1510:client id="{75A20A6C-5D9F-020F-E980-7F1FAA2BB647}" v="982" dt="2021-06-21T15:06:46.475"/>
    <p1510:client id="{760820DA-9445-4831-0742-8467F4C42239}" v="73" dt="2021-06-29T11:20:27.430"/>
    <p1510:client id="{8ED4EB0F-4709-8016-3D10-E06CBA2DAE2D}" v="3303" dt="2021-06-24T17:07:17.990"/>
    <p1510:client id="{A355F2E8-0375-3336-A1CE-2F2C1221E772}" v="325" dt="2021-06-14T09:20:39.724"/>
    <p1510:client id="{A5ECDC48-57B3-B5D8-B74F-06DC5B3F2D5E}" v="1339" dt="2021-07-10T14:13:26.769"/>
    <p1510:client id="{B66710C4-7496-B157-6C6D-82A26D18FD97}" v="2075" dt="2021-06-19T13:10:44.755"/>
    <p1510:client id="{CBB61DF9-EF1C-DABF-FE48-6D8E907BB36A}" v="35" dt="2021-06-29T14:03:36.239"/>
    <p1510:client id="{DAE134E6-0DD9-3581-FB66-1E1A6C215D0B}" v="1" dt="2021-06-21T14:02:05.5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7361552B-3A92-A269-6FC8-4DE75B321C04}"/>
    <pc:docChg chg="addSld modSld">
      <pc:chgData name="Corrina Stewart" userId="S::corrina.stewart@bramhopeprimaryschool.co.uk::47a46c61-2e17-40ae-9a3d-a14b8220ea0f" providerId="AD" clId="Web-{7361552B-3A92-A269-6FC8-4DE75B321C04}" dt="2021-06-27T19:39:33.206" v="56"/>
      <pc:docMkLst>
        <pc:docMk/>
      </pc:docMkLst>
      <pc:sldChg chg="addSp modSp">
        <pc:chgData name="Corrina Stewart" userId="S::corrina.stewart@bramhopeprimaryschool.co.uk::47a46c61-2e17-40ae-9a3d-a14b8220ea0f" providerId="AD" clId="Web-{7361552B-3A92-A269-6FC8-4DE75B321C04}" dt="2021-06-27T19:34:43.013" v="14"/>
        <pc:sldMkLst>
          <pc:docMk/>
          <pc:sldMk cId="3867446027" sldId="303"/>
        </pc:sldMkLst>
        <pc:spChg chg="mod">
          <ac:chgData name="Corrina Stewart" userId="S::corrina.stewart@bramhopeprimaryschool.co.uk::47a46c61-2e17-40ae-9a3d-a14b8220ea0f" providerId="AD" clId="Web-{7361552B-3A92-A269-6FC8-4DE75B321C04}" dt="2021-06-27T19:33:10.527" v="2" actId="20577"/>
          <ac:spMkLst>
            <pc:docMk/>
            <pc:sldMk cId="3867446027" sldId="303"/>
            <ac:spMk id="4" creationId="{68A49BE5-44BD-4418-BE47-ABD2A5D0F059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26.199" v="7" actId="1076"/>
          <ac:spMkLst>
            <pc:docMk/>
            <pc:sldMk cId="3867446027" sldId="303"/>
            <ac:spMk id="7" creationId="{94EAA0DA-458F-4FC4-BF09-3D9E42DAA147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23.043" v="6" actId="1076"/>
          <ac:spMkLst>
            <pc:docMk/>
            <pc:sldMk cId="3867446027" sldId="303"/>
            <ac:spMk id="9" creationId="{48DACE9A-0CFE-43C4-94E2-03BB2316DF6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38.637" v="8" actId="1076"/>
          <ac:spMkLst>
            <pc:docMk/>
            <pc:sldMk cId="3867446027" sldId="303"/>
            <ac:spMk id="13" creationId="{DEE26AC8-3DFD-4347-ACF1-B8C60FC495A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18.418" v="5" actId="1076"/>
          <ac:spMkLst>
            <pc:docMk/>
            <pc:sldMk cId="3867446027" sldId="303"/>
            <ac:spMk id="15" creationId="{607F8041-0F75-4328-8C70-98418521B73E}"/>
          </ac:spMkLst>
        </pc:spChg>
        <pc:graphicFrameChg chg="add mod modGraphic">
          <ac:chgData name="Corrina Stewart" userId="S::corrina.stewart@bramhopeprimaryschool.co.uk::47a46c61-2e17-40ae-9a3d-a14b8220ea0f" providerId="AD" clId="Web-{7361552B-3A92-A269-6FC8-4DE75B321C04}" dt="2021-06-27T19:34:43.013" v="14"/>
          <ac:graphicFrameMkLst>
            <pc:docMk/>
            <pc:sldMk cId="3867446027" sldId="303"/>
            <ac:graphicFrameMk id="2" creationId="{E148B4CC-9D55-43EF-BA9A-948538165C01}"/>
          </ac:graphicFrameMkLst>
        </pc:graphicFrameChg>
        <pc:picChg chg="mod ord">
          <ac:chgData name="Corrina Stewart" userId="S::corrina.stewart@bramhopeprimaryschool.co.uk::47a46c61-2e17-40ae-9a3d-a14b8220ea0f" providerId="AD" clId="Web-{7361552B-3A92-A269-6FC8-4DE75B321C04}" dt="2021-06-27T19:33:51.653" v="9"/>
          <ac:picMkLst>
            <pc:docMk/>
            <pc:sldMk cId="3867446027" sldId="303"/>
            <ac:picMk id="5" creationId="{27CF67B7-69F2-4ED0-AE58-5A5DD09D3FD0}"/>
          </ac:picMkLst>
        </pc:picChg>
      </pc:sldChg>
      <pc:sldChg chg="addSp delSp modSp">
        <pc:chgData name="Corrina Stewart" userId="S::corrina.stewart@bramhopeprimaryschool.co.uk::47a46c61-2e17-40ae-9a3d-a14b8220ea0f" providerId="AD" clId="Web-{7361552B-3A92-A269-6FC8-4DE75B321C04}" dt="2021-06-27T19:39:33.206" v="56"/>
        <pc:sldMkLst>
          <pc:docMk/>
          <pc:sldMk cId="2126061241" sldId="305"/>
        </pc:sldMkLst>
        <pc:spChg chg="mod">
          <ac:chgData name="Corrina Stewart" userId="S::corrina.stewart@bramhopeprimaryschool.co.uk::47a46c61-2e17-40ae-9a3d-a14b8220ea0f" providerId="AD" clId="Web-{7361552B-3A92-A269-6FC8-4DE75B321C04}" dt="2021-06-27T19:35:38.999" v="22" actId="1076"/>
          <ac:spMkLst>
            <pc:docMk/>
            <pc:sldMk cId="2126061241" sldId="305"/>
            <ac:spMk id="14" creationId="{7040A7B2-3D62-44E2-979C-1BA4172BC62B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44.608" v="23" actId="1076"/>
          <ac:spMkLst>
            <pc:docMk/>
            <pc:sldMk cId="2126061241" sldId="305"/>
            <ac:spMk id="18" creationId="{0364F144-4670-4E1F-B969-23F8A113304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35.467" v="21" actId="1076"/>
          <ac:spMkLst>
            <pc:docMk/>
            <pc:sldMk cId="2126061241" sldId="305"/>
            <ac:spMk id="20" creationId="{B46AA2E4-DF17-403A-AFAA-857B1FA9D8B0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47.640" v="24" actId="1076"/>
          <ac:spMkLst>
            <pc:docMk/>
            <pc:sldMk cId="2126061241" sldId="305"/>
            <ac:spMk id="22" creationId="{3E396E46-BC99-4229-9E5B-F2CB70ADAB8C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52.499" v="25" actId="1076"/>
          <ac:spMkLst>
            <pc:docMk/>
            <pc:sldMk cId="2126061241" sldId="305"/>
            <ac:spMk id="24" creationId="{9CF1B851-7255-4E59-95A1-39AA306D511E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55.827" v="26" actId="1076"/>
          <ac:spMkLst>
            <pc:docMk/>
            <pc:sldMk cId="2126061241" sldId="305"/>
            <ac:spMk id="26" creationId="{16F7EBC8-0816-423A-8394-B9AA4A6F2442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14.326" v="15" actId="1076"/>
          <ac:spMkLst>
            <pc:docMk/>
            <pc:sldMk cId="2126061241" sldId="305"/>
            <ac:spMk id="28" creationId="{8E7F9B77-6E3C-43F5-BD10-5DA1EE23F329}"/>
          </ac:spMkLst>
        </pc:spChg>
        <pc:graphicFrameChg chg="add del">
          <ac:chgData name="Corrina Stewart" userId="S::corrina.stewart@bramhopeprimaryschool.co.uk::47a46c61-2e17-40ae-9a3d-a14b8220ea0f" providerId="AD" clId="Web-{7361552B-3A92-A269-6FC8-4DE75B321C04}" dt="2021-06-27T19:37:11.079" v="33"/>
          <ac:graphicFrameMkLst>
            <pc:docMk/>
            <pc:sldMk cId="2126061241" sldId="305"/>
            <ac:graphicFrameMk id="2" creationId="{6F28ED16-2E2E-48D2-BFBF-B1BF3708BC8B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361552B-3A92-A269-6FC8-4DE75B321C04}" dt="2021-06-27T19:39:26.191" v="55"/>
          <ac:graphicFrameMkLst>
            <pc:docMk/>
            <pc:sldMk cId="2126061241" sldId="305"/>
            <ac:graphicFrameMk id="3" creationId="{09D43C1B-324D-42A5-B72C-EFD4DCEF6B0E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361552B-3A92-A269-6FC8-4DE75B321C04}" dt="2021-06-27T19:39:33.206" v="56"/>
          <ac:graphicFrameMkLst>
            <pc:docMk/>
            <pc:sldMk cId="2126061241" sldId="305"/>
            <ac:graphicFrameMk id="5" creationId="{7B006648-CD75-4CC2-9257-B8091425F7A4}"/>
          </ac:graphicFrameMkLst>
        </pc:graphicFrameChg>
        <pc:picChg chg="mod">
          <ac:chgData name="Corrina Stewart" userId="S::corrina.stewart@bramhopeprimaryschool.co.uk::47a46c61-2e17-40ae-9a3d-a14b8220ea0f" providerId="AD" clId="Web-{7361552B-3A92-A269-6FC8-4DE75B321C04}" dt="2021-06-27T19:35:31.842" v="20" actId="14100"/>
          <ac:picMkLst>
            <pc:docMk/>
            <pc:sldMk cId="2126061241" sldId="305"/>
            <ac:picMk id="6" creationId="{9B5AE3F2-0394-4B76-AC94-142E4FC27F67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7361552B-3A92-A269-6FC8-4DE75B321C04}" dt="2021-06-27T19:36:52.860" v="31"/>
        <pc:sldMkLst>
          <pc:docMk/>
          <pc:sldMk cId="2557763429" sldId="308"/>
        </pc:sldMkLst>
        <pc:spChg chg="del">
          <ac:chgData name="Corrina Stewart" userId="S::corrina.stewart@bramhopeprimaryschool.co.uk::47a46c61-2e17-40ae-9a3d-a14b8220ea0f" providerId="AD" clId="Web-{7361552B-3A92-A269-6FC8-4DE75B321C04}" dt="2021-06-27T19:36:18.531" v="28"/>
          <ac:spMkLst>
            <pc:docMk/>
            <pc:sldMk cId="2557763429" sldId="308"/>
            <ac:spMk id="3" creationId="{A7B2CA9C-0030-4767-B5F1-BAB8B4815BF8}"/>
          </ac:spMkLst>
        </pc:spChg>
        <pc:graphicFrameChg chg="add modGraphic">
          <ac:chgData name="Corrina Stewart" userId="S::corrina.stewart@bramhopeprimaryschool.co.uk::47a46c61-2e17-40ae-9a3d-a14b8220ea0f" providerId="AD" clId="Web-{7361552B-3A92-A269-6FC8-4DE75B321C04}" dt="2021-06-27T19:36:52.860" v="31"/>
          <ac:graphicFrameMkLst>
            <pc:docMk/>
            <pc:sldMk cId="2557763429" sldId="308"/>
            <ac:graphicFrameMk id="5" creationId="{D0D9CFA0-02A8-437F-ACD8-5BB6E59E500F}"/>
          </ac:graphicFrameMkLst>
        </pc:graphicFrameChg>
      </pc:sldChg>
    </pc:docChg>
  </pc:docChgLst>
  <pc:docChgLst>
    <pc:chgData name="Corrina Stewart" userId="S::corrina.stewart@bramhopeprimaryschool.co.uk::47a46c61-2e17-40ae-9a3d-a14b8220ea0f" providerId="AD" clId="Web-{760820DA-9445-4831-0742-8467F4C42239}"/>
    <pc:docChg chg="modSld">
      <pc:chgData name="Corrina Stewart" userId="S::corrina.stewart@bramhopeprimaryschool.co.uk::47a46c61-2e17-40ae-9a3d-a14b8220ea0f" providerId="AD" clId="Web-{760820DA-9445-4831-0742-8467F4C42239}" dt="2021-06-29T11:20:27.430" v="72"/>
      <pc:docMkLst>
        <pc:docMk/>
      </pc:docMkLst>
      <pc:sldChg chg="addSp delSp modSp mod setBg">
        <pc:chgData name="Corrina Stewart" userId="S::corrina.stewart@bramhopeprimaryschool.co.uk::47a46c61-2e17-40ae-9a3d-a14b8220ea0f" providerId="AD" clId="Web-{760820DA-9445-4831-0742-8467F4C42239}" dt="2021-06-29T11:20:27.430" v="72"/>
        <pc:sldMkLst>
          <pc:docMk/>
          <pc:sldMk cId="3867446027" sldId="303"/>
        </pc:sldMkLst>
        <pc:spChg chg="mod">
          <ac:chgData name="Corrina Stewart" userId="S::corrina.stewart@bramhopeprimaryschool.co.uk::47a46c61-2e17-40ae-9a3d-a14b8220ea0f" providerId="AD" clId="Web-{760820DA-9445-4831-0742-8467F4C42239}" dt="2021-06-29T11:18:18.239" v="47" actId="14100"/>
          <ac:spMkLst>
            <pc:docMk/>
            <pc:sldMk cId="3867446027" sldId="303"/>
            <ac:spMk id="4" creationId="{68A49BE5-44BD-4418-BE47-ABD2A5D0F059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40.412" v="54" actId="1076"/>
          <ac:spMkLst>
            <pc:docMk/>
            <pc:sldMk cId="3867446027" sldId="303"/>
            <ac:spMk id="7" creationId="{94EAA0DA-458F-4FC4-BF09-3D9E42DAA147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36.224" v="53" actId="1076"/>
          <ac:spMkLst>
            <pc:docMk/>
            <pc:sldMk cId="3867446027" sldId="303"/>
            <ac:spMk id="9" creationId="{48DACE9A-0CFE-43C4-94E2-03BB2316DF64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42.755" v="55" actId="1076"/>
          <ac:spMkLst>
            <pc:docMk/>
            <pc:sldMk cId="3867446027" sldId="303"/>
            <ac:spMk id="11" creationId="{EE2916E1-1BD4-40F5-B201-781C7FAEEAE5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52.037" v="56" actId="1076"/>
          <ac:spMkLst>
            <pc:docMk/>
            <pc:sldMk cId="3867446027" sldId="303"/>
            <ac:spMk id="12" creationId="{DF70C97F-8524-494E-B902-AAF0C7344D1C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56.287" v="57" actId="1076"/>
          <ac:spMkLst>
            <pc:docMk/>
            <pc:sldMk cId="3867446027" sldId="303"/>
            <ac:spMk id="13" creationId="{DEE26AC8-3DFD-4347-ACF1-B8C60FC495A4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31.849" v="52" actId="1076"/>
          <ac:spMkLst>
            <pc:docMk/>
            <pc:sldMk cId="3867446027" sldId="303"/>
            <ac:spMk id="15" creationId="{607F8041-0F75-4328-8C70-98418521B73E}"/>
          </ac:spMkLst>
        </pc:spChg>
        <pc:graphicFrameChg chg="mod modGraphic">
          <ac:chgData name="Corrina Stewart" userId="S::corrina.stewart@bramhopeprimaryschool.co.uk::47a46c61-2e17-40ae-9a3d-a14b8220ea0f" providerId="AD" clId="Web-{760820DA-9445-4831-0742-8467F4C42239}" dt="2021-06-29T11:19:09.787" v="59"/>
          <ac:graphicFrameMkLst>
            <pc:docMk/>
            <pc:sldMk cId="3867446027" sldId="303"/>
            <ac:graphicFrameMk id="2" creationId="{E148B4CC-9D55-43EF-BA9A-948538165C01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60820DA-9445-4831-0742-8467F4C42239}" dt="2021-06-29T11:16:50.893" v="31"/>
          <ac:graphicFrameMkLst>
            <pc:docMk/>
            <pc:sldMk cId="3867446027" sldId="303"/>
            <ac:graphicFrameMk id="14" creationId="{B250619D-3DD0-4AD3-B04F-B5337897E8EF}"/>
          </ac:graphicFrameMkLst>
        </pc:graphicFrameChg>
        <pc:graphicFrameChg chg="add mod modGraphic">
          <ac:chgData name="Corrina Stewart" userId="S::corrina.stewart@bramhopeprimaryschool.co.uk::47a46c61-2e17-40ae-9a3d-a14b8220ea0f" providerId="AD" clId="Web-{760820DA-9445-4831-0742-8467F4C42239}" dt="2021-06-29T11:19:49.851" v="66" actId="1076"/>
          <ac:graphicFrameMkLst>
            <pc:docMk/>
            <pc:sldMk cId="3867446027" sldId="303"/>
            <ac:graphicFrameMk id="16" creationId="{387D51F3-080F-41BD-ACDA-C0D5BEDD6E54}"/>
          </ac:graphicFrameMkLst>
        </pc:graphicFrameChg>
        <pc:graphicFrameChg chg="add mod">
          <ac:chgData name="Corrina Stewart" userId="S::corrina.stewart@bramhopeprimaryschool.co.uk::47a46c61-2e17-40ae-9a3d-a14b8220ea0f" providerId="AD" clId="Web-{760820DA-9445-4831-0742-8467F4C42239}" dt="2021-06-29T11:20:03.461" v="68" actId="1076"/>
          <ac:graphicFrameMkLst>
            <pc:docMk/>
            <pc:sldMk cId="3867446027" sldId="303"/>
            <ac:graphicFrameMk id="17" creationId="{F12D156A-4E90-4D84-B1AD-E7116CF71706}"/>
          </ac:graphicFrameMkLst>
        </pc:graphicFrameChg>
        <pc:graphicFrameChg chg="add mod">
          <ac:chgData name="Corrina Stewart" userId="S::corrina.stewart@bramhopeprimaryschool.co.uk::47a46c61-2e17-40ae-9a3d-a14b8220ea0f" providerId="AD" clId="Web-{760820DA-9445-4831-0742-8467F4C42239}" dt="2021-06-29T11:20:15.148" v="70" actId="1076"/>
          <ac:graphicFrameMkLst>
            <pc:docMk/>
            <pc:sldMk cId="3867446027" sldId="303"/>
            <ac:graphicFrameMk id="18" creationId="{2C8A6C92-F91E-4BB3-9207-18BF3FFA1016}"/>
          </ac:graphicFrameMkLst>
        </pc:graphicFrameChg>
        <pc:picChg chg="mod">
          <ac:chgData name="Corrina Stewart" userId="S::corrina.stewart@bramhopeprimaryschool.co.uk::47a46c61-2e17-40ae-9a3d-a14b8220ea0f" providerId="AD" clId="Web-{760820DA-9445-4831-0742-8467F4C42239}" dt="2021-06-29T11:18:29.099" v="51" actId="14100"/>
          <ac:picMkLst>
            <pc:docMk/>
            <pc:sldMk cId="3867446027" sldId="303"/>
            <ac:picMk id="5" creationId="{27CF67B7-69F2-4ED0-AE58-5A5DD09D3FD0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66F135B4-855C-A8FA-DC4B-6EAACF2C100E}"/>
    <pc:docChg chg="addSld modSld">
      <pc:chgData name="Corrina Stewart" userId="S::corrina.stewart@bramhopeprimaryschool.co.uk::47a46c61-2e17-40ae-9a3d-a14b8220ea0f" providerId="AD" clId="Web-{66F135B4-855C-A8FA-DC4B-6EAACF2C100E}" dt="2021-07-10T14:33:36.300" v="19" actId="14100"/>
      <pc:docMkLst>
        <pc:docMk/>
      </pc:docMkLst>
      <pc:sldChg chg="addSp delSp modSp new">
        <pc:chgData name="Corrina Stewart" userId="S::corrina.stewart@bramhopeprimaryschool.co.uk::47a46c61-2e17-40ae-9a3d-a14b8220ea0f" providerId="AD" clId="Web-{66F135B4-855C-A8FA-DC4B-6EAACF2C100E}" dt="2021-07-10T14:28:26.374" v="10" actId="14100"/>
        <pc:sldMkLst>
          <pc:docMk/>
          <pc:sldMk cId="2937449651" sldId="275"/>
        </pc:sldMkLst>
        <pc:spChg chg="del">
          <ac:chgData name="Corrina Stewart" userId="S::corrina.stewart@bramhopeprimaryschool.co.uk::47a46c61-2e17-40ae-9a3d-a14b8220ea0f" providerId="AD" clId="Web-{66F135B4-855C-A8FA-DC4B-6EAACF2C100E}" dt="2021-07-10T14:28:20.842" v="8"/>
          <ac:spMkLst>
            <pc:docMk/>
            <pc:sldMk cId="2937449651" sldId="275"/>
            <ac:spMk id="2" creationId="{E1E6CEC3-8FE2-481B-898D-BC773DBFA53E}"/>
          </ac:spMkLst>
        </pc:spChg>
        <pc:spChg chg="del">
          <ac:chgData name="Corrina Stewart" userId="S::corrina.stewart@bramhopeprimaryschool.co.uk::47a46c61-2e17-40ae-9a3d-a14b8220ea0f" providerId="AD" clId="Web-{66F135B4-855C-A8FA-DC4B-6EAACF2C100E}" dt="2021-07-10T14:27:38.324" v="1"/>
          <ac:spMkLst>
            <pc:docMk/>
            <pc:sldMk cId="2937449651" sldId="275"/>
            <ac:spMk id="3" creationId="{C58973BF-0363-4696-A88A-C91388DAC14C}"/>
          </ac:spMkLst>
        </pc:spChg>
        <pc:spChg chg="add del mod">
          <ac:chgData name="Corrina Stewart" userId="S::corrina.stewart@bramhopeprimaryschool.co.uk::47a46c61-2e17-40ae-9a3d-a14b8220ea0f" providerId="AD" clId="Web-{66F135B4-855C-A8FA-DC4B-6EAACF2C100E}" dt="2021-07-10T14:28:06.341" v="5"/>
          <ac:spMkLst>
            <pc:docMk/>
            <pc:sldMk cId="2937449651" sldId="275"/>
            <ac:spMk id="6" creationId="{186AF9C1-8E88-4D7F-82AB-96AE5F3178F4}"/>
          </ac:spMkLst>
        </pc:spChg>
        <pc:picChg chg="add del mod ord">
          <ac:chgData name="Corrina Stewart" userId="S::corrina.stewart@bramhopeprimaryschool.co.uk::47a46c61-2e17-40ae-9a3d-a14b8220ea0f" providerId="AD" clId="Web-{66F135B4-855C-A8FA-DC4B-6EAACF2C100E}" dt="2021-07-10T14:28:04.497" v="4"/>
          <ac:picMkLst>
            <pc:docMk/>
            <pc:sldMk cId="2937449651" sldId="275"/>
            <ac:picMk id="4" creationId="{28C09530-9A4E-4375-ABA7-1ED641A1F011}"/>
          </ac:picMkLst>
        </pc:picChg>
        <pc:picChg chg="add mod ord">
          <ac:chgData name="Corrina Stewart" userId="S::corrina.stewart@bramhopeprimaryschool.co.uk::47a46c61-2e17-40ae-9a3d-a14b8220ea0f" providerId="AD" clId="Web-{66F135B4-855C-A8FA-DC4B-6EAACF2C100E}" dt="2021-07-10T14:28:26.374" v="10" actId="14100"/>
          <ac:picMkLst>
            <pc:docMk/>
            <pc:sldMk cId="2937449651" sldId="275"/>
            <ac:picMk id="7" creationId="{0A8F8C12-3106-478A-A846-168AC8DF782A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66F135B4-855C-A8FA-DC4B-6EAACF2C100E}" dt="2021-07-10T14:33:36.300" v="19" actId="14100"/>
        <pc:sldMkLst>
          <pc:docMk/>
          <pc:sldMk cId="3316345477" sldId="276"/>
        </pc:sldMkLst>
        <pc:spChg chg="del">
          <ac:chgData name="Corrina Stewart" userId="S::corrina.stewart@bramhopeprimaryschool.co.uk::47a46c61-2e17-40ae-9a3d-a14b8220ea0f" providerId="AD" clId="Web-{66F135B4-855C-A8FA-DC4B-6EAACF2C100E}" dt="2021-07-10T14:33:21.080" v="13"/>
          <ac:spMkLst>
            <pc:docMk/>
            <pc:sldMk cId="3316345477" sldId="276"/>
            <ac:spMk id="2" creationId="{BA3973E1-F746-437C-AA01-CF327695953A}"/>
          </ac:spMkLst>
        </pc:spChg>
        <pc:spChg chg="del">
          <ac:chgData name="Corrina Stewart" userId="S::corrina.stewart@bramhopeprimaryschool.co.uk::47a46c61-2e17-40ae-9a3d-a14b8220ea0f" providerId="AD" clId="Web-{66F135B4-855C-A8FA-DC4B-6EAACF2C100E}" dt="2021-07-10T14:33:17.955" v="12"/>
          <ac:spMkLst>
            <pc:docMk/>
            <pc:sldMk cId="3316345477" sldId="276"/>
            <ac:spMk id="3" creationId="{DC7FAE82-B9D6-4CB1-B3B7-7A240B6D743E}"/>
          </ac:spMkLst>
        </pc:spChg>
        <pc:picChg chg="add mod ord">
          <ac:chgData name="Corrina Stewart" userId="S::corrina.stewart@bramhopeprimaryschool.co.uk::47a46c61-2e17-40ae-9a3d-a14b8220ea0f" providerId="AD" clId="Web-{66F135B4-855C-A8FA-DC4B-6EAACF2C100E}" dt="2021-07-10T14:33:36.300" v="19" actId="14100"/>
          <ac:picMkLst>
            <pc:docMk/>
            <pc:sldMk cId="3316345477" sldId="276"/>
            <ac:picMk id="4" creationId="{CD566FE0-699E-4A72-B5FB-A29682E50D05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7011B9FD-E12C-5029-E027-AD19A255DDA4}"/>
    <pc:docChg chg="delSld modSld">
      <pc:chgData name="Corrina Stewart" userId="S::corrina.stewart@bramhopeprimaryschool.co.uk::47a46c61-2e17-40ae-9a3d-a14b8220ea0f" providerId="AD" clId="Web-{7011B9FD-E12C-5029-E027-AD19A255DDA4}" dt="2021-06-29T12:03:42.159" v="1"/>
      <pc:docMkLst>
        <pc:docMk/>
      </pc:docMkLst>
      <pc:sldChg chg="delSp">
        <pc:chgData name="Corrina Stewart" userId="S::corrina.stewart@bramhopeprimaryschool.co.uk::47a46c61-2e17-40ae-9a3d-a14b8220ea0f" providerId="AD" clId="Web-{7011B9FD-E12C-5029-E027-AD19A255DDA4}" dt="2021-06-29T12:03:42.159" v="1"/>
        <pc:sldMkLst>
          <pc:docMk/>
          <pc:sldMk cId="3867446027" sldId="303"/>
        </pc:sldMkLst>
        <pc:graphicFrameChg chg="del">
          <ac:chgData name="Corrina Stewart" userId="S::corrina.stewart@bramhopeprimaryschool.co.uk::47a46c61-2e17-40ae-9a3d-a14b8220ea0f" providerId="AD" clId="Web-{7011B9FD-E12C-5029-E027-AD19A255DDA4}" dt="2021-06-29T12:03:42.159" v="1"/>
          <ac:graphicFrameMkLst>
            <pc:docMk/>
            <pc:sldMk cId="3867446027" sldId="303"/>
            <ac:graphicFrameMk id="2" creationId="{E148B4CC-9D55-43EF-BA9A-948538165C01}"/>
          </ac:graphicFrameMkLst>
        </pc:graphicFrameChg>
      </pc:sldChg>
      <pc:sldChg chg="del">
        <pc:chgData name="Corrina Stewart" userId="S::corrina.stewart@bramhopeprimaryschool.co.uk::47a46c61-2e17-40ae-9a3d-a14b8220ea0f" providerId="AD" clId="Web-{7011B9FD-E12C-5029-E027-AD19A255DDA4}" dt="2021-06-29T07:16:21.279" v="0"/>
        <pc:sldMkLst>
          <pc:docMk/>
          <pc:sldMk cId="2557763429" sldId="308"/>
        </pc:sldMkLst>
      </pc:sldChg>
    </pc:docChg>
  </pc:docChgLst>
  <pc:docChgLst>
    <pc:chgData name="Corrina Stewart" userId="S::corrina.stewart@bramhopeprimaryschool.co.uk::47a46c61-2e17-40ae-9a3d-a14b8220ea0f" providerId="AD" clId="Web-{A5ECDC48-57B3-B5D8-B74F-06DC5B3F2D5E}"/>
    <pc:docChg chg="addSld delSld modSld">
      <pc:chgData name="Corrina Stewart" userId="S::corrina.stewart@bramhopeprimaryschool.co.uk::47a46c61-2e17-40ae-9a3d-a14b8220ea0f" providerId="AD" clId="Web-{A5ECDC48-57B3-B5D8-B74F-06DC5B3F2D5E}" dt="2021-07-10T14:13:24.706" v="729" actId="20577"/>
      <pc:docMkLst>
        <pc:docMk/>
      </pc:docMkLst>
      <pc:sldChg chg="modSp">
        <pc:chgData name="Corrina Stewart" userId="S::corrina.stewart@bramhopeprimaryschool.co.uk::47a46c61-2e17-40ae-9a3d-a14b8220ea0f" providerId="AD" clId="Web-{A5ECDC48-57B3-B5D8-B74F-06DC5B3F2D5E}" dt="2021-07-10T13:35:53.795" v="494" actId="20577"/>
        <pc:sldMkLst>
          <pc:docMk/>
          <pc:sldMk cId="3446572744" sldId="256"/>
        </pc:sldMkLst>
        <pc:spChg chg="mod">
          <ac:chgData name="Corrina Stewart" userId="S::corrina.stewart@bramhopeprimaryschool.co.uk::47a46c61-2e17-40ae-9a3d-a14b8220ea0f" providerId="AD" clId="Web-{A5ECDC48-57B3-B5D8-B74F-06DC5B3F2D5E}" dt="2021-07-10T13:35:53.795" v="494" actId="20577"/>
          <ac:spMkLst>
            <pc:docMk/>
            <pc:sldMk cId="3446572744" sldId="256"/>
            <ac:spMk id="6" creationId="{00000000-0000-0000-0000-000000000000}"/>
          </ac:spMkLst>
        </pc:spChg>
      </pc:sldChg>
      <pc:sldChg chg="addSp modSp mod setBg">
        <pc:chgData name="Corrina Stewart" userId="S::corrina.stewart@bramhopeprimaryschool.co.uk::47a46c61-2e17-40ae-9a3d-a14b8220ea0f" providerId="AD" clId="Web-{A5ECDC48-57B3-B5D8-B74F-06DC5B3F2D5E}" dt="2021-07-10T13:55:37.696" v="608" actId="20577"/>
        <pc:sldMkLst>
          <pc:docMk/>
          <pc:sldMk cId="309791862" sldId="258"/>
        </pc:sldMkLst>
        <pc:spChg chg="mod">
          <ac:chgData name="Corrina Stewart" userId="S::corrina.stewart@bramhopeprimaryschool.co.uk::47a46c61-2e17-40ae-9a3d-a14b8220ea0f" providerId="AD" clId="Web-{A5ECDC48-57B3-B5D8-B74F-06DC5B3F2D5E}" dt="2021-07-10T13:55:29.024" v="604" actId="20577"/>
          <ac:spMkLst>
            <pc:docMk/>
            <pc:sldMk cId="309791862" sldId="25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A5ECDC48-57B3-B5D8-B74F-06DC5B3F2D5E}" dt="2021-07-10T13:55:37.696" v="608" actId="20577"/>
          <ac:spMkLst>
            <pc:docMk/>
            <pc:sldMk cId="309791862" sldId="258"/>
            <ac:spMk id="3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5:19.383" v="601"/>
          <ac:spMkLst>
            <pc:docMk/>
            <pc:sldMk cId="309791862" sldId="258"/>
            <ac:spMk id="9" creationId="{5E39A796-BE83-48B1-B33F-35C4A32AAB57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5:19.383" v="601"/>
          <ac:spMkLst>
            <pc:docMk/>
            <pc:sldMk cId="309791862" sldId="258"/>
            <ac:spMk id="11" creationId="{72F84B47-E267-4194-8194-831DB7B5547F}"/>
          </ac:spMkLst>
        </pc:spChg>
        <pc:picChg chg="add mod">
          <ac:chgData name="Corrina Stewart" userId="S::corrina.stewart@bramhopeprimaryschool.co.uk::47a46c61-2e17-40ae-9a3d-a14b8220ea0f" providerId="AD" clId="Web-{A5ECDC48-57B3-B5D8-B74F-06DC5B3F2D5E}" dt="2021-07-10T13:55:19.383" v="601"/>
          <ac:picMkLst>
            <pc:docMk/>
            <pc:sldMk cId="309791862" sldId="258"/>
            <ac:picMk id="4" creationId="{43256C6C-CB8B-47D9-BACC-C9DF2B2EF735}"/>
          </ac:picMkLst>
        </pc:picChg>
      </pc:sldChg>
      <pc:sldChg chg="addSp delSp modSp mod setBg">
        <pc:chgData name="Corrina Stewart" userId="S::corrina.stewart@bramhopeprimaryschool.co.uk::47a46c61-2e17-40ae-9a3d-a14b8220ea0f" providerId="AD" clId="Web-{A5ECDC48-57B3-B5D8-B74F-06DC5B3F2D5E}" dt="2021-07-10T13:54:09.259" v="599" actId="1076"/>
        <pc:sldMkLst>
          <pc:docMk/>
          <pc:sldMk cId="3810389137" sldId="268"/>
        </pc:sldMkLst>
        <pc:spChg chg="mod">
          <ac:chgData name="Corrina Stewart" userId="S::corrina.stewart@bramhopeprimaryschool.co.uk::47a46c61-2e17-40ae-9a3d-a14b8220ea0f" providerId="AD" clId="Web-{A5ECDC48-57B3-B5D8-B74F-06DC5B3F2D5E}" dt="2021-07-10T13:53:44.507" v="591" actId="20577"/>
          <ac:spMkLst>
            <pc:docMk/>
            <pc:sldMk cId="3810389137" sldId="26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A5ECDC48-57B3-B5D8-B74F-06DC5B3F2D5E}" dt="2021-07-10T13:54:09.259" v="599" actId="1076"/>
          <ac:spMkLst>
            <pc:docMk/>
            <pc:sldMk cId="3810389137" sldId="268"/>
            <ac:spMk id="3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14.742" v="31"/>
          <ac:spMkLst>
            <pc:docMk/>
            <pc:sldMk cId="3810389137" sldId="268"/>
            <ac:spMk id="5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1:48.506" v="22"/>
          <ac:spMkLst>
            <pc:docMk/>
            <pc:sldMk cId="3810389137" sldId="268"/>
            <ac:spMk id="6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1:55.178" v="24"/>
          <ac:spMkLst>
            <pc:docMk/>
            <pc:sldMk cId="3810389137" sldId="268"/>
            <ac:spMk id="7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19.321" v="33"/>
          <ac:spMkLst>
            <pc:docMk/>
            <pc:sldMk cId="3810389137" sldId="268"/>
            <ac:spMk id="8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04.054" v="28"/>
          <ac:spMkLst>
            <pc:docMk/>
            <pc:sldMk cId="3810389137" sldId="268"/>
            <ac:spMk id="9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11.929" v="30"/>
          <ac:spMkLst>
            <pc:docMk/>
            <pc:sldMk cId="3810389137" sldId="268"/>
            <ac:spMk id="10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1:59.038" v="25"/>
          <ac:spMkLst>
            <pc:docMk/>
            <pc:sldMk cId="3810389137" sldId="268"/>
            <ac:spMk id="11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1:51.350" v="23"/>
          <ac:spMkLst>
            <pc:docMk/>
            <pc:sldMk cId="3810389137" sldId="268"/>
            <ac:spMk id="12" creationId="{2826A0A3-A124-4513-832A-6F3D55C0B44C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16.289" v="32"/>
          <ac:spMkLst>
            <pc:docMk/>
            <pc:sldMk cId="3810389137" sldId="268"/>
            <ac:spMk id="13" creationId="{7D9F1078-C71B-4213-974D-39A553BE802A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10.304" v="29"/>
          <ac:spMkLst>
            <pc:docMk/>
            <pc:sldMk cId="3810389137" sldId="268"/>
            <ac:spMk id="14" creationId="{21DDDE8B-CBA9-4E8A-971D-DDEA7FCFB8A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01.913" v="27"/>
          <ac:spMkLst>
            <pc:docMk/>
            <pc:sldMk cId="3810389137" sldId="268"/>
            <ac:spMk id="15" creationId="{DEEB1F49-5E6A-4513-9E65-CBB43D36517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28.227" v="37"/>
          <ac:spMkLst>
            <pc:docMk/>
            <pc:sldMk cId="3810389137" sldId="268"/>
            <ac:spMk id="16" creationId="{713E6080-43DC-45DF-A4A1-D189C310D4E1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23.790" v="35"/>
          <ac:spMkLst>
            <pc:docMk/>
            <pc:sldMk cId="3810389137" sldId="268"/>
            <ac:spMk id="17" creationId="{F6FFDC69-7B86-4819-B10B-6981DB969964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00.632" v="26"/>
          <ac:spMkLst>
            <pc:docMk/>
            <pc:sldMk cId="3810389137" sldId="268"/>
            <ac:spMk id="18" creationId="{723545CB-D701-44DF-8232-F360D201728B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21.789" v="34"/>
          <ac:spMkLst>
            <pc:docMk/>
            <pc:sldMk cId="3810389137" sldId="268"/>
            <ac:spMk id="19" creationId="{7E8C1C76-D017-41B9-B18A-6EA8B43F5C5B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2:25.915" v="36"/>
          <ac:spMkLst>
            <pc:docMk/>
            <pc:sldMk cId="3810389137" sldId="268"/>
            <ac:spMk id="20" creationId="{245DC99C-E29B-4EEC-A402-AFA10962FA1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1:37.912" v="20"/>
          <ac:spMkLst>
            <pc:docMk/>
            <pc:sldMk cId="3810389137" sldId="268"/>
            <ac:spMk id="21" creationId="{93DD826A-93B8-47CC-A4F8-EEA1164AA635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3:33.147" v="586"/>
          <ac:spMkLst>
            <pc:docMk/>
            <pc:sldMk cId="3810389137" sldId="268"/>
            <ac:spMk id="27" creationId="{5E39A796-BE83-48B1-B33F-35C4A32AAB57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3:33.147" v="586"/>
          <ac:spMkLst>
            <pc:docMk/>
            <pc:sldMk cId="3810389137" sldId="268"/>
            <ac:spMk id="29" creationId="{72F84B47-E267-4194-8194-831DB7B5547F}"/>
          </ac:spMkLst>
        </pc:spChg>
        <pc:picChg chg="del">
          <ac:chgData name="Corrina Stewart" userId="S::corrina.stewart@bramhopeprimaryschool.co.uk::47a46c61-2e17-40ae-9a3d-a14b8220ea0f" providerId="AD" clId="Web-{A5ECDC48-57B3-B5D8-B74F-06DC5B3F2D5E}" dt="2021-07-10T13:11:41.553" v="21"/>
          <ac:picMkLst>
            <pc:docMk/>
            <pc:sldMk cId="3810389137" sldId="268"/>
            <ac:picMk id="4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A5ECDC48-57B3-B5D8-B74F-06DC5B3F2D5E}" dt="2021-07-10T13:53:33.147" v="586"/>
          <ac:picMkLst>
            <pc:docMk/>
            <pc:sldMk cId="3810389137" sldId="268"/>
            <ac:picMk id="22" creationId="{1401BAA4-B4DB-4A7D-A2B6-6B5F40893887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A5ECDC48-57B3-B5D8-B74F-06DC5B3F2D5E}" dt="2021-07-10T13:57:21.442" v="609"/>
        <pc:sldMkLst>
          <pc:docMk/>
          <pc:sldMk cId="126174695" sldId="269"/>
        </pc:sldMkLst>
        <pc:spChg chg="mod">
          <ac:chgData name="Corrina Stewart" userId="S::corrina.stewart@bramhopeprimaryschool.co.uk::47a46c61-2e17-40ae-9a3d-a14b8220ea0f" providerId="AD" clId="Web-{A5ECDC48-57B3-B5D8-B74F-06DC5B3F2D5E}" dt="2021-07-10T13:57:21.442" v="609"/>
          <ac:spMkLst>
            <pc:docMk/>
            <pc:sldMk cId="126174695" sldId="269"/>
            <ac:spMk id="2" creationId="{10A9A680-DA1F-412B-9175-788EDCD36554}"/>
          </ac:spMkLst>
        </pc:spChg>
        <pc:spChg chg="del mod">
          <ac:chgData name="Corrina Stewart" userId="S::corrina.stewart@bramhopeprimaryschool.co.uk::47a46c61-2e17-40ae-9a3d-a14b8220ea0f" providerId="AD" clId="Web-{A5ECDC48-57B3-B5D8-B74F-06DC5B3F2D5E}" dt="2021-07-10T13:57:21.442" v="609"/>
          <ac:spMkLst>
            <pc:docMk/>
            <pc:sldMk cId="126174695" sldId="269"/>
            <ac:spMk id="3" creationId="{A575B694-237A-42C8-9690-71C9E14B3809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7:21.442" v="609"/>
          <ac:spMkLst>
            <pc:docMk/>
            <pc:sldMk cId="126174695" sldId="269"/>
            <ac:spMk id="9" creationId="{2E442304-DDBD-4F7B-8017-36BCC863FB40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7:21.442" v="609"/>
          <ac:spMkLst>
            <pc:docMk/>
            <pc:sldMk cId="126174695" sldId="269"/>
            <ac:spMk id="11" creationId="{5E107275-3853-46FD-A241-DE4355A42675}"/>
          </ac:spMkLst>
        </pc:spChg>
        <pc:graphicFrameChg chg="add">
          <ac:chgData name="Corrina Stewart" userId="S::corrina.stewart@bramhopeprimaryschool.co.uk::47a46c61-2e17-40ae-9a3d-a14b8220ea0f" providerId="AD" clId="Web-{A5ECDC48-57B3-B5D8-B74F-06DC5B3F2D5E}" dt="2021-07-10T13:57:21.442" v="609"/>
          <ac:graphicFrameMkLst>
            <pc:docMk/>
            <pc:sldMk cId="126174695" sldId="269"/>
            <ac:graphicFrameMk id="5" creationId="{25B07B35-330C-4E77-BB58-9913D46447EE}"/>
          </ac:graphicFrameMkLst>
        </pc:graphicFrameChg>
      </pc:sldChg>
      <pc:sldChg chg="addSp delSp modSp new mod setBg">
        <pc:chgData name="Corrina Stewart" userId="S::corrina.stewart@bramhopeprimaryschool.co.uk::47a46c61-2e17-40ae-9a3d-a14b8220ea0f" providerId="AD" clId="Web-{A5ECDC48-57B3-B5D8-B74F-06DC5B3F2D5E}" dt="2021-07-10T14:13:24.706" v="729" actId="20577"/>
        <pc:sldMkLst>
          <pc:docMk/>
          <pc:sldMk cId="3354816768" sldId="270"/>
        </pc:sldMkLst>
        <pc:spChg chg="mod">
          <ac:chgData name="Corrina Stewart" userId="S::corrina.stewart@bramhopeprimaryschool.co.uk::47a46c61-2e17-40ae-9a3d-a14b8220ea0f" providerId="AD" clId="Web-{A5ECDC48-57B3-B5D8-B74F-06DC5B3F2D5E}" dt="2021-07-10T13:59:44.029" v="656" actId="1076"/>
          <ac:spMkLst>
            <pc:docMk/>
            <pc:sldMk cId="3354816768" sldId="270"/>
            <ac:spMk id="2" creationId="{34BB8CE5-0479-4AA0-94BC-EFA40EDD306C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9:47.089" v="278"/>
          <ac:spMkLst>
            <pc:docMk/>
            <pc:sldMk cId="3354816768" sldId="270"/>
            <ac:spMk id="3" creationId="{F0980C4F-EDB5-4FFF-B49B-063F088ECE14}"/>
          </ac:spMkLst>
        </pc:spChg>
        <pc:spChg chg="add mod">
          <ac:chgData name="Corrina Stewart" userId="S::corrina.stewart@bramhopeprimaryschool.co.uk::47a46c61-2e17-40ae-9a3d-a14b8220ea0f" providerId="AD" clId="Web-{A5ECDC48-57B3-B5D8-B74F-06DC5B3F2D5E}" dt="2021-07-10T13:59:26.481" v="650" actId="20577"/>
          <ac:spMkLst>
            <pc:docMk/>
            <pc:sldMk cId="3354816768" sldId="270"/>
            <ac:spMk id="5" creationId="{9482B034-52B2-45B6-B212-492BD0495AD2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8:07.632" v="612"/>
          <ac:spMkLst>
            <pc:docMk/>
            <pc:sldMk cId="3354816768" sldId="270"/>
            <ac:spMk id="7" creationId="{2B97F24A-32CE-4C1C-A50D-3016B394DCFB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8:07.632" v="612"/>
          <ac:spMkLst>
            <pc:docMk/>
            <pc:sldMk cId="3354816768" sldId="270"/>
            <ac:spMk id="8" creationId="{CD8B4F24-440B-49E9-B85D-733523DC064B}"/>
          </ac:spMkLst>
        </pc:spChg>
        <pc:spChg chg="add mod">
          <ac:chgData name="Corrina Stewart" userId="S::corrina.stewart@bramhopeprimaryschool.co.uk::47a46c61-2e17-40ae-9a3d-a14b8220ea0f" providerId="AD" clId="Web-{A5ECDC48-57B3-B5D8-B74F-06DC5B3F2D5E}" dt="2021-07-10T14:13:24.706" v="729" actId="20577"/>
          <ac:spMkLst>
            <pc:docMk/>
            <pc:sldMk cId="3354816768" sldId="270"/>
            <ac:spMk id="9" creationId="{48227223-0F36-4671-A710-EB6852EC9FA4}"/>
          </ac:spMkLst>
        </pc:spChg>
        <pc:spChg chg="add del">
          <ac:chgData name="Corrina Stewart" userId="S::corrina.stewart@bramhopeprimaryschool.co.uk::47a46c61-2e17-40ae-9a3d-a14b8220ea0f" providerId="AD" clId="Web-{A5ECDC48-57B3-B5D8-B74F-06DC5B3F2D5E}" dt="2021-07-10T13:58:07.616" v="611"/>
          <ac:spMkLst>
            <pc:docMk/>
            <pc:sldMk cId="3354816768" sldId="270"/>
            <ac:spMk id="10" creationId="{5E39A796-BE83-48B1-B33F-35C4A32AAB57}"/>
          </ac:spMkLst>
        </pc:spChg>
        <pc:spChg chg="add del">
          <ac:chgData name="Corrina Stewart" userId="S::corrina.stewart@bramhopeprimaryschool.co.uk::47a46c61-2e17-40ae-9a3d-a14b8220ea0f" providerId="AD" clId="Web-{A5ECDC48-57B3-B5D8-B74F-06DC5B3F2D5E}" dt="2021-07-10T13:58:07.616" v="611"/>
          <ac:spMkLst>
            <pc:docMk/>
            <pc:sldMk cId="3354816768" sldId="270"/>
            <ac:spMk id="12" creationId="{72F84B47-E267-4194-8194-831DB7B5547F}"/>
          </ac:spMkLst>
        </pc:spChg>
        <pc:picChg chg="add del mod ord">
          <ac:chgData name="Corrina Stewart" userId="S::corrina.stewart@bramhopeprimaryschool.co.uk::47a46c61-2e17-40ae-9a3d-a14b8220ea0f" providerId="AD" clId="Web-{A5ECDC48-57B3-B5D8-B74F-06DC5B3F2D5E}" dt="2021-07-10T14:07:14.620" v="695"/>
          <ac:picMkLst>
            <pc:docMk/>
            <pc:sldMk cId="3354816768" sldId="270"/>
            <ac:picMk id="4" creationId="{4F1F2B42-7B39-4DC0-9589-77CA516439A0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A5ECDC48-57B3-B5D8-B74F-06DC5B3F2D5E}" dt="2021-07-10T14:06:47.931" v="694" actId="1076"/>
        <pc:sldMkLst>
          <pc:docMk/>
          <pc:sldMk cId="4280700039" sldId="271"/>
        </pc:sldMkLst>
        <pc:spChg chg="mod">
          <ac:chgData name="Corrina Stewart" userId="S::corrina.stewart@bramhopeprimaryschool.co.uk::47a46c61-2e17-40ae-9a3d-a14b8220ea0f" providerId="AD" clId="Web-{A5ECDC48-57B3-B5D8-B74F-06DC5B3F2D5E}" dt="2021-07-10T13:27:08.417" v="330" actId="1076"/>
          <ac:spMkLst>
            <pc:docMk/>
            <pc:sldMk cId="4280700039" sldId="271"/>
            <ac:spMk id="2" creationId="{78A465A7-8A13-4828-9479-46452E8D0587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21:32.392" v="328"/>
          <ac:spMkLst>
            <pc:docMk/>
            <pc:sldMk cId="4280700039" sldId="271"/>
            <ac:spMk id="3" creationId="{BF4C0D95-973E-4F52-8420-E324DBB08DBB}"/>
          </ac:spMkLst>
        </pc:spChg>
        <pc:spChg chg="add del mod">
          <ac:chgData name="Corrina Stewart" userId="S::corrina.stewart@bramhopeprimaryschool.co.uk::47a46c61-2e17-40ae-9a3d-a14b8220ea0f" providerId="AD" clId="Web-{A5ECDC48-57B3-B5D8-B74F-06DC5B3F2D5E}" dt="2021-07-10T14:00:05.812" v="657"/>
          <ac:spMkLst>
            <pc:docMk/>
            <pc:sldMk cId="4280700039" sldId="271"/>
            <ac:spMk id="6" creationId="{D1F22D18-582C-46AD-A2F7-9B4EAA595520}"/>
          </ac:spMkLst>
        </pc:spChg>
        <pc:spChg chg="add mod">
          <ac:chgData name="Corrina Stewart" userId="S::corrina.stewart@bramhopeprimaryschool.co.uk::47a46c61-2e17-40ae-9a3d-a14b8220ea0f" providerId="AD" clId="Web-{A5ECDC48-57B3-B5D8-B74F-06DC5B3F2D5E}" dt="2021-07-10T14:06:47.931" v="694" actId="1076"/>
          <ac:spMkLst>
            <pc:docMk/>
            <pc:sldMk cId="4280700039" sldId="271"/>
            <ac:spMk id="8" creationId="{43F82A9D-4794-4FE1-99F9-70C073B484ED}"/>
          </ac:spMkLst>
        </pc:spChg>
        <pc:picChg chg="add mod">
          <ac:chgData name="Corrina Stewart" userId="S::corrina.stewart@bramhopeprimaryschool.co.uk::47a46c61-2e17-40ae-9a3d-a14b8220ea0f" providerId="AD" clId="Web-{A5ECDC48-57B3-B5D8-B74F-06DC5B3F2D5E}" dt="2021-07-10T14:00:14.109" v="661" actId="1076"/>
          <ac:picMkLst>
            <pc:docMk/>
            <pc:sldMk cId="4280700039" sldId="271"/>
            <ac:picMk id="4" creationId="{3869B19D-06B5-418E-8DFD-D0A0F6D7E082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A5ECDC48-57B3-B5D8-B74F-06DC5B3F2D5E}" dt="2021-07-10T14:00:25.938" v="663" actId="1076"/>
        <pc:sldMkLst>
          <pc:docMk/>
          <pc:sldMk cId="717597271" sldId="272"/>
        </pc:sldMkLst>
        <pc:spChg chg="mod">
          <ac:chgData name="Corrina Stewart" userId="S::corrina.stewart@bramhopeprimaryschool.co.uk::47a46c61-2e17-40ae-9a3d-a14b8220ea0f" providerId="AD" clId="Web-{A5ECDC48-57B3-B5D8-B74F-06DC5B3F2D5E}" dt="2021-07-10T13:32:48.018" v="490" actId="1076"/>
          <ac:spMkLst>
            <pc:docMk/>
            <pc:sldMk cId="717597271" sldId="272"/>
            <ac:spMk id="2" creationId="{6FB658F9-DF56-402A-AB7B-86F987C70113}"/>
          </ac:spMkLst>
        </pc:spChg>
        <pc:spChg chg="mod">
          <ac:chgData name="Corrina Stewart" userId="S::corrina.stewart@bramhopeprimaryschool.co.uk::47a46c61-2e17-40ae-9a3d-a14b8220ea0f" providerId="AD" clId="Web-{A5ECDC48-57B3-B5D8-B74F-06DC5B3F2D5E}" dt="2021-07-10T14:00:25.938" v="663" actId="1076"/>
          <ac:spMkLst>
            <pc:docMk/>
            <pc:sldMk cId="717597271" sldId="272"/>
            <ac:spMk id="3" creationId="{6F5C626F-B553-46DE-9527-47787F44FE37}"/>
          </ac:spMkLst>
        </pc:spChg>
        <pc:picChg chg="add del mod">
          <ac:chgData name="Corrina Stewart" userId="S::corrina.stewart@bramhopeprimaryschool.co.uk::47a46c61-2e17-40ae-9a3d-a14b8220ea0f" providerId="AD" clId="Web-{A5ECDC48-57B3-B5D8-B74F-06DC5B3F2D5E}" dt="2021-07-10T13:32:17.282" v="480"/>
          <ac:picMkLst>
            <pc:docMk/>
            <pc:sldMk cId="717597271" sldId="272"/>
            <ac:picMk id="4" creationId="{ED01CB5D-3B7A-4CCC-A8C0-A667195DD755}"/>
          </ac:picMkLst>
        </pc:picChg>
        <pc:picChg chg="add mod">
          <ac:chgData name="Corrina Stewart" userId="S::corrina.stewart@bramhopeprimaryschool.co.uk::47a46c61-2e17-40ae-9a3d-a14b8220ea0f" providerId="AD" clId="Web-{A5ECDC48-57B3-B5D8-B74F-06DC5B3F2D5E}" dt="2021-07-10T13:32:53.003" v="492" actId="14100"/>
          <ac:picMkLst>
            <pc:docMk/>
            <pc:sldMk cId="717597271" sldId="272"/>
            <ac:picMk id="5" creationId="{4BB5CB6D-4170-4D59-BF5A-9646E15C23F8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A5ECDC48-57B3-B5D8-B74F-06DC5B3F2D5E}" dt="2021-07-10T13:52:51.879" v="584" actId="1076"/>
        <pc:sldMkLst>
          <pc:docMk/>
          <pc:sldMk cId="1450691760" sldId="273"/>
        </pc:sldMkLst>
        <pc:spChg chg="mod">
          <ac:chgData name="Corrina Stewart" userId="S::corrina.stewart@bramhopeprimaryschool.co.uk::47a46c61-2e17-40ae-9a3d-a14b8220ea0f" providerId="AD" clId="Web-{A5ECDC48-57B3-B5D8-B74F-06DC5B3F2D5E}" dt="2021-07-10T13:52:48.644" v="583" actId="14100"/>
          <ac:spMkLst>
            <pc:docMk/>
            <pc:sldMk cId="1450691760" sldId="273"/>
            <ac:spMk id="2" creationId="{45379577-6EE8-478F-954D-C5299A398646}"/>
          </ac:spMkLst>
        </pc:spChg>
        <pc:spChg chg="mod">
          <ac:chgData name="Corrina Stewart" userId="S::corrina.stewart@bramhopeprimaryschool.co.uk::47a46c61-2e17-40ae-9a3d-a14b8220ea0f" providerId="AD" clId="Web-{A5ECDC48-57B3-B5D8-B74F-06DC5B3F2D5E}" dt="2021-07-10T13:52:51.879" v="584" actId="1076"/>
          <ac:spMkLst>
            <pc:docMk/>
            <pc:sldMk cId="1450691760" sldId="273"/>
            <ac:spMk id="3" creationId="{2B40A52E-D132-4A9A-BF9F-7C8B1969B21F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2:41.347" v="581"/>
          <ac:spMkLst>
            <pc:docMk/>
            <pc:sldMk cId="1450691760" sldId="273"/>
            <ac:spMk id="9" creationId="{5E39A796-BE83-48B1-B33F-35C4A32AAB57}"/>
          </ac:spMkLst>
        </pc:spChg>
        <pc:spChg chg="add">
          <ac:chgData name="Corrina Stewart" userId="S::corrina.stewart@bramhopeprimaryschool.co.uk::47a46c61-2e17-40ae-9a3d-a14b8220ea0f" providerId="AD" clId="Web-{A5ECDC48-57B3-B5D8-B74F-06DC5B3F2D5E}" dt="2021-07-10T13:52:41.347" v="581"/>
          <ac:spMkLst>
            <pc:docMk/>
            <pc:sldMk cId="1450691760" sldId="273"/>
            <ac:spMk id="11" creationId="{72F84B47-E267-4194-8194-831DB7B5547F}"/>
          </ac:spMkLst>
        </pc:spChg>
        <pc:picChg chg="add mod">
          <ac:chgData name="Corrina Stewart" userId="S::corrina.stewart@bramhopeprimaryschool.co.uk::47a46c61-2e17-40ae-9a3d-a14b8220ea0f" providerId="AD" clId="Web-{A5ECDC48-57B3-B5D8-B74F-06DC5B3F2D5E}" dt="2021-07-10T13:52:41.347" v="581"/>
          <ac:picMkLst>
            <pc:docMk/>
            <pc:sldMk cId="1450691760" sldId="273"/>
            <ac:picMk id="4" creationId="{B057609E-7797-43C9-A733-20F70C37265F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A5ECDC48-57B3-B5D8-B74F-06DC5B3F2D5E}" dt="2021-07-10T14:05:40.567" v="672" actId="1076"/>
        <pc:sldMkLst>
          <pc:docMk/>
          <pc:sldMk cId="2222515764" sldId="274"/>
        </pc:sldMkLst>
        <pc:spChg chg="del">
          <ac:chgData name="Corrina Stewart" userId="S::corrina.stewart@bramhopeprimaryschool.co.uk::47a46c61-2e17-40ae-9a3d-a14b8220ea0f" providerId="AD" clId="Web-{A5ECDC48-57B3-B5D8-B74F-06DC5B3F2D5E}" dt="2021-07-10T14:05:17.753" v="666"/>
          <ac:spMkLst>
            <pc:docMk/>
            <pc:sldMk cId="2222515764" sldId="274"/>
            <ac:spMk id="2" creationId="{F9413187-9911-4165-AC46-046DAC1786B0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4:05:11.597" v="665"/>
          <ac:spMkLst>
            <pc:docMk/>
            <pc:sldMk cId="2222515764" sldId="274"/>
            <ac:spMk id="3" creationId="{2E9677F6-80E5-42D2-8FEA-C8B316D38686}"/>
          </ac:spMkLst>
        </pc:spChg>
        <pc:picChg chg="add mod ord">
          <ac:chgData name="Corrina Stewart" userId="S::corrina.stewart@bramhopeprimaryschool.co.uk::47a46c61-2e17-40ae-9a3d-a14b8220ea0f" providerId="AD" clId="Web-{A5ECDC48-57B3-B5D8-B74F-06DC5B3F2D5E}" dt="2021-07-10T14:05:40.567" v="672" actId="1076"/>
          <ac:picMkLst>
            <pc:docMk/>
            <pc:sldMk cId="2222515764" sldId="274"/>
            <ac:picMk id="4" creationId="{E4948126-7949-4B5C-8B31-8F88DD455BB8}"/>
          </ac:picMkLst>
        </pc:picChg>
      </pc:sldChg>
      <pc:sldChg chg="addSp delSp modSp del">
        <pc:chgData name="Corrina Stewart" userId="S::corrina.stewart@bramhopeprimaryschool.co.uk::47a46c61-2e17-40ae-9a3d-a14b8220ea0f" providerId="AD" clId="Web-{A5ECDC48-57B3-B5D8-B74F-06DC5B3F2D5E}" dt="2021-07-10T13:13:09.872" v="77"/>
        <pc:sldMkLst>
          <pc:docMk/>
          <pc:sldMk cId="1315834018" sldId="285"/>
        </pc:sldMkLst>
        <pc:spChg chg="mod">
          <ac:chgData name="Corrina Stewart" userId="S::corrina.stewart@bramhopeprimaryschool.co.uk::47a46c61-2e17-40ae-9a3d-a14b8220ea0f" providerId="AD" clId="Web-{A5ECDC48-57B3-B5D8-B74F-06DC5B3F2D5E}" dt="2021-07-10T13:10:14.032" v="2" actId="1076"/>
          <ac:spMkLst>
            <pc:docMk/>
            <pc:sldMk cId="1315834018" sldId="285"/>
            <ac:spMk id="2" creationId="{369136C2-7118-4DBA-B105-664E1BAB50F6}"/>
          </ac:spMkLst>
        </pc:spChg>
        <pc:spChg chg="add mod">
          <ac:chgData name="Corrina Stewart" userId="S::corrina.stewart@bramhopeprimaryschool.co.uk::47a46c61-2e17-40ae-9a3d-a14b8220ea0f" providerId="AD" clId="Web-{A5ECDC48-57B3-B5D8-B74F-06DC5B3F2D5E}" dt="2021-07-10T13:10:07.234" v="0"/>
          <ac:spMkLst>
            <pc:docMk/>
            <pc:sldMk cId="1315834018" sldId="285"/>
            <ac:spMk id="4" creationId="{C16B9E1D-249E-4192-B559-89572C92C3EB}"/>
          </ac:spMkLst>
        </pc:spChg>
        <pc:picChg chg="del">
          <ac:chgData name="Corrina Stewart" userId="S::corrina.stewart@bramhopeprimaryschool.co.uk::47a46c61-2e17-40ae-9a3d-a14b8220ea0f" providerId="AD" clId="Web-{A5ECDC48-57B3-B5D8-B74F-06DC5B3F2D5E}" dt="2021-07-10T13:10:07.234" v="0"/>
          <ac:picMkLst>
            <pc:docMk/>
            <pc:sldMk cId="1315834018" sldId="285"/>
            <ac:picMk id="7" creationId="{4DEF9724-2B19-4EE4-B094-94E922863B45}"/>
          </ac:picMkLst>
        </pc:picChg>
      </pc:sldChg>
      <pc:sldChg chg="del">
        <pc:chgData name="Corrina Stewart" userId="S::corrina.stewart@bramhopeprimaryschool.co.uk::47a46c61-2e17-40ae-9a3d-a14b8220ea0f" providerId="AD" clId="Web-{A5ECDC48-57B3-B5D8-B74F-06DC5B3F2D5E}" dt="2021-07-10T13:13:39.358" v="79"/>
        <pc:sldMkLst>
          <pc:docMk/>
          <pc:sldMk cId="70286708" sldId="286"/>
        </pc:sldMkLst>
      </pc:sldChg>
      <pc:sldChg chg="addSp delSp modSp del">
        <pc:chgData name="Corrina Stewart" userId="S::corrina.stewart@bramhopeprimaryschool.co.uk::47a46c61-2e17-40ae-9a3d-a14b8220ea0f" providerId="AD" clId="Web-{A5ECDC48-57B3-B5D8-B74F-06DC5B3F2D5E}" dt="2021-07-10T13:13:12.169" v="78"/>
        <pc:sldMkLst>
          <pc:docMk/>
          <pc:sldMk cId="3131148525" sldId="299"/>
        </pc:sldMkLst>
        <pc:spChg chg="mod">
          <ac:chgData name="Corrina Stewart" userId="S::corrina.stewart@bramhopeprimaryschool.co.uk::47a46c61-2e17-40ae-9a3d-a14b8220ea0f" providerId="AD" clId="Web-{A5ECDC48-57B3-B5D8-B74F-06DC5B3F2D5E}" dt="2021-07-10T13:10:45.127" v="19" actId="1076"/>
          <ac:spMkLst>
            <pc:docMk/>
            <pc:sldMk cId="3131148525" sldId="299"/>
            <ac:spMk id="2" creationId="{369136C2-7118-4DBA-B105-664E1BAB50F6}"/>
          </ac:spMkLst>
        </pc:spChg>
        <pc:spChg chg="add del mod">
          <ac:chgData name="Corrina Stewart" userId="S::corrina.stewart@bramhopeprimaryschool.co.uk::47a46c61-2e17-40ae-9a3d-a14b8220ea0f" providerId="AD" clId="Web-{A5ECDC48-57B3-B5D8-B74F-06DC5B3F2D5E}" dt="2021-07-10T13:10:20.985" v="4"/>
          <ac:spMkLst>
            <pc:docMk/>
            <pc:sldMk cId="3131148525" sldId="299"/>
            <ac:spMk id="4" creationId="{D02FD626-E8FD-44CB-8040-BE8B7F62D2F4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33.158" v="8"/>
          <ac:spMkLst>
            <pc:docMk/>
            <pc:sldMk cId="3131148525" sldId="299"/>
            <ac:spMk id="6" creationId="{8244A6C6-9A72-43CE-BF92-0F0C7D06859A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31.126" v="7"/>
          <ac:spMkLst>
            <pc:docMk/>
            <pc:sldMk cId="3131148525" sldId="299"/>
            <ac:spMk id="8" creationId="{8C690F7C-308B-4587-B42B-0C052567FE88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36.720" v="9"/>
          <ac:spMkLst>
            <pc:docMk/>
            <pc:sldMk cId="3131148525" sldId="299"/>
            <ac:spMk id="9" creationId="{8933850E-85B3-49E4-AD93-A924B1A62FE7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27.923" v="6"/>
          <ac:spMkLst>
            <pc:docMk/>
            <pc:sldMk cId="3131148525" sldId="299"/>
            <ac:spMk id="10" creationId="{EFFBE6BB-1CB7-4501-A6AF-04F6E569CE19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22.938" v="5"/>
          <ac:spMkLst>
            <pc:docMk/>
            <pc:sldMk cId="3131148525" sldId="299"/>
            <ac:spMk id="11" creationId="{56828549-1285-4AA1-87DF-19DB572C8FF3}"/>
          </ac:spMkLst>
        </pc:spChg>
        <pc:spChg chg="del">
          <ac:chgData name="Corrina Stewart" userId="S::corrina.stewart@bramhopeprimaryschool.co.uk::47a46c61-2e17-40ae-9a3d-a14b8220ea0f" providerId="AD" clId="Web-{A5ECDC48-57B3-B5D8-B74F-06DC5B3F2D5E}" dt="2021-07-10T13:10:38.877" v="10"/>
          <ac:spMkLst>
            <pc:docMk/>
            <pc:sldMk cId="3131148525" sldId="299"/>
            <ac:spMk id="12" creationId="{3BF0A679-D758-416B-9BAA-92076413D2B2}"/>
          </ac:spMkLst>
        </pc:spChg>
        <pc:picChg chg="del">
          <ac:chgData name="Corrina Stewart" userId="S::corrina.stewart@bramhopeprimaryschool.co.uk::47a46c61-2e17-40ae-9a3d-a14b8220ea0f" providerId="AD" clId="Web-{A5ECDC48-57B3-B5D8-B74F-06DC5B3F2D5E}" dt="2021-07-10T13:10:16.907" v="3"/>
          <ac:picMkLst>
            <pc:docMk/>
            <pc:sldMk cId="3131148525" sldId="299"/>
            <ac:picMk id="5" creationId="{D3860ECC-8776-4B75-959A-205571111FA3}"/>
          </ac:picMkLst>
        </pc:picChg>
      </pc:sldChg>
      <pc:sldChg chg="del">
        <pc:chgData name="Corrina Stewart" userId="S::corrina.stewart@bramhopeprimaryschool.co.uk::47a46c61-2e17-40ae-9a3d-a14b8220ea0f" providerId="AD" clId="Web-{A5ECDC48-57B3-B5D8-B74F-06DC5B3F2D5E}" dt="2021-07-10T13:13:52.422" v="80"/>
        <pc:sldMkLst>
          <pc:docMk/>
          <pc:sldMk cId="812068928" sldId="308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19.158" v="83"/>
        <pc:sldMkLst>
          <pc:docMk/>
          <pc:sldMk cId="2513193954" sldId="309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21.142" v="84"/>
        <pc:sldMkLst>
          <pc:docMk/>
          <pc:sldMk cId="349001577" sldId="310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22.814" v="85"/>
        <pc:sldMkLst>
          <pc:docMk/>
          <pc:sldMk cId="1727112406" sldId="311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24.549" v="86"/>
        <pc:sldMkLst>
          <pc:docMk/>
          <pc:sldMk cId="346574041" sldId="312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26.314" v="87"/>
        <pc:sldMkLst>
          <pc:docMk/>
          <pc:sldMk cId="4051631739" sldId="313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45.190" v="92"/>
        <pc:sldMkLst>
          <pc:docMk/>
          <pc:sldMk cId="1526861020" sldId="314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27.986" v="88"/>
        <pc:sldMkLst>
          <pc:docMk/>
          <pc:sldMk cId="4269813307" sldId="315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30.455" v="89"/>
        <pc:sldMkLst>
          <pc:docMk/>
          <pc:sldMk cId="3628172458" sldId="316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33.221" v="90"/>
        <pc:sldMkLst>
          <pc:docMk/>
          <pc:sldMk cId="944147345" sldId="317"/>
        </pc:sldMkLst>
      </pc:sldChg>
      <pc:sldChg chg="del">
        <pc:chgData name="Corrina Stewart" userId="S::corrina.stewart@bramhopeprimaryschool.co.uk::47a46c61-2e17-40ae-9a3d-a14b8220ea0f" providerId="AD" clId="Web-{A5ECDC48-57B3-B5D8-B74F-06DC5B3F2D5E}" dt="2021-07-10T13:14:38.018" v="91"/>
        <pc:sldMkLst>
          <pc:docMk/>
          <pc:sldMk cId="2748041091" sldId="318"/>
        </pc:sldMkLst>
      </pc:sldChg>
    </pc:docChg>
  </pc:docChgLst>
  <pc:docChgLst>
    <pc:chgData name="Corrina Stewart" userId="S::corrina.stewart@bramhopeprimaryschool.co.uk::47a46c61-2e17-40ae-9a3d-a14b8220ea0f" providerId="AD" clId="Web-{CBB61DF9-EF1C-DABF-FE48-6D8E907BB36A}"/>
    <pc:docChg chg="modSld">
      <pc:chgData name="Corrina Stewart" userId="S::corrina.stewart@bramhopeprimaryschool.co.uk::47a46c61-2e17-40ae-9a3d-a14b8220ea0f" providerId="AD" clId="Web-{CBB61DF9-EF1C-DABF-FE48-6D8E907BB36A}" dt="2021-06-29T14:03:34.489" v="15" actId="20577"/>
      <pc:docMkLst>
        <pc:docMk/>
      </pc:docMkLst>
      <pc:sldChg chg="modSp">
        <pc:chgData name="Corrina Stewart" userId="S::corrina.stewart@bramhopeprimaryschool.co.uk::47a46c61-2e17-40ae-9a3d-a14b8220ea0f" providerId="AD" clId="Web-{CBB61DF9-EF1C-DABF-FE48-6D8E907BB36A}" dt="2021-06-29T14:03:34.489" v="15" actId="20577"/>
        <pc:sldMkLst>
          <pc:docMk/>
          <pc:sldMk cId="1039016899" sldId="304"/>
        </pc:sldMkLst>
        <pc:spChg chg="mod">
          <ac:chgData name="Corrina Stewart" userId="S::corrina.stewart@bramhopeprimaryschool.co.uk::47a46c61-2e17-40ae-9a3d-a14b8220ea0f" providerId="AD" clId="Web-{CBB61DF9-EF1C-DABF-FE48-6D8E907BB36A}" dt="2021-06-29T14:03:34.489" v="15" actId="20577"/>
          <ac:spMkLst>
            <pc:docMk/>
            <pc:sldMk cId="1039016899" sldId="304"/>
            <ac:spMk id="4" creationId="{68A49BE5-44BD-4418-BE47-ABD2A5D0F059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37701861-EBA1-B1D2-49C0-72C6699FD9DF}"/>
    <pc:docChg chg="addSld delSld modSld">
      <pc:chgData name="Corrina Stewart" userId="S::corrina.stewart@bramhopeprimaryschool.co.uk::47a46c61-2e17-40ae-9a3d-a14b8220ea0f" providerId="AD" clId="Web-{37701861-EBA1-B1D2-49C0-72C6699FD9DF}" dt="2021-07-04T13:32:46.134" v="409" actId="1076"/>
      <pc:docMkLst>
        <pc:docMk/>
      </pc:docMkLst>
      <pc:sldChg chg="modSp">
        <pc:chgData name="Corrina Stewart" userId="S::corrina.stewart@bramhopeprimaryschool.co.uk::47a46c61-2e17-40ae-9a3d-a14b8220ea0f" providerId="AD" clId="Web-{37701861-EBA1-B1D2-49C0-72C6699FD9DF}" dt="2021-07-04T13:02:41.302" v="7" actId="20577"/>
        <pc:sldMkLst>
          <pc:docMk/>
          <pc:sldMk cId="3446572744" sldId="256"/>
        </pc:sldMkLst>
        <pc:spChg chg="mod">
          <ac:chgData name="Corrina Stewart" userId="S::corrina.stewart@bramhopeprimaryschool.co.uk::47a46c61-2e17-40ae-9a3d-a14b8220ea0f" providerId="AD" clId="Web-{37701861-EBA1-B1D2-49C0-72C6699FD9DF}" dt="2021-07-04T13:02:41.302" v="7" actId="20577"/>
          <ac:spMkLst>
            <pc:docMk/>
            <pc:sldMk cId="3446572744" sldId="256"/>
            <ac:spMk id="6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37701861-EBA1-B1D2-49C0-72C6699FD9DF}" dt="2021-07-04T13:20:14.292" v="200" actId="20577"/>
        <pc:sldMkLst>
          <pc:docMk/>
          <pc:sldMk cId="309791862" sldId="25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9:03.898" v="142" actId="20577"/>
          <ac:spMkLst>
            <pc:docMk/>
            <pc:sldMk cId="309791862" sldId="25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0:14.292" v="200" actId="20577"/>
          <ac:spMkLst>
            <pc:docMk/>
            <pc:sldMk cId="309791862" sldId="258"/>
            <ac:spMk id="3" creationId="{00000000-0000-0000-0000-000000000000}"/>
          </ac:spMkLst>
        </pc:spChg>
      </pc:sldChg>
      <pc:sldChg chg="addSp modSp">
        <pc:chgData name="Corrina Stewart" userId="S::corrina.stewart@bramhopeprimaryschool.co.uk::47a46c61-2e17-40ae-9a3d-a14b8220ea0f" providerId="AD" clId="Web-{37701861-EBA1-B1D2-49C0-72C6699FD9DF}" dt="2021-07-04T13:16:13.841" v="81"/>
        <pc:sldMkLst>
          <pc:docMk/>
          <pc:sldMk cId="70286708" sldId="286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5:01.805" v="61" actId="1076"/>
          <ac:spMkLst>
            <pc:docMk/>
            <pc:sldMk cId="70286708" sldId="286"/>
            <ac:spMk id="2" creationId="{68D2CDEA-AD88-48AA-BE64-8B56EE6D9C60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15:04.212" v="62" actId="1076"/>
          <ac:spMkLst>
            <pc:docMk/>
            <pc:sldMk cId="70286708" sldId="286"/>
            <ac:spMk id="3" creationId="{1507D688-4C32-4152-B6B7-A8EC7DD54A57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6:04.528" v="77"/>
          <ac:spMkLst>
            <pc:docMk/>
            <pc:sldMk cId="70286708" sldId="286"/>
            <ac:spMk id="5" creationId="{0DBAE68D-02FD-4E2B-AE75-4650DAEC3F4E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6:13.841" v="81"/>
          <ac:spMkLst>
            <pc:docMk/>
            <pc:sldMk cId="70286708" sldId="286"/>
            <ac:spMk id="6" creationId="{34A8CFE2-F160-4B31-9623-9A2D8DC49149}"/>
          </ac:spMkLst>
        </pc:spChg>
        <pc:picChg chg="add mod">
          <ac:chgData name="Corrina Stewart" userId="S::corrina.stewart@bramhopeprimaryschool.co.uk::47a46c61-2e17-40ae-9a3d-a14b8220ea0f" providerId="AD" clId="Web-{37701861-EBA1-B1D2-49C0-72C6699FD9DF}" dt="2021-07-04T13:15:16.962" v="66" actId="14100"/>
          <ac:picMkLst>
            <pc:docMk/>
            <pc:sldMk cId="70286708" sldId="286"/>
            <ac:picMk id="4" creationId="{900AD0FA-4830-4391-A6D5-DF13B6E77983}"/>
          </ac:picMkLst>
        </pc:picChg>
      </pc:sldChg>
      <pc:sldChg chg="delSp modSp del">
        <pc:chgData name="Corrina Stewart" userId="S::corrina.stewart@bramhopeprimaryschool.co.uk::47a46c61-2e17-40ae-9a3d-a14b8220ea0f" providerId="AD" clId="Web-{37701861-EBA1-B1D2-49C0-72C6699FD9DF}" dt="2021-07-04T13:20:42.044" v="204"/>
        <pc:sldMkLst>
          <pc:docMk/>
          <pc:sldMk cId="3906109575" sldId="287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0:30.934" v="203" actId="1076"/>
          <ac:spMkLst>
            <pc:docMk/>
            <pc:sldMk cId="3906109575" sldId="287"/>
            <ac:spMk id="2" creationId="{77F6DEBF-7088-467F-8756-88E58E7097EC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0:26.465" v="202" actId="14100"/>
          <ac:spMkLst>
            <pc:docMk/>
            <pc:sldMk cId="3906109575" sldId="287"/>
            <ac:spMk id="3" creationId="{DFF9AC98-9BE7-4F34-9A6B-12C6CE7FA418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0:21.902" v="201"/>
          <ac:picMkLst>
            <pc:docMk/>
            <pc:sldMk cId="3906109575" sldId="287"/>
            <ac:picMk id="4" creationId="{D6DF513A-B5C3-4214-9A77-7E3E06FF8866}"/>
          </ac:picMkLst>
        </pc:picChg>
      </pc:sldChg>
      <pc:sldChg chg="del">
        <pc:chgData name="Corrina Stewart" userId="S::corrina.stewart@bramhopeprimaryschool.co.uk::47a46c61-2e17-40ae-9a3d-a14b8220ea0f" providerId="AD" clId="Web-{37701861-EBA1-B1D2-49C0-72C6699FD9DF}" dt="2021-07-04T13:20:44.997" v="205"/>
        <pc:sldMkLst>
          <pc:docMk/>
          <pc:sldMk cId="278719886" sldId="288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47.623" v="206"/>
        <pc:sldMkLst>
          <pc:docMk/>
          <pc:sldMk cId="4164341732" sldId="289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0.576" v="207"/>
        <pc:sldMkLst>
          <pc:docMk/>
          <pc:sldMk cId="2909959615" sldId="291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3.451" v="208"/>
        <pc:sldMkLst>
          <pc:docMk/>
          <pc:sldMk cId="2994628021" sldId="292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6.592" v="209"/>
        <pc:sldMkLst>
          <pc:docMk/>
          <pc:sldMk cId="3403922616" sldId="294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0.186" v="210"/>
        <pc:sldMkLst>
          <pc:docMk/>
          <pc:sldMk cId="941901501" sldId="295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16.952" v="215"/>
        <pc:sldMkLst>
          <pc:docMk/>
          <pc:sldMk cId="3490372467" sldId="297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7.093" v="212"/>
        <pc:sldMkLst>
          <pc:docMk/>
          <pc:sldMk cId="1750351638" sldId="300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9.952" v="213"/>
        <pc:sldMkLst>
          <pc:docMk/>
          <pc:sldMk cId="1938210044" sldId="301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13.515" v="214"/>
        <pc:sldMkLst>
          <pc:docMk/>
          <pc:sldMk cId="3346091435" sldId="302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0.125" v="216"/>
        <pc:sldMkLst>
          <pc:docMk/>
          <pc:sldMk cId="3867446027" sldId="303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6.609" v="218"/>
        <pc:sldMkLst>
          <pc:docMk/>
          <pc:sldMk cId="1039016899" sldId="304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3.437" v="217"/>
        <pc:sldMkLst>
          <pc:docMk/>
          <pc:sldMk cId="2126061241" sldId="305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2.905" v="211"/>
        <pc:sldMkLst>
          <pc:docMk/>
          <pc:sldMk cId="4165440055" sldId="306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31.156" v="219"/>
        <pc:sldMkLst>
          <pc:docMk/>
          <pc:sldMk cId="2605530461" sldId="307"/>
        </pc:sldMkLst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17:44.221" v="102" actId="20577"/>
        <pc:sldMkLst>
          <pc:docMk/>
          <pc:sldMk cId="812068928" sldId="30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7:44.221" v="102" actId="20577"/>
          <ac:spMkLst>
            <pc:docMk/>
            <pc:sldMk cId="812068928" sldId="308"/>
            <ac:spMk id="3" creationId="{1507D688-4C32-4152-B6B7-A8EC7DD54A57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16:26.076" v="83"/>
          <ac:spMkLst>
            <pc:docMk/>
            <pc:sldMk cId="812068928" sldId="308"/>
            <ac:spMk id="5" creationId="{0DBAE68D-02FD-4E2B-AE75-4650DAEC3F4E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16:27.951" v="84"/>
          <ac:spMkLst>
            <pc:docMk/>
            <pc:sldMk cId="812068928" sldId="308"/>
            <ac:spMk id="6" creationId="{34A8CFE2-F160-4B31-9623-9A2D8DC49149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7:34.205" v="99"/>
          <ac:spMkLst>
            <pc:docMk/>
            <pc:sldMk cId="812068928" sldId="308"/>
            <ac:spMk id="7" creationId="{F598706C-4235-4B09-8E51-A781CE022D64}"/>
          </ac:spMkLst>
        </pc:sp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22:49.802" v="223"/>
        <pc:sldMkLst>
          <pc:docMk/>
          <pc:sldMk cId="2513193954" sldId="309"/>
        </pc:sldMkLst>
        <pc:spChg chg="del">
          <ac:chgData name="Corrina Stewart" userId="S::corrina.stewart@bramhopeprimaryschool.co.uk::47a46c61-2e17-40ae-9a3d-a14b8220ea0f" providerId="AD" clId="Web-{37701861-EBA1-B1D2-49C0-72C6699FD9DF}" dt="2021-07-04T13:22:46.583" v="222"/>
          <ac:spMkLst>
            <pc:docMk/>
            <pc:sldMk cId="2513193954" sldId="309"/>
            <ac:spMk id="2" creationId="{42BD1A0C-4EF0-4340-A1BF-2215333B064D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22:43.645" v="221"/>
          <ac:spMkLst>
            <pc:docMk/>
            <pc:sldMk cId="2513193954" sldId="309"/>
            <ac:spMk id="3" creationId="{0D98FFB3-57CE-4F99-8813-5368B90D4BB8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2:49.802" v="223"/>
          <ac:picMkLst>
            <pc:docMk/>
            <pc:sldMk cId="2513193954" sldId="309"/>
            <ac:picMk id="4" creationId="{189BF072-296F-482F-A860-6929EFD658D9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37701861-EBA1-B1D2-49C0-72C6699FD9DF}" dt="2021-07-04T13:24:01.306" v="236" actId="20577"/>
        <pc:sldMkLst>
          <pc:docMk/>
          <pc:sldMk cId="349001577" sldId="310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4:01.306" v="236" actId="20577"/>
          <ac:spMkLst>
            <pc:docMk/>
            <pc:sldMk cId="349001577" sldId="310"/>
            <ac:spMk id="2" creationId="{8EE7008C-FD58-4ED1-947F-8268ECA7C465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23:41.789" v="230"/>
          <ac:spMkLst>
            <pc:docMk/>
            <pc:sldMk cId="349001577" sldId="310"/>
            <ac:spMk id="3" creationId="{85E3392A-FCB2-4500-B6F1-46D233626F6C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3:41.789" v="230"/>
          <ac:picMkLst>
            <pc:docMk/>
            <pc:sldMk cId="349001577" sldId="310"/>
            <ac:picMk id="4" creationId="{08E261F2-A5B9-4A37-A975-534A049E7FDD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13.354" v="239"/>
        <pc:sldMkLst>
          <pc:docMk/>
          <pc:sldMk cId="1727112406" sldId="311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13.354" v="239"/>
          <ac:spMkLst>
            <pc:docMk/>
            <pc:sldMk cId="1727112406" sldId="311"/>
            <ac:spMk id="5" creationId="{005BB096-683F-4649-B1A3-9CD5E336AFE8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4:12.541" v="238"/>
          <ac:picMkLst>
            <pc:docMk/>
            <pc:sldMk cId="1727112406" sldId="311"/>
            <ac:picMk id="4" creationId="{08E261F2-A5B9-4A37-A975-534A049E7FDD}"/>
          </ac:picMkLst>
        </pc:picChg>
        <pc:picChg chg="add mod ord">
          <ac:chgData name="Corrina Stewart" userId="S::corrina.stewart@bramhopeprimaryschool.co.uk::47a46c61-2e17-40ae-9a3d-a14b8220ea0f" providerId="AD" clId="Web-{37701861-EBA1-B1D2-49C0-72C6699FD9DF}" dt="2021-07-04T13:24:13.354" v="239"/>
          <ac:picMkLst>
            <pc:docMk/>
            <pc:sldMk cId="1727112406" sldId="311"/>
            <ac:picMk id="6" creationId="{DA9254D1-0D51-42FB-81D7-D04D2FD37183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25.995" v="242"/>
        <pc:sldMkLst>
          <pc:docMk/>
          <pc:sldMk cId="346574041" sldId="312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25.995" v="242"/>
          <ac:spMkLst>
            <pc:docMk/>
            <pc:sldMk cId="346574041" sldId="312"/>
            <ac:spMk id="4" creationId="{8678B05C-F19B-468F-9BCF-2A26924EF182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4:25.995" v="242"/>
          <ac:picMkLst>
            <pc:docMk/>
            <pc:sldMk cId="346574041" sldId="312"/>
            <ac:picMk id="5" creationId="{597F5FF2-ED00-44E2-81E6-38B5E116C350}"/>
          </ac:picMkLst>
        </pc:picChg>
        <pc:picChg chg="del">
          <ac:chgData name="Corrina Stewart" userId="S::corrina.stewart@bramhopeprimaryschool.co.uk::47a46c61-2e17-40ae-9a3d-a14b8220ea0f" providerId="AD" clId="Web-{37701861-EBA1-B1D2-49C0-72C6699FD9DF}" dt="2021-07-04T13:24:18.323" v="241"/>
          <ac:picMkLst>
            <pc:docMk/>
            <pc:sldMk cId="346574041" sldId="312"/>
            <ac:picMk id="6" creationId="{DA9254D1-0D51-42FB-81D7-D04D2FD37183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40.886" v="245"/>
        <pc:sldMkLst>
          <pc:docMk/>
          <pc:sldMk cId="4051631739" sldId="313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40.886" v="245"/>
          <ac:spMkLst>
            <pc:docMk/>
            <pc:sldMk cId="4051631739" sldId="313"/>
            <ac:spMk id="4" creationId="{2A22B2A9-B6D5-4E7E-A60F-874B9309AD3F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4:32.167" v="244"/>
          <ac:picMkLst>
            <pc:docMk/>
            <pc:sldMk cId="4051631739" sldId="313"/>
            <ac:picMk id="5" creationId="{597F5FF2-ED00-44E2-81E6-38B5E116C350}"/>
          </ac:picMkLst>
        </pc:picChg>
        <pc:picChg chg="add mod ord">
          <ac:chgData name="Corrina Stewart" userId="S::corrina.stewart@bramhopeprimaryschool.co.uk::47a46c61-2e17-40ae-9a3d-a14b8220ea0f" providerId="AD" clId="Web-{37701861-EBA1-B1D2-49C0-72C6699FD9DF}" dt="2021-07-04T13:24:40.886" v="245"/>
          <ac:picMkLst>
            <pc:docMk/>
            <pc:sldMk cId="4051631739" sldId="313"/>
            <ac:picMk id="6" creationId="{429AA225-4749-4E80-8C43-912239136F74}"/>
          </ac:picMkLst>
        </pc:picChg>
      </pc:sldChg>
      <pc:sldChg chg="modSp new">
        <pc:chgData name="Corrina Stewart" userId="S::corrina.stewart@bramhopeprimaryschool.co.uk::47a46c61-2e17-40ae-9a3d-a14b8220ea0f" providerId="AD" clId="Web-{37701861-EBA1-B1D2-49C0-72C6699FD9DF}" dt="2021-07-04T13:30:17.141" v="391" actId="20577"/>
        <pc:sldMkLst>
          <pc:docMk/>
          <pc:sldMk cId="1526861020" sldId="314"/>
        </pc:sldMkLst>
        <pc:spChg chg="mod">
          <ac:chgData name="Corrina Stewart" userId="S::corrina.stewart@bramhopeprimaryschool.co.uk::47a46c61-2e17-40ae-9a3d-a14b8220ea0f" providerId="AD" clId="Web-{37701861-EBA1-B1D2-49C0-72C6699FD9DF}" dt="2021-07-04T13:30:17.141" v="391" actId="20577"/>
          <ac:spMkLst>
            <pc:docMk/>
            <pc:sldMk cId="1526861020" sldId="314"/>
            <ac:spMk id="2" creationId="{4808B62B-08F1-4C74-A32F-40BCFA2D99BA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8:23.837" v="348" actId="20577"/>
          <ac:spMkLst>
            <pc:docMk/>
            <pc:sldMk cId="1526861020" sldId="314"/>
            <ac:spMk id="3" creationId="{D43D9FC8-D391-43C6-8C96-6BD5A55CC1DB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57.341" v="249"/>
        <pc:sldMkLst>
          <pc:docMk/>
          <pc:sldMk cId="4269813307" sldId="315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57.341" v="249"/>
          <ac:spMkLst>
            <pc:docMk/>
            <pc:sldMk cId="4269813307" sldId="315"/>
            <ac:spMk id="4" creationId="{34AE6607-7C1C-4195-B0E4-CEB9ECEC3172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4:57.341" v="249"/>
          <ac:picMkLst>
            <pc:docMk/>
            <pc:sldMk cId="4269813307" sldId="315"/>
            <ac:picMk id="5" creationId="{91D9180A-812C-4EAC-A964-9851EA34CBBA}"/>
          </ac:picMkLst>
        </pc:picChg>
        <pc:picChg chg="del">
          <ac:chgData name="Corrina Stewart" userId="S::corrina.stewart@bramhopeprimaryschool.co.uk::47a46c61-2e17-40ae-9a3d-a14b8220ea0f" providerId="AD" clId="Web-{37701861-EBA1-B1D2-49C0-72C6699FD9DF}" dt="2021-07-04T13:24:49.653" v="248"/>
          <ac:picMkLst>
            <pc:docMk/>
            <pc:sldMk cId="4269813307" sldId="315"/>
            <ac:picMk id="6" creationId="{429AA225-4749-4E80-8C43-912239136F74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6:24.752" v="294" actId="1076"/>
        <pc:sldMkLst>
          <pc:docMk/>
          <pc:sldMk cId="3628172458" sldId="316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5:52.547" v="285"/>
          <ac:spMkLst>
            <pc:docMk/>
            <pc:sldMk cId="3628172458" sldId="316"/>
            <ac:spMk id="4" creationId="{3E64B139-93A4-46DD-AE86-873450A9BCFC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42.046" v="273" actId="1076"/>
          <ac:spMkLst>
            <pc:docMk/>
            <pc:sldMk cId="3628172458" sldId="316"/>
            <ac:spMk id="6" creationId="{692FB556-CFEF-4898-863C-71E4D446ACDE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47.562" v="283" actId="1076"/>
          <ac:spMkLst>
            <pc:docMk/>
            <pc:sldMk cId="3628172458" sldId="316"/>
            <ac:spMk id="8" creationId="{5D43A09B-0618-460E-85DA-0DA48444B082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59.735" v="287" actId="1076"/>
          <ac:spMkLst>
            <pc:docMk/>
            <pc:sldMk cId="3628172458" sldId="316"/>
            <ac:spMk id="9" creationId="{7E63CBA8-476A-439E-A935-73452BC07384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6:21.049" v="293" actId="1076"/>
          <ac:spMkLst>
            <pc:docMk/>
            <pc:sldMk cId="3628172458" sldId="316"/>
            <ac:spMk id="10" creationId="{B0871B1B-172C-4FD0-9DD6-E72490A7E32D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6:09.392" v="290" actId="1076"/>
          <ac:spMkLst>
            <pc:docMk/>
            <pc:sldMk cId="3628172458" sldId="316"/>
            <ac:spMk id="11" creationId="{D0629918-A8A4-4B88-BBAA-210396FF76F2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5:03.200" v="251"/>
          <ac:picMkLst>
            <pc:docMk/>
            <pc:sldMk cId="3628172458" sldId="316"/>
            <ac:picMk id="5" creationId="{91D9180A-812C-4EAC-A964-9851EA34CBBA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42.062" v="274" actId="1076"/>
          <ac:picMkLst>
            <pc:docMk/>
            <pc:sldMk cId="3628172458" sldId="316"/>
            <ac:picMk id="7" creationId="{B2895CCD-349E-4DE8-9271-A86C6C7DAAA2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49.781" v="284" actId="1076"/>
          <ac:picMkLst>
            <pc:docMk/>
            <pc:sldMk cId="3628172458" sldId="316"/>
            <ac:picMk id="12" creationId="{DFD74BA9-D0D0-4590-BCEB-718918CF2BC7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6:11.704" v="291" actId="1076"/>
          <ac:picMkLst>
            <pc:docMk/>
            <pc:sldMk cId="3628172458" sldId="316"/>
            <ac:picMk id="13" creationId="{E055AB32-B3F4-4C36-B25C-4E8645F26C44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6:24.752" v="294" actId="1076"/>
          <ac:picMkLst>
            <pc:docMk/>
            <pc:sldMk cId="3628172458" sldId="316"/>
            <ac:picMk id="14" creationId="{017EBB94-1633-4A7B-94F9-F3913E9B5056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56.797" v="286" actId="1076"/>
          <ac:picMkLst>
            <pc:docMk/>
            <pc:sldMk cId="3628172458" sldId="316"/>
            <ac:picMk id="15" creationId="{E7A989BD-5CCD-43CE-A7D8-63C1C9D8D4B1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30:08.656" v="389" actId="14100"/>
        <pc:sldMkLst>
          <pc:docMk/>
          <pc:sldMk cId="944147345" sldId="317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2" creationId="{A6758CEB-E2D5-426C-8CA9-D7E9861CB996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30:08.656" v="389" actId="14100"/>
          <ac:spMkLst>
            <pc:docMk/>
            <pc:sldMk cId="944147345" sldId="317"/>
            <ac:spMk id="3" creationId="{61D33CCE-F580-4106-AA74-0EED6850C053}"/>
          </ac:spMkLst>
        </pc:spChg>
        <pc:spChg chg="ad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6" creationId="{2B97F24A-32CE-4C1C-A50D-3016B394DCFB}"/>
          </ac:spMkLst>
        </pc:spChg>
        <pc:spChg chg="ad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7" creationId="{CD8B4F24-440B-49E9-B85D-733523DC064B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29:54.374" v="382"/>
          <ac:spMkLst>
            <pc:docMk/>
            <pc:sldMk cId="944147345" sldId="317"/>
            <ac:spMk id="9" creationId="{5E39A796-BE83-48B1-B33F-35C4A32AAB57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29:54.374" v="382"/>
          <ac:spMkLst>
            <pc:docMk/>
            <pc:sldMk cId="944147345" sldId="317"/>
            <ac:spMk id="11" creationId="{72F84B47-E267-4194-8194-831DB7B5547F}"/>
          </ac:spMkLst>
        </pc:spChg>
        <pc:picChg chg="add mod">
          <ac:chgData name="Corrina Stewart" userId="S::corrina.stewart@bramhopeprimaryschool.co.uk::47a46c61-2e17-40ae-9a3d-a14b8220ea0f" providerId="AD" clId="Web-{37701861-EBA1-B1D2-49C0-72C6699FD9DF}" dt="2021-07-04T13:29:54.374" v="383"/>
          <ac:picMkLst>
            <pc:docMk/>
            <pc:sldMk cId="944147345" sldId="317"/>
            <ac:picMk id="4" creationId="{EC3F03D9-9B4B-4296-A856-F4052C2BB537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32:46.134" v="409" actId="1076"/>
        <pc:sldMkLst>
          <pc:docMk/>
          <pc:sldMk cId="2748041091" sldId="31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32:39.134" v="406"/>
          <ac:spMkLst>
            <pc:docMk/>
            <pc:sldMk cId="2748041091" sldId="318"/>
            <ac:spMk id="2" creationId="{C1EF9631-A6BF-487E-B8D7-B6382B308A82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32:29.164" v="401"/>
          <ac:spMkLst>
            <pc:docMk/>
            <pc:sldMk cId="2748041091" sldId="318"/>
            <ac:spMk id="3" creationId="{9E4EDC34-B831-447E-A6F3-F9234CCB534A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32:39.134" v="405"/>
          <ac:spMkLst>
            <pc:docMk/>
            <pc:sldMk cId="2748041091" sldId="318"/>
            <ac:spMk id="9" creationId="{A4AC5506-6312-4701-8D3C-40187889A947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32:46.134" v="409" actId="1076"/>
          <ac:picMkLst>
            <pc:docMk/>
            <pc:sldMk cId="2748041091" sldId="318"/>
            <ac:picMk id="4" creationId="{AD169657-91FB-4877-8F34-4DB7A5CAAA3D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3DB69377-C7EF-F3C2-12EE-2A91B8E8D796}"/>
    <pc:docChg chg="addSld delSld modSld sldOrd">
      <pc:chgData name="Corrina Stewart" userId="S::corrina.stewart@bramhopeprimaryschool.co.uk::47a46c61-2e17-40ae-9a3d-a14b8220ea0f" providerId="AD" clId="Web-{3DB69377-C7EF-F3C2-12EE-2A91B8E8D796}" dt="2021-06-24T19:37:57.392" v="1556" actId="20577"/>
      <pc:docMkLst>
        <pc:docMk/>
      </pc:docMkLst>
      <pc:sldChg chg="modSp">
        <pc:chgData name="Corrina Stewart" userId="S::corrina.stewart@bramhopeprimaryschool.co.uk::47a46c61-2e17-40ae-9a3d-a14b8220ea0f" providerId="AD" clId="Web-{3DB69377-C7EF-F3C2-12EE-2A91B8E8D796}" dt="2021-06-24T19:20:20.962" v="1346" actId="20577"/>
        <pc:sldMkLst>
          <pc:docMk/>
          <pc:sldMk cId="309791862" sldId="258"/>
        </pc:sldMkLst>
        <pc:spChg chg="mod">
          <ac:chgData name="Corrina Stewart" userId="S::corrina.stewart@bramhopeprimaryschool.co.uk::47a46c61-2e17-40ae-9a3d-a14b8220ea0f" providerId="AD" clId="Web-{3DB69377-C7EF-F3C2-12EE-2A91B8E8D796}" dt="2021-06-24T19:20:20.962" v="1346" actId="20577"/>
          <ac:spMkLst>
            <pc:docMk/>
            <pc:sldMk cId="309791862" sldId="25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25:22.612" v="151" actId="20577"/>
          <ac:spMkLst>
            <pc:docMk/>
            <pc:sldMk cId="309791862" sldId="258"/>
            <ac:spMk id="3" creationId="{00000000-0000-0000-0000-000000000000}"/>
          </ac:spMkLst>
        </pc:spChg>
      </pc:sldChg>
      <pc:sldChg chg="modSp del">
        <pc:chgData name="Corrina Stewart" userId="S::corrina.stewart@bramhopeprimaryschool.co.uk::47a46c61-2e17-40ae-9a3d-a14b8220ea0f" providerId="AD" clId="Web-{3DB69377-C7EF-F3C2-12EE-2A91B8E8D796}" dt="2021-06-24T19:19:43.100" v="1343"/>
        <pc:sldMkLst>
          <pc:docMk/>
          <pc:sldMk cId="4062581475" sldId="284"/>
        </pc:sldMkLst>
        <pc:spChg chg="mod">
          <ac:chgData name="Corrina Stewart" userId="S::corrina.stewart@bramhopeprimaryschool.co.uk::47a46c61-2e17-40ae-9a3d-a14b8220ea0f" providerId="AD" clId="Web-{3DB69377-C7EF-F3C2-12EE-2A91B8E8D796}" dt="2021-06-24T18:12:16.205" v="682" actId="20577"/>
          <ac:spMkLst>
            <pc:docMk/>
            <pc:sldMk cId="4062581475" sldId="284"/>
            <ac:spMk id="2" creationId="{E96D787B-E4B1-458C-A7F8-ADE607F5374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8:10:16.088" v="681" actId="1076"/>
          <ac:spMkLst>
            <pc:docMk/>
            <pc:sldMk cId="4062581475" sldId="284"/>
            <ac:spMk id="3" creationId="{9514989A-FB52-4B94-A277-6098F6BED970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13:26.330" v="85" actId="20577"/>
          <ac:spMkLst>
            <pc:docMk/>
            <pc:sldMk cId="4062581475" sldId="284"/>
            <ac:spMk id="4" creationId="{A87AAF10-2E24-4577-B6B2-E78BF9A84746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7:10:04.457" v="33" actId="20577"/>
        <pc:sldMkLst>
          <pc:docMk/>
          <pc:sldMk cId="3906109575" sldId="287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0:04.457" v="33" actId="20577"/>
          <ac:spMkLst>
            <pc:docMk/>
            <pc:sldMk cId="3906109575" sldId="287"/>
            <ac:spMk id="3" creationId="{DFF9AC98-9BE7-4F34-9A6B-12C6CE7FA418}"/>
          </ac:spMkLst>
        </pc:spChg>
      </pc:sldChg>
      <pc:sldChg chg="delSp modSp">
        <pc:chgData name="Corrina Stewart" userId="S::corrina.stewart@bramhopeprimaryschool.co.uk::47a46c61-2e17-40ae-9a3d-a14b8220ea0f" providerId="AD" clId="Web-{3DB69377-C7EF-F3C2-12EE-2A91B8E8D796}" dt="2021-06-24T17:28:01.388" v="170" actId="20577"/>
        <pc:sldMkLst>
          <pc:docMk/>
          <pc:sldMk cId="4164341732" sldId="289"/>
        </pc:sldMkLst>
        <pc:spChg chg="mod">
          <ac:chgData name="Corrina Stewart" userId="S::corrina.stewart@bramhopeprimaryschool.co.uk::47a46c61-2e17-40ae-9a3d-a14b8220ea0f" providerId="AD" clId="Web-{3DB69377-C7EF-F3C2-12EE-2A91B8E8D796}" dt="2021-06-24T17:28:01.388" v="170" actId="20577"/>
          <ac:spMkLst>
            <pc:docMk/>
            <pc:sldMk cId="4164341732" sldId="289"/>
            <ac:spMk id="2" creationId="{ECFC9111-C48F-4471-821E-BB17B5D6E6C9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0:15.708" v="34"/>
          <ac:spMkLst>
            <pc:docMk/>
            <pc:sldMk cId="4164341732" sldId="289"/>
            <ac:spMk id="12" creationId="{C6BC2CBF-C11B-4133-8FF8-29518EB40CE5}"/>
          </ac:spMkLst>
        </pc:spChg>
      </pc:sldChg>
      <pc:sldChg chg="addSp delSp modSp">
        <pc:chgData name="Corrina Stewart" userId="S::corrina.stewart@bramhopeprimaryschool.co.uk::47a46c61-2e17-40ae-9a3d-a14b8220ea0f" providerId="AD" clId="Web-{3DB69377-C7EF-F3C2-12EE-2A91B8E8D796}" dt="2021-06-24T19:21:34.451" v="1348" actId="20577"/>
        <pc:sldMkLst>
          <pc:docMk/>
          <pc:sldMk cId="2909959615" sldId="291"/>
        </pc:sldMkLst>
        <pc:spChg chg="mod">
          <ac:chgData name="Corrina Stewart" userId="S::corrina.stewart@bramhopeprimaryschool.co.uk::47a46c61-2e17-40ae-9a3d-a14b8220ea0f" providerId="AD" clId="Web-{3DB69377-C7EF-F3C2-12EE-2A91B8E8D796}" dt="2021-06-24T19:21:34.451" v="1348" actId="20577"/>
          <ac:spMkLst>
            <pc:docMk/>
            <pc:sldMk cId="2909959615" sldId="291"/>
            <ac:spMk id="2" creationId="{ECFC9111-C48F-4471-821E-BB17B5D6E6C9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29:03.439" v="172"/>
          <ac:spMkLst>
            <pc:docMk/>
            <pc:sldMk cId="2909959615" sldId="291"/>
            <ac:spMk id="4" creationId="{2CA8ECC1-EE13-44A8-BD3C-CEBB8E3B00DD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32:43.438" v="222" actId="1076"/>
          <ac:spMkLst>
            <pc:docMk/>
            <pc:sldMk cId="2909959615" sldId="291"/>
            <ac:spMk id="7" creationId="{5C127F7D-8953-4340-90BB-E30E6F8CBC20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0:30.881" v="35"/>
          <ac:spMkLst>
            <pc:docMk/>
            <pc:sldMk cId="2909959615" sldId="291"/>
            <ac:spMk id="9" creationId="{F2013B6A-61C5-4416-AD6F-1346655E407B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31:47.731" v="212" actId="1076"/>
          <ac:spMkLst>
            <pc:docMk/>
            <pc:sldMk cId="2909959615" sldId="291"/>
            <ac:spMk id="10" creationId="{12785B66-D1FA-488F-A381-3852A425E4A8}"/>
          </ac:spMkLst>
        </pc:spChg>
        <pc:picChg chg="del">
          <ac:chgData name="Corrina Stewart" userId="S::corrina.stewart@bramhopeprimaryschool.co.uk::47a46c61-2e17-40ae-9a3d-a14b8220ea0f" providerId="AD" clId="Web-{3DB69377-C7EF-F3C2-12EE-2A91B8E8D796}" dt="2021-06-24T17:29:00.454" v="171"/>
          <ac:picMkLst>
            <pc:docMk/>
            <pc:sldMk cId="2909959615" sldId="291"/>
            <ac:picMk id="5" creationId="{03E0438B-961F-4A6A-A23A-0BA029884A69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32:40.516" v="221" actId="14100"/>
          <ac:picMkLst>
            <pc:docMk/>
            <pc:sldMk cId="2909959615" sldId="291"/>
            <ac:picMk id="6" creationId="{130FB2BB-8C0A-44C8-A90E-783D94020859}"/>
          </ac:picMkLst>
        </pc:picChg>
        <pc:picChg chg="add del mod">
          <ac:chgData name="Corrina Stewart" userId="S::corrina.stewart@bramhopeprimaryschool.co.uk::47a46c61-2e17-40ae-9a3d-a14b8220ea0f" providerId="AD" clId="Web-{3DB69377-C7EF-F3C2-12EE-2A91B8E8D796}" dt="2021-06-24T17:30:25.913" v="194"/>
          <ac:picMkLst>
            <pc:docMk/>
            <pc:sldMk cId="2909959615" sldId="291"/>
            <ac:picMk id="8" creationId="{54C8E190-6363-40ED-BFEC-78E9A0F6FDA6}"/>
          </ac:picMkLst>
        </pc:picChg>
        <pc:cxnChg chg="add">
          <ac:chgData name="Corrina Stewart" userId="S::corrina.stewart@bramhopeprimaryschool.co.uk::47a46c61-2e17-40ae-9a3d-a14b8220ea0f" providerId="AD" clId="Web-{3DB69377-C7EF-F3C2-12EE-2A91B8E8D796}" dt="2021-06-24T17:30:46.321" v="199"/>
          <ac:cxnSpMkLst>
            <pc:docMk/>
            <pc:sldMk cId="2909959615" sldId="291"/>
            <ac:cxnSpMk id="11" creationId="{66AC29EB-7C49-4D18-8672-EBD939163477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1:42.434" v="211" actId="1076"/>
          <ac:cxnSpMkLst>
            <pc:docMk/>
            <pc:sldMk cId="2909959615" sldId="291"/>
            <ac:cxnSpMk id="12" creationId="{ED8C9C7F-B2E1-4B4F-8019-387EF791A46D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9:21:13.934" v="1347" actId="14100"/>
          <ac:cxnSpMkLst>
            <pc:docMk/>
            <pc:sldMk cId="2909959615" sldId="291"/>
            <ac:cxnSpMk id="13" creationId="{32C689B8-5C39-4CCA-8AD0-4D8DC67F8D0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2:56.829" v="226" actId="14100"/>
          <ac:cxnSpMkLst>
            <pc:docMk/>
            <pc:sldMk cId="2909959615" sldId="291"/>
            <ac:cxnSpMk id="14" creationId="{6E1E07C3-97FA-4414-A94C-1DB91634E93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2:47.954" v="223" actId="14100"/>
          <ac:cxnSpMkLst>
            <pc:docMk/>
            <pc:sldMk cId="2909959615" sldId="291"/>
            <ac:cxnSpMk id="15" creationId="{CEF1859D-0CEE-4235-87EA-70DC8C9929BD}"/>
          </ac:cxnSpMkLst>
        </pc:cxnChg>
      </pc:sldChg>
      <pc:sldChg chg="modSp">
        <pc:chgData name="Corrina Stewart" userId="S::corrina.stewart@bramhopeprimaryschool.co.uk::47a46c61-2e17-40ae-9a3d-a14b8220ea0f" providerId="AD" clId="Web-{3DB69377-C7EF-F3C2-12EE-2A91B8E8D796}" dt="2021-06-24T17:10:45.413" v="42" actId="20577"/>
        <pc:sldMkLst>
          <pc:docMk/>
          <pc:sldMk cId="2994628021" sldId="292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0:45.413" v="42" actId="20577"/>
          <ac:spMkLst>
            <pc:docMk/>
            <pc:sldMk cId="2994628021" sldId="292"/>
            <ac:spMk id="2" creationId="{23D5E67A-F81D-4505-AE83-EA78F18D6685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9:33:44.343" v="1447" actId="1076"/>
        <pc:sldMkLst>
          <pc:docMk/>
          <pc:sldMk cId="3403922616" sldId="294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3:40.593" v="1446" actId="20577"/>
          <ac:spMkLst>
            <pc:docMk/>
            <pc:sldMk cId="3403922616" sldId="294"/>
            <ac:spMk id="2" creationId="{23D5E67A-F81D-4505-AE83-EA78F18D668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3:37.655" v="1444" actId="20577"/>
          <ac:spMkLst>
            <pc:docMk/>
            <pc:sldMk cId="3403922616" sldId="294"/>
            <ac:spMk id="10" creationId="{DC6891F6-9290-4049-AB0C-669C935A880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3:44.343" v="1447" actId="1076"/>
          <ac:spMkLst>
            <pc:docMk/>
            <pc:sldMk cId="3403922616" sldId="294"/>
            <ac:spMk id="15" creationId="{5055EADA-496A-4BC6-9434-237455972543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7:33:51.442" v="229" actId="20577"/>
        <pc:sldMkLst>
          <pc:docMk/>
          <pc:sldMk cId="941901501" sldId="295"/>
        </pc:sldMkLst>
        <pc:spChg chg="mod">
          <ac:chgData name="Corrina Stewart" userId="S::corrina.stewart@bramhopeprimaryschool.co.uk::47a46c61-2e17-40ae-9a3d-a14b8220ea0f" providerId="AD" clId="Web-{3DB69377-C7EF-F3C2-12EE-2A91B8E8D796}" dt="2021-06-24T17:33:51.442" v="229" actId="20577"/>
          <ac:spMkLst>
            <pc:docMk/>
            <pc:sldMk cId="941901501" sldId="295"/>
            <ac:spMk id="2" creationId="{23D5E67A-F81D-4505-AE83-EA78F18D6685}"/>
          </ac:spMkLst>
        </pc:spChg>
      </pc:sldChg>
      <pc:sldChg chg="del">
        <pc:chgData name="Corrina Stewart" userId="S::corrina.stewart@bramhopeprimaryschool.co.uk::47a46c61-2e17-40ae-9a3d-a14b8220ea0f" providerId="AD" clId="Web-{3DB69377-C7EF-F3C2-12EE-2A91B8E8D796}" dt="2021-06-24T17:11:04.930" v="43"/>
        <pc:sldMkLst>
          <pc:docMk/>
          <pc:sldMk cId="4275757296" sldId="296"/>
        </pc:sldMkLst>
      </pc:sldChg>
      <pc:sldChg chg="ord">
        <pc:chgData name="Corrina Stewart" userId="S::corrina.stewart@bramhopeprimaryschool.co.uk::47a46c61-2e17-40ae-9a3d-a14b8220ea0f" providerId="AD" clId="Web-{3DB69377-C7EF-F3C2-12EE-2A91B8E8D796}" dt="2021-06-24T17:13:12.798" v="76"/>
        <pc:sldMkLst>
          <pc:docMk/>
          <pc:sldMk cId="3490372467" sldId="297"/>
        </pc:sldMkLst>
      </pc:sldChg>
      <pc:sldChg chg="del">
        <pc:chgData name="Corrina Stewart" userId="S::corrina.stewart@bramhopeprimaryschool.co.uk::47a46c61-2e17-40ae-9a3d-a14b8220ea0f" providerId="AD" clId="Web-{3DB69377-C7EF-F3C2-12EE-2A91B8E8D796}" dt="2021-06-24T19:19:48.804" v="1344"/>
        <pc:sldMkLst>
          <pc:docMk/>
          <pc:sldMk cId="434478744" sldId="298"/>
        </pc:sldMkLst>
      </pc:sldChg>
      <pc:sldChg chg="addSp modSp new mod setBg">
        <pc:chgData name="Corrina Stewart" userId="S::corrina.stewart@bramhopeprimaryschool.co.uk::47a46c61-2e17-40ae-9a3d-a14b8220ea0f" providerId="AD" clId="Web-{3DB69377-C7EF-F3C2-12EE-2A91B8E8D796}" dt="2021-06-24T17:38:45.711" v="294" actId="1076"/>
        <pc:sldMkLst>
          <pc:docMk/>
          <pc:sldMk cId="1750351638" sldId="300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2" creationId="{4FAA727F-B0CE-432E-9237-8E286210F09B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38:45.711" v="294" actId="1076"/>
          <ac:spMkLst>
            <pc:docMk/>
            <pc:sldMk cId="1750351638" sldId="300"/>
            <ac:spMk id="3" creationId="{65DD3A2D-14A3-4B43-BC30-930F2E52437F}"/>
          </ac:spMkLst>
        </pc:spChg>
        <pc:spChg chg="ad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9" creationId="{743AA782-23D1-4521-8CAD-47662984AA08}"/>
          </ac:spMkLst>
        </pc:spChg>
        <pc:spChg chg="ad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11" creationId="{650D18FE-0824-4A46-B22C-A86B52E5780A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7:12:38.733" v="67"/>
          <ac:picMkLst>
            <pc:docMk/>
            <pc:sldMk cId="1750351638" sldId="300"/>
            <ac:picMk id="4" creationId="{F469EE52-1274-451A-BE86-9139446E6F7D}"/>
          </ac:picMkLst>
        </pc:picChg>
      </pc:sldChg>
      <pc:sldChg chg="addSp delSp modSp new addAnim delAnim modAnim">
        <pc:chgData name="Corrina Stewart" userId="S::corrina.stewart@bramhopeprimaryschool.co.uk::47a46c61-2e17-40ae-9a3d-a14b8220ea0f" providerId="AD" clId="Web-{3DB69377-C7EF-F3C2-12EE-2A91B8E8D796}" dt="2021-06-24T18:05:12.224" v="678"/>
        <pc:sldMkLst>
          <pc:docMk/>
          <pc:sldMk cId="1938210044" sldId="301"/>
        </pc:sldMkLst>
        <pc:spChg chg="mod">
          <ac:chgData name="Corrina Stewart" userId="S::corrina.stewart@bramhopeprimaryschool.co.uk::47a46c61-2e17-40ae-9a3d-a14b8220ea0f" providerId="AD" clId="Web-{3DB69377-C7EF-F3C2-12EE-2A91B8E8D796}" dt="2021-06-24T17:45:29.975" v="421" actId="14100"/>
          <ac:spMkLst>
            <pc:docMk/>
            <pc:sldMk cId="1938210044" sldId="301"/>
            <ac:spMk id="2" creationId="{86C3A6CE-CBB4-4738-AB9D-55F7FBE92361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9:30.182" v="131"/>
          <ac:spMkLst>
            <pc:docMk/>
            <pc:sldMk cId="1938210044" sldId="301"/>
            <ac:spMk id="3" creationId="{93614501-FADC-4A64-B031-C9CD3D76DC3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53.680" v="427" actId="1076"/>
          <ac:spMkLst>
            <pc:docMk/>
            <pc:sldMk cId="1938210044" sldId="301"/>
            <ac:spMk id="6" creationId="{6ACD333E-A583-4017-8ACD-D552C31A734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49.445" v="426" actId="1076"/>
          <ac:spMkLst>
            <pc:docMk/>
            <pc:sldMk cId="1938210044" sldId="301"/>
            <ac:spMk id="8" creationId="{D4DB578B-F534-4F66-B125-2C3C654B466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58.008" v="428" actId="1076"/>
          <ac:spMkLst>
            <pc:docMk/>
            <pc:sldMk cId="1938210044" sldId="301"/>
            <ac:spMk id="10" creationId="{1397E325-9A58-47C1-8D19-C769C05D6AD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6:03.759" v="429" actId="1076"/>
          <ac:spMkLst>
            <pc:docMk/>
            <pc:sldMk cId="1938210044" sldId="301"/>
            <ac:spMk id="12" creationId="{DB6DC2EF-794F-4312-85AC-A11862A25710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45:09.802" v="415"/>
          <ac:spMkLst>
            <pc:docMk/>
            <pc:sldMk cId="1938210044" sldId="301"/>
            <ac:spMk id="16" creationId="{C7F475CE-699C-450A-942F-AA22244D903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0:06.931" v="516" actId="20577"/>
          <ac:spMkLst>
            <pc:docMk/>
            <pc:sldMk cId="1938210044" sldId="301"/>
            <ac:spMk id="20" creationId="{A4291D6D-95D9-47EA-ABE4-89DB25560C76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5.942" v="674"/>
          <ac:spMkLst>
            <pc:docMk/>
            <pc:sldMk cId="1938210044" sldId="301"/>
            <ac:spMk id="23" creationId="{75228C11-DEB0-4588-85FA-76663BCC4AAD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9.739" v="676"/>
          <ac:spMkLst>
            <pc:docMk/>
            <pc:sldMk cId="1938210044" sldId="301"/>
            <ac:spMk id="24" creationId="{F9BD5488-949E-4DA4-9486-C7501BAD07DD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3.270" v="673"/>
          <ac:spMkLst>
            <pc:docMk/>
            <pc:sldMk cId="1938210044" sldId="301"/>
            <ac:spMk id="25" creationId="{4B84CB9C-1A13-4B8D-ABF1-42952CC47704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7.676" v="675"/>
          <ac:spMkLst>
            <pc:docMk/>
            <pc:sldMk cId="1938210044" sldId="301"/>
            <ac:spMk id="26" creationId="{33E8814D-EEA3-4911-8CC7-3D420F4202F2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55:41.218" v="561"/>
          <ac:spMkLst>
            <pc:docMk/>
            <pc:sldMk cId="1938210044" sldId="301"/>
            <ac:spMk id="27" creationId="{DC79377D-8FB2-4D67-B8B0-9C4357469D9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5:38.171" v="560" actId="1076"/>
          <ac:spMkLst>
            <pc:docMk/>
            <pc:sldMk cId="1938210044" sldId="301"/>
            <ac:spMk id="28" creationId="{6745A838-619F-45B5-BD6E-534080D32C7F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5:50.844" v="563" actId="1076"/>
          <ac:spMkLst>
            <pc:docMk/>
            <pc:sldMk cId="1938210044" sldId="301"/>
            <ac:spMk id="29" creationId="{963C3241-8CC7-4677-924C-89A89E6BC96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24.057" v="586" actId="20577"/>
          <ac:spMkLst>
            <pc:docMk/>
            <pc:sldMk cId="1938210044" sldId="301"/>
            <ac:spMk id="34" creationId="{8D160E6F-5FE3-4262-BD57-D7025F4DEFB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39.371" v="590" actId="20577"/>
          <ac:spMkLst>
            <pc:docMk/>
            <pc:sldMk cId="1938210044" sldId="301"/>
            <ac:spMk id="35" creationId="{7F88EE22-5EF7-4EFD-87B2-A7730E08998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51.840" v="594" actId="20577"/>
          <ac:spMkLst>
            <pc:docMk/>
            <pc:sldMk cId="1938210044" sldId="301"/>
            <ac:spMk id="36" creationId="{D4F0D140-68C5-43B1-8B21-2FDF4500A0D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02.044" v="598" actId="20577"/>
          <ac:spMkLst>
            <pc:docMk/>
            <pc:sldMk cId="1938210044" sldId="301"/>
            <ac:spMk id="37" creationId="{A81B94BF-E3C9-4D79-9FBB-35C145829A98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11.779" v="602" actId="20577"/>
          <ac:spMkLst>
            <pc:docMk/>
            <pc:sldMk cId="1938210044" sldId="301"/>
            <ac:spMk id="38" creationId="{9BE2146C-4C94-4867-980F-617B4603C7D3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59:19.155" v="605"/>
          <ac:spMkLst>
            <pc:docMk/>
            <pc:sldMk cId="1938210044" sldId="301"/>
            <ac:spMk id="39" creationId="{1A9AF93F-99FF-43D3-B9C9-51F644A87EB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31.515" v="609" actId="20577"/>
          <ac:spMkLst>
            <pc:docMk/>
            <pc:sldMk cId="1938210044" sldId="301"/>
            <ac:spMk id="40" creationId="{F7B0E314-0F5C-469E-A540-4B705E93467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44.281" v="613" actId="20577"/>
          <ac:spMkLst>
            <pc:docMk/>
            <pc:sldMk cId="1938210044" sldId="301"/>
            <ac:spMk id="41" creationId="{9DA5D894-3253-49FE-9EC3-0D2FC9D9D2D6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57.110" v="617" actId="20577"/>
          <ac:spMkLst>
            <pc:docMk/>
            <pc:sldMk cId="1938210044" sldId="301"/>
            <ac:spMk id="42" creationId="{02B96641-0812-499F-9E1A-8013E21EBDC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11.158" v="623" actId="20577"/>
          <ac:spMkLst>
            <pc:docMk/>
            <pc:sldMk cId="1938210044" sldId="301"/>
            <ac:spMk id="43" creationId="{6090228A-5751-4A80-A26E-D5928A0504B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22.377" v="625" actId="1076"/>
          <ac:spMkLst>
            <pc:docMk/>
            <pc:sldMk cId="1938210044" sldId="301"/>
            <ac:spMk id="44" creationId="{BB105281-BD07-45C5-873F-CB6030B595A6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32.565" v="627" actId="1076"/>
          <ac:spMkLst>
            <pc:docMk/>
            <pc:sldMk cId="1938210044" sldId="301"/>
            <ac:spMk id="45" creationId="{2CD67878-983D-4747-ACAB-3A3F85D0813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40.832" v="629" actId="1076"/>
          <ac:spMkLst>
            <pc:docMk/>
            <pc:sldMk cId="1938210044" sldId="301"/>
            <ac:spMk id="46" creationId="{19956DE4-27D7-4E7A-AC5F-22661FF4036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58.020" v="633" actId="20577"/>
          <ac:spMkLst>
            <pc:docMk/>
            <pc:sldMk cId="1938210044" sldId="301"/>
            <ac:spMk id="47" creationId="{3A8FC505-2E84-42C0-BC4A-67BAD8880D41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09.099" v="637" actId="20577"/>
          <ac:spMkLst>
            <pc:docMk/>
            <pc:sldMk cId="1938210044" sldId="301"/>
            <ac:spMk id="48" creationId="{C6F3F5E8-07B4-442C-8B03-F0174040FE8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39.617" v="649" actId="1076"/>
          <ac:spMkLst>
            <pc:docMk/>
            <pc:sldMk cId="1938210044" sldId="301"/>
            <ac:spMk id="49" creationId="{26D8D4C3-8D57-46AA-B713-EB56FD52CE80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53.008" v="653" actId="20577"/>
          <ac:spMkLst>
            <pc:docMk/>
            <pc:sldMk cId="1938210044" sldId="301"/>
            <ac:spMk id="50" creationId="{E7DD0702-96DE-4BCE-8ACB-8DDF587FA4F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2:07.493" v="661" actId="20577"/>
          <ac:spMkLst>
            <pc:docMk/>
            <pc:sldMk cId="1938210044" sldId="301"/>
            <ac:spMk id="51" creationId="{635EB4ED-00CB-4DA3-8EBF-5E7131815C1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2:22.119" v="665" actId="20577"/>
          <ac:spMkLst>
            <pc:docMk/>
            <pc:sldMk cId="1938210044" sldId="301"/>
            <ac:spMk id="52" creationId="{EC1F516D-F245-4D8F-BF5B-E0574E682B58}"/>
          </ac:spMkLst>
        </pc:spChg>
        <pc:grpChg chg="add del">
          <ac:chgData name="Corrina Stewart" userId="S::corrina.stewart@bramhopeprimaryschool.co.uk::47a46c61-2e17-40ae-9a3d-a14b8220ea0f" providerId="AD" clId="Web-{3DB69377-C7EF-F3C2-12EE-2A91B8E8D796}" dt="2021-06-24T18:05:10.005" v="677"/>
          <ac:grpSpMkLst>
            <pc:docMk/>
            <pc:sldMk cId="1938210044" sldId="301"/>
            <ac:grpSpMk id="53" creationId="{1E2BB184-6149-4863-9636-9180986135FB}"/>
          </ac:grpSpMkLst>
        </pc:grpChg>
        <pc:grpChg chg="add del">
          <ac:chgData name="Corrina Stewart" userId="S::corrina.stewart@bramhopeprimaryschool.co.uk::47a46c61-2e17-40ae-9a3d-a14b8220ea0f" providerId="AD" clId="Web-{3DB69377-C7EF-F3C2-12EE-2A91B8E8D796}" dt="2021-06-24T18:05:12.224" v="678"/>
          <ac:grpSpMkLst>
            <pc:docMk/>
            <pc:sldMk cId="1938210044" sldId="301"/>
            <ac:grpSpMk id="54" creationId="{D9BEF427-2493-48F1-BBA5-7ED2B66FF6AF}"/>
          </ac:grpSpMkLst>
        </pc:grpChg>
        <pc:graphicFrameChg chg="add del mod modGraphic">
          <ac:chgData name="Corrina Stewart" userId="S::corrina.stewart@bramhopeprimaryschool.co.uk::47a46c61-2e17-40ae-9a3d-a14b8220ea0f" providerId="AD" clId="Web-{3DB69377-C7EF-F3C2-12EE-2A91B8E8D796}" dt="2021-06-24T17:47:53.438" v="446"/>
          <ac:graphicFrameMkLst>
            <pc:docMk/>
            <pc:sldMk cId="1938210044" sldId="301"/>
            <ac:graphicFrameMk id="14" creationId="{23DFB892-06AB-4807-B170-99B3CD25F6E4}"/>
          </ac:graphicFrameMkLst>
        </pc:graphicFrameChg>
        <pc:graphicFrameChg chg="add mod modGraphic">
          <ac:chgData name="Corrina Stewart" userId="S::corrina.stewart@bramhopeprimaryschool.co.uk::47a46c61-2e17-40ae-9a3d-a14b8220ea0f" providerId="AD" clId="Web-{3DB69377-C7EF-F3C2-12EE-2A91B8E8D796}" dt="2021-06-24T17:48:06.642" v="449"/>
          <ac:graphicFrameMkLst>
            <pc:docMk/>
            <pc:sldMk cId="1938210044" sldId="301"/>
            <ac:graphicFrameMk id="19" creationId="{3D1713AF-174D-47BF-812D-FA8A6D66BBF9}"/>
          </ac:graphicFrameMkLst>
        </pc:graphicFrameChg>
        <pc:picChg chg="add del mod ord">
          <ac:chgData name="Corrina Stewart" userId="S::corrina.stewart@bramhopeprimaryschool.co.uk::47a46c61-2e17-40ae-9a3d-a14b8220ea0f" providerId="AD" clId="Web-{3DB69377-C7EF-F3C2-12EE-2A91B8E8D796}" dt="2021-06-24T17:44:06.157" v="412"/>
          <ac:picMkLst>
            <pc:docMk/>
            <pc:sldMk cId="1938210044" sldId="301"/>
            <ac:picMk id="4" creationId="{4522EF4A-CA67-4276-B35A-71753ED5B7F6}"/>
          </ac:picMkLst>
        </pc:picChg>
        <pc:picChg chg="add mod ord">
          <ac:chgData name="Corrina Stewart" userId="S::corrina.stewart@bramhopeprimaryschool.co.uk::47a46c61-2e17-40ae-9a3d-a14b8220ea0f" providerId="AD" clId="Web-{3DB69377-C7EF-F3C2-12EE-2A91B8E8D796}" dt="2021-06-24T17:46:28.276" v="435"/>
          <ac:picMkLst>
            <pc:docMk/>
            <pc:sldMk cId="1938210044" sldId="301"/>
            <ac:picMk id="17" creationId="{9B451A19-8B48-4831-8403-F810471E773F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52:13.236" v="526" actId="14100"/>
          <ac:picMkLst>
            <pc:docMk/>
            <pc:sldMk cId="1938210044" sldId="301"/>
            <ac:picMk id="21" creationId="{42202F4A-1BCA-4E16-8AC6-31E445968169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52:07.485" v="524" actId="1076"/>
          <ac:picMkLst>
            <pc:docMk/>
            <pc:sldMk cId="1938210044" sldId="301"/>
            <ac:picMk id="22" creationId="{570A8DF3-B58C-4FAF-B29E-70244C03675D}"/>
          </ac:picMkLst>
        </pc:picChg>
        <pc:cxnChg chg="add mod">
          <ac:chgData name="Corrina Stewart" userId="S::corrina.stewart@bramhopeprimaryschool.co.uk::47a46c61-2e17-40ae-9a3d-a14b8220ea0f" providerId="AD" clId="Web-{3DB69377-C7EF-F3C2-12EE-2A91B8E8D796}" dt="2021-06-24T17:56:47.332" v="570"/>
          <ac:cxnSpMkLst>
            <pc:docMk/>
            <pc:sldMk cId="1938210044" sldId="301"/>
            <ac:cxnSpMk id="30" creationId="{FD4B7EB1-1BDB-4089-8884-8A2F01376A4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08.380" v="573" actId="14100"/>
          <ac:cxnSpMkLst>
            <pc:docMk/>
            <pc:sldMk cId="1938210044" sldId="301"/>
            <ac:cxnSpMk id="31" creationId="{3D1C87A3-BCD0-47ED-ADC0-DA73D9A69F0D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26.365" v="577" actId="1076"/>
          <ac:cxnSpMkLst>
            <pc:docMk/>
            <pc:sldMk cId="1938210044" sldId="301"/>
            <ac:cxnSpMk id="32" creationId="{D941956E-4BCB-4162-9324-96441E20AAA2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39.523" v="580" actId="14100"/>
          <ac:cxnSpMkLst>
            <pc:docMk/>
            <pc:sldMk cId="1938210044" sldId="301"/>
            <ac:cxnSpMk id="33" creationId="{D60E0F3E-7AA2-4DE4-82B2-89C8C8320A4A}"/>
          </ac:cxnSpMkLst>
        </pc:cxnChg>
      </pc:sldChg>
      <pc:sldChg chg="delSp add replId">
        <pc:chgData name="Corrina Stewart" userId="S::corrina.stewart@bramhopeprimaryschool.co.uk::47a46c61-2e17-40ae-9a3d-a14b8220ea0f" providerId="AD" clId="Web-{3DB69377-C7EF-F3C2-12EE-2A91B8E8D796}" dt="2021-06-24T18:05:31.725" v="680"/>
        <pc:sldMkLst>
          <pc:docMk/>
          <pc:sldMk cId="3346091435" sldId="302"/>
        </pc:sldMkLst>
        <pc:spChg chg="del">
          <ac:chgData name="Corrina Stewart" userId="S::corrina.stewart@bramhopeprimaryschool.co.uk::47a46c61-2e17-40ae-9a3d-a14b8220ea0f" providerId="AD" clId="Web-{3DB69377-C7EF-F3C2-12EE-2A91B8E8D796}" dt="2021-06-24T18:05:29.085" v="679"/>
          <ac:spMkLst>
            <pc:docMk/>
            <pc:sldMk cId="3346091435" sldId="302"/>
            <ac:spMk id="25" creationId="{4B84CB9C-1A13-4B8D-ABF1-42952CC47704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05:31.725" v="680"/>
          <ac:spMkLst>
            <pc:docMk/>
            <pc:sldMk cId="3346091435" sldId="302"/>
            <ac:spMk id="26" creationId="{33E8814D-EEA3-4911-8CC7-3D420F4202F2}"/>
          </ac:spMkLst>
        </pc:spChg>
      </pc:sldChg>
      <pc:sldChg chg="add del replId">
        <pc:chgData name="Corrina Stewart" userId="S::corrina.stewart@bramhopeprimaryschool.co.uk::47a46c61-2e17-40ae-9a3d-a14b8220ea0f" providerId="AD" clId="Web-{3DB69377-C7EF-F3C2-12EE-2A91B8E8D796}" dt="2021-06-24T18:12:42.941" v="684"/>
        <pc:sldMkLst>
          <pc:docMk/>
          <pc:sldMk cId="1010982569" sldId="303"/>
        </pc:sldMkLst>
      </pc:sldChg>
      <pc:sldChg chg="addSp delSp modSp new">
        <pc:chgData name="Corrina Stewart" userId="S::corrina.stewart@bramhopeprimaryschool.co.uk::47a46c61-2e17-40ae-9a3d-a14b8220ea0f" providerId="AD" clId="Web-{3DB69377-C7EF-F3C2-12EE-2A91B8E8D796}" dt="2021-06-24T19:00:49.370" v="1171" actId="20577"/>
        <pc:sldMkLst>
          <pc:docMk/>
          <pc:sldMk cId="3867446027" sldId="303"/>
        </pc:sldMkLst>
        <pc:spChg chg="del">
          <ac:chgData name="Corrina Stewart" userId="S::corrina.stewart@bramhopeprimaryschool.co.uk::47a46c61-2e17-40ae-9a3d-a14b8220ea0f" providerId="AD" clId="Web-{3DB69377-C7EF-F3C2-12EE-2A91B8E8D796}" dt="2021-06-24T18:12:50.629" v="686"/>
          <ac:spMkLst>
            <pc:docMk/>
            <pc:sldMk cId="3867446027" sldId="303"/>
            <ac:spMk id="2" creationId="{AA365C72-4C62-439B-BF54-2315660EE81D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12:53.145" v="687"/>
          <ac:spMkLst>
            <pc:docMk/>
            <pc:sldMk cId="3867446027" sldId="303"/>
            <ac:spMk id="3" creationId="{5E3C0FB7-ADC3-40F2-B912-383A3840F3D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49.370" v="1171" actId="20577"/>
          <ac:spMkLst>
            <pc:docMk/>
            <pc:sldMk cId="3867446027" sldId="303"/>
            <ac:spMk id="4" creationId="{68A49BE5-44BD-4418-BE47-ABD2A5D0F05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4.179" v="1108" actId="1076"/>
          <ac:spMkLst>
            <pc:docMk/>
            <pc:sldMk cId="3867446027" sldId="303"/>
            <ac:spMk id="7" creationId="{94EAA0DA-458F-4FC4-BF09-3D9E42DAA14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1.522" v="1107" actId="1076"/>
          <ac:spMkLst>
            <pc:docMk/>
            <pc:sldMk cId="3867446027" sldId="303"/>
            <ac:spMk id="9" creationId="{48DACE9A-0CFE-43C4-94E2-03BB2316DF6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7.398" v="1109" actId="1076"/>
          <ac:spMkLst>
            <pc:docMk/>
            <pc:sldMk cId="3867446027" sldId="303"/>
            <ac:spMk id="11" creationId="{EE2916E1-1BD4-40F5-B201-781C7FAEEAE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01.523" v="1110" actId="1076"/>
          <ac:spMkLst>
            <pc:docMk/>
            <pc:sldMk cId="3867446027" sldId="303"/>
            <ac:spMk id="12" creationId="{DF70C97F-8524-494E-B902-AAF0C7344D1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05.461" v="1111" actId="1076"/>
          <ac:spMkLst>
            <pc:docMk/>
            <pc:sldMk cId="3867446027" sldId="303"/>
            <ac:spMk id="13" creationId="{DEE26AC8-3DFD-4347-ACF1-B8C60FC495A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42.803" v="1105" actId="1076"/>
          <ac:spMkLst>
            <pc:docMk/>
            <pc:sldMk cId="3867446027" sldId="303"/>
            <ac:spMk id="15" creationId="{607F8041-0F75-4328-8C70-98418521B73E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8:59:32.064" v="1104" actId="1076"/>
          <ac:picMkLst>
            <pc:docMk/>
            <pc:sldMk cId="3867446027" sldId="303"/>
            <ac:picMk id="5" creationId="{27CF67B7-69F2-4ED0-AE58-5A5DD09D3FD0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DB69377-C7EF-F3C2-12EE-2A91B8E8D796}" dt="2021-06-24T19:35:30.006" v="1486" actId="14100"/>
        <pc:sldMkLst>
          <pc:docMk/>
          <pc:sldMk cId="1039016899" sldId="304"/>
        </pc:sldMkLst>
        <pc:spChg chg="add del mod">
          <ac:chgData name="Corrina Stewart" userId="S::corrina.stewart@bramhopeprimaryschool.co.uk::47a46c61-2e17-40ae-9a3d-a14b8220ea0f" providerId="AD" clId="Web-{3DB69377-C7EF-F3C2-12EE-2A91B8E8D796}" dt="2021-06-24T19:13:58.797" v="1215"/>
          <ac:spMkLst>
            <pc:docMk/>
            <pc:sldMk cId="1039016899" sldId="304"/>
            <ac:spMk id="2" creationId="{D036F837-3B25-495A-AFBA-F94639D9264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35:30.006" v="1486" actId="14100"/>
          <ac:spMkLst>
            <pc:docMk/>
            <pc:sldMk cId="1039016899" sldId="304"/>
            <ac:spMk id="3" creationId="{B61D2B73-2210-40E0-B935-910FCCE05C7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16:18.806" v="1295" actId="20577"/>
          <ac:spMkLst>
            <pc:docMk/>
            <pc:sldMk cId="1039016899" sldId="304"/>
            <ac:spMk id="4" creationId="{68A49BE5-44BD-4418-BE47-ABD2A5D0F059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3DB69377-C7EF-F3C2-12EE-2A91B8E8D796}" dt="2021-06-24T19:35:07.942" v="1471" actId="20577"/>
        <pc:sldMkLst>
          <pc:docMk/>
          <pc:sldMk cId="2126061241" sldId="305"/>
        </pc:sldMkLst>
        <pc:spChg chg="mod">
          <ac:chgData name="Corrina Stewart" userId="S::corrina.stewart@bramhopeprimaryschool.co.uk::47a46c61-2e17-40ae-9a3d-a14b8220ea0f" providerId="AD" clId="Web-{3DB69377-C7EF-F3C2-12EE-2A91B8E8D796}" dt="2021-06-24T19:19:35.178" v="1342" actId="20577"/>
          <ac:spMkLst>
            <pc:docMk/>
            <pc:sldMk cId="2126061241" sldId="305"/>
            <ac:spMk id="4" creationId="{68A49BE5-44BD-4418-BE47-ABD2A5D0F059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6.177" v="990"/>
          <ac:spMkLst>
            <pc:docMk/>
            <pc:sldMk cId="2126061241" sldId="305"/>
            <ac:spMk id="7" creationId="{94EAA0DA-458F-4FC4-BF09-3D9E42DAA14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35:07.942" v="1471" actId="20577"/>
          <ac:spMkLst>
            <pc:docMk/>
            <pc:sldMk cId="2126061241" sldId="305"/>
            <ac:spMk id="8" creationId="{48827F7D-CFCB-4D73-B869-01250B46BB6C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8.896" v="991"/>
          <ac:spMkLst>
            <pc:docMk/>
            <pc:sldMk cId="2126061241" sldId="305"/>
            <ac:spMk id="9" creationId="{48DACE9A-0CFE-43C4-94E2-03BB2316DF64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58:07.965" v="1075"/>
          <ac:spMkLst>
            <pc:docMk/>
            <pc:sldMk cId="2126061241" sldId="305"/>
            <ac:spMk id="10" creationId="{C5ECF866-20A5-477C-92E2-37135CC263FE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4.052" v="989"/>
          <ac:spMkLst>
            <pc:docMk/>
            <pc:sldMk cId="2126061241" sldId="305"/>
            <ac:spMk id="11" creationId="{EE2916E1-1BD4-40F5-B201-781C7FAEEAE5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1.333" v="988"/>
          <ac:spMkLst>
            <pc:docMk/>
            <pc:sldMk cId="2126061241" sldId="305"/>
            <ac:spMk id="12" creationId="{DF70C97F-8524-494E-B902-AAF0C7344D1C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28.848" v="987"/>
          <ac:spMkLst>
            <pc:docMk/>
            <pc:sldMk cId="2126061241" sldId="305"/>
            <ac:spMk id="13" creationId="{DEE26AC8-3DFD-4347-ACF1-B8C60FC495A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20.716" v="1078" actId="20577"/>
          <ac:spMkLst>
            <pc:docMk/>
            <pc:sldMk cId="2126061241" sldId="305"/>
            <ac:spMk id="14" creationId="{7040A7B2-3D62-44E2-979C-1BA4172BC62B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41.115" v="992"/>
          <ac:spMkLst>
            <pc:docMk/>
            <pc:sldMk cId="2126061241" sldId="305"/>
            <ac:spMk id="15" creationId="{607F8041-0F75-4328-8C70-98418521B73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31.545" v="1082" actId="20577"/>
          <ac:spMkLst>
            <pc:docMk/>
            <pc:sldMk cId="2126061241" sldId="305"/>
            <ac:spMk id="18" creationId="{0364F144-4670-4E1F-B969-23F8A113304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39.014" v="1085" actId="20577"/>
          <ac:spMkLst>
            <pc:docMk/>
            <pc:sldMk cId="2126061241" sldId="305"/>
            <ac:spMk id="20" creationId="{B46AA2E4-DF17-403A-AFAA-857B1FA9D8B0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49.608" v="1090" actId="20577"/>
          <ac:spMkLst>
            <pc:docMk/>
            <pc:sldMk cId="2126061241" sldId="305"/>
            <ac:spMk id="22" creationId="{3E396E46-BC99-4229-9E5B-F2CB70ADAB8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18.911" v="1272" actId="1076"/>
          <ac:spMkLst>
            <pc:docMk/>
            <pc:sldMk cId="2126061241" sldId="305"/>
            <ac:spMk id="24" creationId="{9CF1B851-7255-4E59-95A1-39AA306D511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14.583" v="1271" actId="1076"/>
          <ac:spMkLst>
            <pc:docMk/>
            <pc:sldMk cId="2126061241" sldId="305"/>
            <ac:spMk id="26" creationId="{16F7EBC8-0816-423A-8394-B9AA4A6F244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22.271" v="1273" actId="1076"/>
          <ac:spMkLst>
            <pc:docMk/>
            <pc:sldMk cId="2126061241" sldId="305"/>
            <ac:spMk id="28" creationId="{8E7F9B77-6E3C-43F5-BD10-5DA1EE23F329}"/>
          </ac:spMkLst>
        </pc:spChg>
        <pc:picChg chg="add del mod">
          <ac:chgData name="Corrina Stewart" userId="S::corrina.stewart@bramhopeprimaryschool.co.uk::47a46c61-2e17-40ae-9a3d-a14b8220ea0f" providerId="AD" clId="Web-{3DB69377-C7EF-F3C2-12EE-2A91B8E8D796}" dt="2021-06-24T18:56:26.610" v="1023"/>
          <ac:picMkLst>
            <pc:docMk/>
            <pc:sldMk cId="2126061241" sldId="305"/>
            <ac:picMk id="2" creationId="{DB3D0BBA-DE03-490E-A751-EC32B9BFE594}"/>
          </ac:picMkLst>
        </pc:picChg>
        <pc:picChg chg="add del mod">
          <ac:chgData name="Corrina Stewart" userId="S::corrina.stewart@bramhopeprimaryschool.co.uk::47a46c61-2e17-40ae-9a3d-a14b8220ea0f" providerId="AD" clId="Web-{3DB69377-C7EF-F3C2-12EE-2A91B8E8D796}" dt="2021-06-24T18:50:32.602" v="1004"/>
          <ac:picMkLst>
            <pc:docMk/>
            <pc:sldMk cId="2126061241" sldId="305"/>
            <ac:picMk id="3" creationId="{AE18770E-E16A-44E1-8820-A03FC0050192}"/>
          </ac:picMkLst>
        </pc:picChg>
        <pc:picChg chg="del">
          <ac:chgData name="Corrina Stewart" userId="S::corrina.stewart@bramhopeprimaryschool.co.uk::47a46c61-2e17-40ae-9a3d-a14b8220ea0f" providerId="AD" clId="Web-{3DB69377-C7EF-F3C2-12EE-2A91B8E8D796}" dt="2021-06-24T18:45:21.394" v="986"/>
          <ac:picMkLst>
            <pc:docMk/>
            <pc:sldMk cId="2126061241" sldId="305"/>
            <ac:picMk id="5" creationId="{27CF67B7-69F2-4ED0-AE58-5A5DD09D3FD0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9:15:09.317" v="1270" actId="1076"/>
          <ac:picMkLst>
            <pc:docMk/>
            <pc:sldMk cId="2126061241" sldId="305"/>
            <ac:picMk id="6" creationId="{9B5AE3F2-0394-4B76-AC94-142E4FC27F67}"/>
          </ac:picMkLst>
        </pc:picChg>
      </pc:sldChg>
      <pc:sldChg chg="delSp modSp add del replId">
        <pc:chgData name="Corrina Stewart" userId="S::corrina.stewart@bramhopeprimaryschool.co.uk::47a46c61-2e17-40ae-9a3d-a14b8220ea0f" providerId="AD" clId="Web-{3DB69377-C7EF-F3C2-12EE-2A91B8E8D796}" dt="2021-06-24T19:00:57.746" v="1172"/>
        <pc:sldMkLst>
          <pc:docMk/>
          <pc:sldMk cId="2549913035" sldId="306"/>
        </pc:sldMkLst>
        <pc:spChg chg="mod">
          <ac:chgData name="Corrina Stewart" userId="S::corrina.stewart@bramhopeprimaryschool.co.uk::47a46c61-2e17-40ae-9a3d-a14b8220ea0f" providerId="AD" clId="Web-{3DB69377-C7EF-F3C2-12EE-2A91B8E8D796}" dt="2021-06-24T18:55:21.903" v="1022" actId="20577"/>
          <ac:spMkLst>
            <pc:docMk/>
            <pc:sldMk cId="2549913035" sldId="306"/>
            <ac:spMk id="4" creationId="{68A49BE5-44BD-4418-BE47-ABD2A5D0F059}"/>
          </ac:spMkLst>
        </pc:spChg>
        <pc:picChg chg="del">
          <ac:chgData name="Corrina Stewart" userId="S::corrina.stewart@bramhopeprimaryschool.co.uk::47a46c61-2e17-40ae-9a3d-a14b8220ea0f" providerId="AD" clId="Web-{3DB69377-C7EF-F3C2-12EE-2A91B8E8D796}" dt="2021-06-24T18:54:42.634" v="1006"/>
          <ac:picMkLst>
            <pc:docMk/>
            <pc:sldMk cId="2549913035" sldId="306"/>
            <ac:picMk id="5" creationId="{27CF67B7-69F2-4ED0-AE58-5A5DD09D3FD0}"/>
          </ac:picMkLst>
        </pc:picChg>
      </pc:sldChg>
      <pc:sldChg chg="modSp add replId">
        <pc:chgData name="Corrina Stewart" userId="S::corrina.stewart@bramhopeprimaryschool.co.uk::47a46c61-2e17-40ae-9a3d-a14b8220ea0f" providerId="AD" clId="Web-{3DB69377-C7EF-F3C2-12EE-2A91B8E8D796}" dt="2021-06-24T19:33:18.826" v="1431" actId="20577"/>
        <pc:sldMkLst>
          <pc:docMk/>
          <pc:sldMk cId="4165440055" sldId="306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3:18.826" v="1431" actId="20577"/>
          <ac:spMkLst>
            <pc:docMk/>
            <pc:sldMk cId="4165440055" sldId="306"/>
            <ac:spMk id="2" creationId="{23D5E67A-F81D-4505-AE83-EA78F18D668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2:48.027" v="1427" actId="20577"/>
          <ac:spMkLst>
            <pc:docMk/>
            <pc:sldMk cId="4165440055" sldId="306"/>
            <ac:spMk id="10" creationId="{DC6891F6-9290-4049-AB0C-669C935A8802}"/>
          </ac:spMkLst>
        </pc:spChg>
      </pc:sldChg>
      <pc:sldChg chg="addSp modSp new">
        <pc:chgData name="Corrina Stewart" userId="S::corrina.stewart@bramhopeprimaryschool.co.uk::47a46c61-2e17-40ae-9a3d-a14b8220ea0f" providerId="AD" clId="Web-{3DB69377-C7EF-F3C2-12EE-2A91B8E8D796}" dt="2021-06-24T19:37:57.392" v="1556" actId="20577"/>
        <pc:sldMkLst>
          <pc:docMk/>
          <pc:sldMk cId="2605530461" sldId="307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7:57.392" v="1556" actId="20577"/>
          <ac:spMkLst>
            <pc:docMk/>
            <pc:sldMk cId="2605530461" sldId="307"/>
            <ac:spMk id="2" creationId="{112A20F7-EE35-4281-AA0D-7943965E6D3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7:03.434" v="1551" actId="20577"/>
          <ac:spMkLst>
            <pc:docMk/>
            <pc:sldMk cId="2605530461" sldId="307"/>
            <ac:spMk id="3" creationId="{0C548A7D-D44D-4DB8-952A-F54467CF28D1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9:37:49.688" v="1554" actId="14100"/>
          <ac:picMkLst>
            <pc:docMk/>
            <pc:sldMk cId="2605530461" sldId="307"/>
            <ac:picMk id="4" creationId="{148B1A6A-2C4E-4476-91C9-CF46662D086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1CB6D3-4AC9-4D59-B2CE-DFDBD2AE233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3319DD6-03A7-413B-8D24-F054B4D6270E}">
      <dgm:prSet/>
      <dgm:spPr/>
      <dgm:t>
        <a:bodyPr/>
        <a:lstStyle/>
        <a:p>
          <a:r>
            <a:rPr lang="en-US"/>
            <a:t>A holiday</a:t>
          </a:r>
        </a:p>
      </dgm:t>
    </dgm:pt>
    <dgm:pt modelId="{1E99324B-E979-4984-A16F-D96990CDDEA7}" type="parTrans" cxnId="{0A4A4CEB-330C-4ED9-8D9F-BA0CD27BA98A}">
      <dgm:prSet/>
      <dgm:spPr/>
      <dgm:t>
        <a:bodyPr/>
        <a:lstStyle/>
        <a:p>
          <a:endParaRPr lang="en-US"/>
        </a:p>
      </dgm:t>
    </dgm:pt>
    <dgm:pt modelId="{B69CAB63-55A4-4EF0-AEE6-8A5043AACE73}" type="sibTrans" cxnId="{0A4A4CEB-330C-4ED9-8D9F-BA0CD27BA98A}">
      <dgm:prSet/>
      <dgm:spPr/>
      <dgm:t>
        <a:bodyPr/>
        <a:lstStyle/>
        <a:p>
          <a:endParaRPr lang="en-US"/>
        </a:p>
      </dgm:t>
    </dgm:pt>
    <dgm:pt modelId="{33FB08A2-3E8C-4646-9C8D-2B4C542C35C9}">
      <dgm:prSet/>
      <dgm:spPr/>
      <dgm:t>
        <a:bodyPr/>
        <a:lstStyle/>
        <a:p>
          <a:r>
            <a:rPr lang="en-US"/>
            <a:t>A day trip</a:t>
          </a:r>
        </a:p>
      </dgm:t>
    </dgm:pt>
    <dgm:pt modelId="{F2CF33C2-2122-47F8-9511-853B4A3AF033}" type="parTrans" cxnId="{8353D749-BA53-4168-A5E0-BDC1AC69A8DF}">
      <dgm:prSet/>
      <dgm:spPr/>
      <dgm:t>
        <a:bodyPr/>
        <a:lstStyle/>
        <a:p>
          <a:endParaRPr lang="en-US"/>
        </a:p>
      </dgm:t>
    </dgm:pt>
    <dgm:pt modelId="{B08A11E8-9835-4142-A1EA-AC64FD177433}" type="sibTrans" cxnId="{8353D749-BA53-4168-A5E0-BDC1AC69A8DF}">
      <dgm:prSet/>
      <dgm:spPr/>
      <dgm:t>
        <a:bodyPr/>
        <a:lstStyle/>
        <a:p>
          <a:endParaRPr lang="en-US"/>
        </a:p>
      </dgm:t>
    </dgm:pt>
    <dgm:pt modelId="{4472BC14-043C-4CDA-82E4-A213011A2C03}">
      <dgm:prSet/>
      <dgm:spPr/>
      <dgm:t>
        <a:bodyPr/>
        <a:lstStyle/>
        <a:p>
          <a:r>
            <a:rPr lang="en-US"/>
            <a:t>A school trip (pre-Covid!!)</a:t>
          </a:r>
        </a:p>
      </dgm:t>
    </dgm:pt>
    <dgm:pt modelId="{32B42AD2-951B-4B32-B198-DF871F638B56}" type="parTrans" cxnId="{D1AD7ED1-E173-48DC-8948-39C6696B0276}">
      <dgm:prSet/>
      <dgm:spPr/>
      <dgm:t>
        <a:bodyPr/>
        <a:lstStyle/>
        <a:p>
          <a:endParaRPr lang="en-US"/>
        </a:p>
      </dgm:t>
    </dgm:pt>
    <dgm:pt modelId="{79277637-E945-469C-B7E6-E4FBA4EB0D5C}" type="sibTrans" cxnId="{D1AD7ED1-E173-48DC-8948-39C6696B0276}">
      <dgm:prSet/>
      <dgm:spPr/>
      <dgm:t>
        <a:bodyPr/>
        <a:lstStyle/>
        <a:p>
          <a:endParaRPr lang="en-US"/>
        </a:p>
      </dgm:t>
    </dgm:pt>
    <dgm:pt modelId="{F6EF6216-1311-4918-A7EC-FECA1059957D}">
      <dgm:prSet/>
      <dgm:spPr/>
      <dgm:t>
        <a:bodyPr/>
        <a:lstStyle/>
        <a:p>
          <a:r>
            <a:rPr lang="en-US"/>
            <a:t>What did you need to do before your trip?</a:t>
          </a:r>
        </a:p>
      </dgm:t>
    </dgm:pt>
    <dgm:pt modelId="{D7DE10F0-9E5B-48CC-B432-D02B3D5377B1}" type="parTrans" cxnId="{D7D15756-2981-4EEE-B28A-646C77FCB2CC}">
      <dgm:prSet/>
      <dgm:spPr/>
      <dgm:t>
        <a:bodyPr/>
        <a:lstStyle/>
        <a:p>
          <a:endParaRPr lang="en-US"/>
        </a:p>
      </dgm:t>
    </dgm:pt>
    <dgm:pt modelId="{BB165596-55CE-4912-9EB9-E1178C000E13}" type="sibTrans" cxnId="{D7D15756-2981-4EEE-B28A-646C77FCB2CC}">
      <dgm:prSet/>
      <dgm:spPr/>
      <dgm:t>
        <a:bodyPr/>
        <a:lstStyle/>
        <a:p>
          <a:endParaRPr lang="en-US"/>
        </a:p>
      </dgm:t>
    </dgm:pt>
    <dgm:pt modelId="{BA110EF6-AF81-40A3-B02F-18AD89080560}">
      <dgm:prSet/>
      <dgm:spPr/>
      <dgm:t>
        <a:bodyPr/>
        <a:lstStyle/>
        <a:p>
          <a:r>
            <a:rPr lang="en-US"/>
            <a:t>What did you take with you?</a:t>
          </a:r>
        </a:p>
      </dgm:t>
    </dgm:pt>
    <dgm:pt modelId="{350E0010-5BF4-4209-AE51-59A918808113}" type="parTrans" cxnId="{B196BAC1-375F-407C-8D59-ABE127735B7F}">
      <dgm:prSet/>
      <dgm:spPr/>
      <dgm:t>
        <a:bodyPr/>
        <a:lstStyle/>
        <a:p>
          <a:endParaRPr lang="en-US"/>
        </a:p>
      </dgm:t>
    </dgm:pt>
    <dgm:pt modelId="{906C8BC4-DD44-46C8-9552-376D57358F73}" type="sibTrans" cxnId="{B196BAC1-375F-407C-8D59-ABE127735B7F}">
      <dgm:prSet/>
      <dgm:spPr/>
      <dgm:t>
        <a:bodyPr/>
        <a:lstStyle/>
        <a:p>
          <a:endParaRPr lang="en-US"/>
        </a:p>
      </dgm:t>
    </dgm:pt>
    <dgm:pt modelId="{E0303CC0-F889-433F-908C-0AF7AACA8043}">
      <dgm:prSet/>
      <dgm:spPr/>
      <dgm:t>
        <a:bodyPr/>
        <a:lstStyle/>
        <a:p>
          <a:r>
            <a:rPr lang="en-US"/>
            <a:t>How did you travel there?</a:t>
          </a:r>
        </a:p>
      </dgm:t>
    </dgm:pt>
    <dgm:pt modelId="{AB379107-C2F5-4F70-AA06-346E0103E801}" type="parTrans" cxnId="{EC34CAB7-1CC6-4F79-ABD2-070BDF2695C3}">
      <dgm:prSet/>
      <dgm:spPr/>
      <dgm:t>
        <a:bodyPr/>
        <a:lstStyle/>
        <a:p>
          <a:endParaRPr lang="en-US"/>
        </a:p>
      </dgm:t>
    </dgm:pt>
    <dgm:pt modelId="{6BD29B8D-CAA3-4146-AA48-5F5A250B9463}" type="sibTrans" cxnId="{EC34CAB7-1CC6-4F79-ABD2-070BDF2695C3}">
      <dgm:prSet/>
      <dgm:spPr/>
      <dgm:t>
        <a:bodyPr/>
        <a:lstStyle/>
        <a:p>
          <a:endParaRPr lang="en-US"/>
        </a:p>
      </dgm:t>
    </dgm:pt>
    <dgm:pt modelId="{3DFF89D7-9CBB-4CF4-89F5-FE6B47884142}">
      <dgm:prSet/>
      <dgm:spPr/>
      <dgm:t>
        <a:bodyPr/>
        <a:lstStyle/>
        <a:p>
          <a:r>
            <a:rPr lang="en-US"/>
            <a:t>What did you do when you got there?</a:t>
          </a:r>
        </a:p>
      </dgm:t>
    </dgm:pt>
    <dgm:pt modelId="{07614D62-4500-48C7-A8A5-F63C2D4EC6DB}" type="parTrans" cxnId="{7205A91C-4856-4170-9D0D-595551ACEE15}">
      <dgm:prSet/>
      <dgm:spPr/>
      <dgm:t>
        <a:bodyPr/>
        <a:lstStyle/>
        <a:p>
          <a:endParaRPr lang="en-US"/>
        </a:p>
      </dgm:t>
    </dgm:pt>
    <dgm:pt modelId="{FC7F43EC-B775-4570-9AB3-70243CECC637}" type="sibTrans" cxnId="{7205A91C-4856-4170-9D0D-595551ACEE15}">
      <dgm:prSet/>
      <dgm:spPr/>
      <dgm:t>
        <a:bodyPr/>
        <a:lstStyle/>
        <a:p>
          <a:endParaRPr lang="en-US"/>
        </a:p>
      </dgm:t>
    </dgm:pt>
    <dgm:pt modelId="{2860347F-A004-45FC-B481-60CA7351DC6A}" type="pres">
      <dgm:prSet presAssocID="{3D1CB6D3-4AC9-4D59-B2CE-DFDBD2AE233B}" presName="vert0" presStyleCnt="0">
        <dgm:presLayoutVars>
          <dgm:dir/>
          <dgm:animOne val="branch"/>
          <dgm:animLvl val="lvl"/>
        </dgm:presLayoutVars>
      </dgm:prSet>
      <dgm:spPr/>
    </dgm:pt>
    <dgm:pt modelId="{AE0B3349-6992-417E-B259-19DE89C631DC}" type="pres">
      <dgm:prSet presAssocID="{B3319DD6-03A7-413B-8D24-F054B4D6270E}" presName="thickLine" presStyleLbl="alignNode1" presStyleIdx="0" presStyleCnt="7"/>
      <dgm:spPr/>
    </dgm:pt>
    <dgm:pt modelId="{286EB517-D72D-48EE-AFC2-D98A6A843E25}" type="pres">
      <dgm:prSet presAssocID="{B3319DD6-03A7-413B-8D24-F054B4D6270E}" presName="horz1" presStyleCnt="0"/>
      <dgm:spPr/>
    </dgm:pt>
    <dgm:pt modelId="{EFE1030F-0EC8-432F-9FD1-ECCF021F8346}" type="pres">
      <dgm:prSet presAssocID="{B3319DD6-03A7-413B-8D24-F054B4D6270E}" presName="tx1" presStyleLbl="revTx" presStyleIdx="0" presStyleCnt="7"/>
      <dgm:spPr/>
    </dgm:pt>
    <dgm:pt modelId="{C07E8725-9AE8-4556-8FFE-70BC309822E7}" type="pres">
      <dgm:prSet presAssocID="{B3319DD6-03A7-413B-8D24-F054B4D6270E}" presName="vert1" presStyleCnt="0"/>
      <dgm:spPr/>
    </dgm:pt>
    <dgm:pt modelId="{14C24250-7F4F-4E92-AD08-32082E6BADBA}" type="pres">
      <dgm:prSet presAssocID="{33FB08A2-3E8C-4646-9C8D-2B4C542C35C9}" presName="thickLine" presStyleLbl="alignNode1" presStyleIdx="1" presStyleCnt="7"/>
      <dgm:spPr/>
    </dgm:pt>
    <dgm:pt modelId="{068E3BE3-99CD-497F-9FF9-C0CA7038B357}" type="pres">
      <dgm:prSet presAssocID="{33FB08A2-3E8C-4646-9C8D-2B4C542C35C9}" presName="horz1" presStyleCnt="0"/>
      <dgm:spPr/>
    </dgm:pt>
    <dgm:pt modelId="{6639C620-52A2-46C9-8A5A-8F69A4866D0D}" type="pres">
      <dgm:prSet presAssocID="{33FB08A2-3E8C-4646-9C8D-2B4C542C35C9}" presName="tx1" presStyleLbl="revTx" presStyleIdx="1" presStyleCnt="7"/>
      <dgm:spPr/>
    </dgm:pt>
    <dgm:pt modelId="{3206DEF1-A605-4CBA-860F-E1E21FD63BAD}" type="pres">
      <dgm:prSet presAssocID="{33FB08A2-3E8C-4646-9C8D-2B4C542C35C9}" presName="vert1" presStyleCnt="0"/>
      <dgm:spPr/>
    </dgm:pt>
    <dgm:pt modelId="{4D4DD4C4-45B2-407E-A1F9-D1DDA62E7CB3}" type="pres">
      <dgm:prSet presAssocID="{4472BC14-043C-4CDA-82E4-A213011A2C03}" presName="thickLine" presStyleLbl="alignNode1" presStyleIdx="2" presStyleCnt="7"/>
      <dgm:spPr/>
    </dgm:pt>
    <dgm:pt modelId="{5E5BA356-3AF4-4370-9F95-01B60BF56D11}" type="pres">
      <dgm:prSet presAssocID="{4472BC14-043C-4CDA-82E4-A213011A2C03}" presName="horz1" presStyleCnt="0"/>
      <dgm:spPr/>
    </dgm:pt>
    <dgm:pt modelId="{F3EB575E-0F03-43DD-8F14-430DE45730AC}" type="pres">
      <dgm:prSet presAssocID="{4472BC14-043C-4CDA-82E4-A213011A2C03}" presName="tx1" presStyleLbl="revTx" presStyleIdx="2" presStyleCnt="7"/>
      <dgm:spPr/>
    </dgm:pt>
    <dgm:pt modelId="{73012A04-CB5A-47B8-B782-956D2B45DA6E}" type="pres">
      <dgm:prSet presAssocID="{4472BC14-043C-4CDA-82E4-A213011A2C03}" presName="vert1" presStyleCnt="0"/>
      <dgm:spPr/>
    </dgm:pt>
    <dgm:pt modelId="{845D10A1-97B2-4053-8A6D-2A67A9FB0C1D}" type="pres">
      <dgm:prSet presAssocID="{F6EF6216-1311-4918-A7EC-FECA1059957D}" presName="thickLine" presStyleLbl="alignNode1" presStyleIdx="3" presStyleCnt="7"/>
      <dgm:spPr/>
    </dgm:pt>
    <dgm:pt modelId="{51FF57AB-28FE-45C5-8D24-F442FDD956C3}" type="pres">
      <dgm:prSet presAssocID="{F6EF6216-1311-4918-A7EC-FECA1059957D}" presName="horz1" presStyleCnt="0"/>
      <dgm:spPr/>
    </dgm:pt>
    <dgm:pt modelId="{D17A1A31-0475-4D79-B304-A608C9DBBE27}" type="pres">
      <dgm:prSet presAssocID="{F6EF6216-1311-4918-A7EC-FECA1059957D}" presName="tx1" presStyleLbl="revTx" presStyleIdx="3" presStyleCnt="7"/>
      <dgm:spPr/>
    </dgm:pt>
    <dgm:pt modelId="{958770E3-5D55-4376-A739-6FD41EC664AA}" type="pres">
      <dgm:prSet presAssocID="{F6EF6216-1311-4918-A7EC-FECA1059957D}" presName="vert1" presStyleCnt="0"/>
      <dgm:spPr/>
    </dgm:pt>
    <dgm:pt modelId="{37F176E6-6FDD-4E0D-88A0-655F0B6115D0}" type="pres">
      <dgm:prSet presAssocID="{BA110EF6-AF81-40A3-B02F-18AD89080560}" presName="thickLine" presStyleLbl="alignNode1" presStyleIdx="4" presStyleCnt="7"/>
      <dgm:spPr/>
    </dgm:pt>
    <dgm:pt modelId="{E99E1144-5D10-41CF-960B-C310F1B6D8BB}" type="pres">
      <dgm:prSet presAssocID="{BA110EF6-AF81-40A3-B02F-18AD89080560}" presName="horz1" presStyleCnt="0"/>
      <dgm:spPr/>
    </dgm:pt>
    <dgm:pt modelId="{CA2734C0-0ADC-4A07-AB80-BA3F300708D4}" type="pres">
      <dgm:prSet presAssocID="{BA110EF6-AF81-40A3-B02F-18AD89080560}" presName="tx1" presStyleLbl="revTx" presStyleIdx="4" presStyleCnt="7"/>
      <dgm:spPr/>
    </dgm:pt>
    <dgm:pt modelId="{DB5A993C-5512-4939-B949-CAEC2C284A74}" type="pres">
      <dgm:prSet presAssocID="{BA110EF6-AF81-40A3-B02F-18AD89080560}" presName="vert1" presStyleCnt="0"/>
      <dgm:spPr/>
    </dgm:pt>
    <dgm:pt modelId="{B0F6CE7C-73B7-40A4-AC00-39AB15674ADC}" type="pres">
      <dgm:prSet presAssocID="{E0303CC0-F889-433F-908C-0AF7AACA8043}" presName="thickLine" presStyleLbl="alignNode1" presStyleIdx="5" presStyleCnt="7"/>
      <dgm:spPr/>
    </dgm:pt>
    <dgm:pt modelId="{A6D02557-A912-49F4-B7C9-9FA3517EEB39}" type="pres">
      <dgm:prSet presAssocID="{E0303CC0-F889-433F-908C-0AF7AACA8043}" presName="horz1" presStyleCnt="0"/>
      <dgm:spPr/>
    </dgm:pt>
    <dgm:pt modelId="{7A32D8C4-25CE-49CF-97B7-3FB17B36B2AF}" type="pres">
      <dgm:prSet presAssocID="{E0303CC0-F889-433F-908C-0AF7AACA8043}" presName="tx1" presStyleLbl="revTx" presStyleIdx="5" presStyleCnt="7"/>
      <dgm:spPr/>
    </dgm:pt>
    <dgm:pt modelId="{75E2A61F-AC01-435C-BDA1-C9AC66EE848E}" type="pres">
      <dgm:prSet presAssocID="{E0303CC0-F889-433F-908C-0AF7AACA8043}" presName="vert1" presStyleCnt="0"/>
      <dgm:spPr/>
    </dgm:pt>
    <dgm:pt modelId="{2F3DB5B2-0EC1-4626-AE04-FF1EAFAD4906}" type="pres">
      <dgm:prSet presAssocID="{3DFF89D7-9CBB-4CF4-89F5-FE6B47884142}" presName="thickLine" presStyleLbl="alignNode1" presStyleIdx="6" presStyleCnt="7"/>
      <dgm:spPr/>
    </dgm:pt>
    <dgm:pt modelId="{A05D64D1-49DD-4057-9D51-230E51CE7C17}" type="pres">
      <dgm:prSet presAssocID="{3DFF89D7-9CBB-4CF4-89F5-FE6B47884142}" presName="horz1" presStyleCnt="0"/>
      <dgm:spPr/>
    </dgm:pt>
    <dgm:pt modelId="{B0B040A3-15DB-44CF-88B9-78794F8F46A2}" type="pres">
      <dgm:prSet presAssocID="{3DFF89D7-9CBB-4CF4-89F5-FE6B47884142}" presName="tx1" presStyleLbl="revTx" presStyleIdx="6" presStyleCnt="7"/>
      <dgm:spPr/>
    </dgm:pt>
    <dgm:pt modelId="{9E24F673-993B-492C-A857-DF75F8FCE710}" type="pres">
      <dgm:prSet presAssocID="{3DFF89D7-9CBB-4CF4-89F5-FE6B47884142}" presName="vert1" presStyleCnt="0"/>
      <dgm:spPr/>
    </dgm:pt>
  </dgm:ptLst>
  <dgm:cxnLst>
    <dgm:cxn modelId="{2E8DF90D-D208-459F-B267-ED9A7C7FC577}" type="presOf" srcId="{3DFF89D7-9CBB-4CF4-89F5-FE6B47884142}" destId="{B0B040A3-15DB-44CF-88B9-78794F8F46A2}" srcOrd="0" destOrd="0" presId="urn:microsoft.com/office/officeart/2008/layout/LinedList"/>
    <dgm:cxn modelId="{A0E1D210-A236-4A83-86D0-F8FE114B0B09}" type="presOf" srcId="{33FB08A2-3E8C-4646-9C8D-2B4C542C35C9}" destId="{6639C620-52A2-46C9-8A5A-8F69A4866D0D}" srcOrd="0" destOrd="0" presId="urn:microsoft.com/office/officeart/2008/layout/LinedList"/>
    <dgm:cxn modelId="{7205A91C-4856-4170-9D0D-595551ACEE15}" srcId="{3D1CB6D3-4AC9-4D59-B2CE-DFDBD2AE233B}" destId="{3DFF89D7-9CBB-4CF4-89F5-FE6B47884142}" srcOrd="6" destOrd="0" parTransId="{07614D62-4500-48C7-A8A5-F63C2D4EC6DB}" sibTransId="{FC7F43EC-B775-4570-9AB3-70243CECC637}"/>
    <dgm:cxn modelId="{8353D749-BA53-4168-A5E0-BDC1AC69A8DF}" srcId="{3D1CB6D3-4AC9-4D59-B2CE-DFDBD2AE233B}" destId="{33FB08A2-3E8C-4646-9C8D-2B4C542C35C9}" srcOrd="1" destOrd="0" parTransId="{F2CF33C2-2122-47F8-9511-853B4A3AF033}" sibTransId="{B08A11E8-9835-4142-A1EA-AC64FD177433}"/>
    <dgm:cxn modelId="{25F5FE72-A57E-4BBA-8C1B-D928DC52E86A}" type="presOf" srcId="{F6EF6216-1311-4918-A7EC-FECA1059957D}" destId="{D17A1A31-0475-4D79-B304-A608C9DBBE27}" srcOrd="0" destOrd="0" presId="urn:microsoft.com/office/officeart/2008/layout/LinedList"/>
    <dgm:cxn modelId="{D7D15756-2981-4EEE-B28A-646C77FCB2CC}" srcId="{3D1CB6D3-4AC9-4D59-B2CE-DFDBD2AE233B}" destId="{F6EF6216-1311-4918-A7EC-FECA1059957D}" srcOrd="3" destOrd="0" parTransId="{D7DE10F0-9E5B-48CC-B432-D02B3D5377B1}" sibTransId="{BB165596-55CE-4912-9EB9-E1178C000E13}"/>
    <dgm:cxn modelId="{9905B599-08FC-44C7-B84E-B4697FF9178A}" type="presOf" srcId="{4472BC14-043C-4CDA-82E4-A213011A2C03}" destId="{F3EB575E-0F03-43DD-8F14-430DE45730AC}" srcOrd="0" destOrd="0" presId="urn:microsoft.com/office/officeart/2008/layout/LinedList"/>
    <dgm:cxn modelId="{1D97AA9E-77B5-4975-9686-EA44F732AD9D}" type="presOf" srcId="{E0303CC0-F889-433F-908C-0AF7AACA8043}" destId="{7A32D8C4-25CE-49CF-97B7-3FB17B36B2AF}" srcOrd="0" destOrd="0" presId="urn:microsoft.com/office/officeart/2008/layout/LinedList"/>
    <dgm:cxn modelId="{EC34CAB7-1CC6-4F79-ABD2-070BDF2695C3}" srcId="{3D1CB6D3-4AC9-4D59-B2CE-DFDBD2AE233B}" destId="{E0303CC0-F889-433F-908C-0AF7AACA8043}" srcOrd="5" destOrd="0" parTransId="{AB379107-C2F5-4F70-AA06-346E0103E801}" sibTransId="{6BD29B8D-CAA3-4146-AA48-5F5A250B9463}"/>
    <dgm:cxn modelId="{B196BAC1-375F-407C-8D59-ABE127735B7F}" srcId="{3D1CB6D3-4AC9-4D59-B2CE-DFDBD2AE233B}" destId="{BA110EF6-AF81-40A3-B02F-18AD89080560}" srcOrd="4" destOrd="0" parTransId="{350E0010-5BF4-4209-AE51-59A918808113}" sibTransId="{906C8BC4-DD44-46C8-9552-376D57358F73}"/>
    <dgm:cxn modelId="{06CDA4C9-01CB-41B5-BEF3-6DCC339DB38B}" type="presOf" srcId="{B3319DD6-03A7-413B-8D24-F054B4D6270E}" destId="{EFE1030F-0EC8-432F-9FD1-ECCF021F8346}" srcOrd="0" destOrd="0" presId="urn:microsoft.com/office/officeart/2008/layout/LinedList"/>
    <dgm:cxn modelId="{D1AD7ED1-E173-48DC-8948-39C6696B0276}" srcId="{3D1CB6D3-4AC9-4D59-B2CE-DFDBD2AE233B}" destId="{4472BC14-043C-4CDA-82E4-A213011A2C03}" srcOrd="2" destOrd="0" parTransId="{32B42AD2-951B-4B32-B198-DF871F638B56}" sibTransId="{79277637-E945-469C-B7E6-E4FBA4EB0D5C}"/>
    <dgm:cxn modelId="{DC4BF2E2-3CD1-47DA-8407-EB3848450B4B}" type="presOf" srcId="{3D1CB6D3-4AC9-4D59-B2CE-DFDBD2AE233B}" destId="{2860347F-A004-45FC-B481-60CA7351DC6A}" srcOrd="0" destOrd="0" presId="urn:microsoft.com/office/officeart/2008/layout/LinedList"/>
    <dgm:cxn modelId="{E6F194E7-08CA-4E71-8638-6D8F393BE749}" type="presOf" srcId="{BA110EF6-AF81-40A3-B02F-18AD89080560}" destId="{CA2734C0-0ADC-4A07-AB80-BA3F300708D4}" srcOrd="0" destOrd="0" presId="urn:microsoft.com/office/officeart/2008/layout/LinedList"/>
    <dgm:cxn modelId="{0A4A4CEB-330C-4ED9-8D9F-BA0CD27BA98A}" srcId="{3D1CB6D3-4AC9-4D59-B2CE-DFDBD2AE233B}" destId="{B3319DD6-03A7-413B-8D24-F054B4D6270E}" srcOrd="0" destOrd="0" parTransId="{1E99324B-E979-4984-A16F-D96990CDDEA7}" sibTransId="{B69CAB63-55A4-4EF0-AEE6-8A5043AACE73}"/>
    <dgm:cxn modelId="{65BA3B0F-0761-4448-9E75-0D37AD3B9FE7}" type="presParOf" srcId="{2860347F-A004-45FC-B481-60CA7351DC6A}" destId="{AE0B3349-6992-417E-B259-19DE89C631DC}" srcOrd="0" destOrd="0" presId="urn:microsoft.com/office/officeart/2008/layout/LinedList"/>
    <dgm:cxn modelId="{CA3F6AE1-6F9E-4DAE-A323-D87294EFDDC3}" type="presParOf" srcId="{2860347F-A004-45FC-B481-60CA7351DC6A}" destId="{286EB517-D72D-48EE-AFC2-D98A6A843E25}" srcOrd="1" destOrd="0" presId="urn:microsoft.com/office/officeart/2008/layout/LinedList"/>
    <dgm:cxn modelId="{1E07F659-D93E-4B07-A0F5-5BABD1F6F0D2}" type="presParOf" srcId="{286EB517-D72D-48EE-AFC2-D98A6A843E25}" destId="{EFE1030F-0EC8-432F-9FD1-ECCF021F8346}" srcOrd="0" destOrd="0" presId="urn:microsoft.com/office/officeart/2008/layout/LinedList"/>
    <dgm:cxn modelId="{2410FBC2-BA5E-40FD-B8B7-059D1AD0FBFC}" type="presParOf" srcId="{286EB517-D72D-48EE-AFC2-D98A6A843E25}" destId="{C07E8725-9AE8-4556-8FFE-70BC309822E7}" srcOrd="1" destOrd="0" presId="urn:microsoft.com/office/officeart/2008/layout/LinedList"/>
    <dgm:cxn modelId="{8D348F66-9E3A-4E21-8D60-F8CCCFDF944B}" type="presParOf" srcId="{2860347F-A004-45FC-B481-60CA7351DC6A}" destId="{14C24250-7F4F-4E92-AD08-32082E6BADBA}" srcOrd="2" destOrd="0" presId="urn:microsoft.com/office/officeart/2008/layout/LinedList"/>
    <dgm:cxn modelId="{DDB201A3-4301-49BD-9525-175EAF5981B3}" type="presParOf" srcId="{2860347F-A004-45FC-B481-60CA7351DC6A}" destId="{068E3BE3-99CD-497F-9FF9-C0CA7038B357}" srcOrd="3" destOrd="0" presId="urn:microsoft.com/office/officeart/2008/layout/LinedList"/>
    <dgm:cxn modelId="{F206733A-130F-4937-8DA6-F84C29466CBF}" type="presParOf" srcId="{068E3BE3-99CD-497F-9FF9-C0CA7038B357}" destId="{6639C620-52A2-46C9-8A5A-8F69A4866D0D}" srcOrd="0" destOrd="0" presId="urn:microsoft.com/office/officeart/2008/layout/LinedList"/>
    <dgm:cxn modelId="{DBA86A62-BE13-4A08-8450-6CD61DB60B42}" type="presParOf" srcId="{068E3BE3-99CD-497F-9FF9-C0CA7038B357}" destId="{3206DEF1-A605-4CBA-860F-E1E21FD63BAD}" srcOrd="1" destOrd="0" presId="urn:microsoft.com/office/officeart/2008/layout/LinedList"/>
    <dgm:cxn modelId="{2D6DFD2A-9B74-40A9-B683-E767CD4910A1}" type="presParOf" srcId="{2860347F-A004-45FC-B481-60CA7351DC6A}" destId="{4D4DD4C4-45B2-407E-A1F9-D1DDA62E7CB3}" srcOrd="4" destOrd="0" presId="urn:microsoft.com/office/officeart/2008/layout/LinedList"/>
    <dgm:cxn modelId="{242D4D43-03A0-4E27-A29D-69163E7EE695}" type="presParOf" srcId="{2860347F-A004-45FC-B481-60CA7351DC6A}" destId="{5E5BA356-3AF4-4370-9F95-01B60BF56D11}" srcOrd="5" destOrd="0" presId="urn:microsoft.com/office/officeart/2008/layout/LinedList"/>
    <dgm:cxn modelId="{1845FB5D-4F1E-4873-931C-574A3BFE5BBD}" type="presParOf" srcId="{5E5BA356-3AF4-4370-9F95-01B60BF56D11}" destId="{F3EB575E-0F03-43DD-8F14-430DE45730AC}" srcOrd="0" destOrd="0" presId="urn:microsoft.com/office/officeart/2008/layout/LinedList"/>
    <dgm:cxn modelId="{D0BB53BC-B726-498C-B45A-F2D4FFA2CE58}" type="presParOf" srcId="{5E5BA356-3AF4-4370-9F95-01B60BF56D11}" destId="{73012A04-CB5A-47B8-B782-956D2B45DA6E}" srcOrd="1" destOrd="0" presId="urn:microsoft.com/office/officeart/2008/layout/LinedList"/>
    <dgm:cxn modelId="{A2F749FD-1585-44B4-9754-05CDDD9A3D01}" type="presParOf" srcId="{2860347F-A004-45FC-B481-60CA7351DC6A}" destId="{845D10A1-97B2-4053-8A6D-2A67A9FB0C1D}" srcOrd="6" destOrd="0" presId="urn:microsoft.com/office/officeart/2008/layout/LinedList"/>
    <dgm:cxn modelId="{8F9049EC-E279-4CCE-8D33-E06ECE53578D}" type="presParOf" srcId="{2860347F-A004-45FC-B481-60CA7351DC6A}" destId="{51FF57AB-28FE-45C5-8D24-F442FDD956C3}" srcOrd="7" destOrd="0" presId="urn:microsoft.com/office/officeart/2008/layout/LinedList"/>
    <dgm:cxn modelId="{83A40F38-C258-4635-AE46-B4AB970FD6E8}" type="presParOf" srcId="{51FF57AB-28FE-45C5-8D24-F442FDD956C3}" destId="{D17A1A31-0475-4D79-B304-A608C9DBBE27}" srcOrd="0" destOrd="0" presId="urn:microsoft.com/office/officeart/2008/layout/LinedList"/>
    <dgm:cxn modelId="{54404361-BAB8-4739-B7A0-F5B41C228C9D}" type="presParOf" srcId="{51FF57AB-28FE-45C5-8D24-F442FDD956C3}" destId="{958770E3-5D55-4376-A739-6FD41EC664AA}" srcOrd="1" destOrd="0" presId="urn:microsoft.com/office/officeart/2008/layout/LinedList"/>
    <dgm:cxn modelId="{66FD362E-0947-4526-9010-8AEE07F81B0F}" type="presParOf" srcId="{2860347F-A004-45FC-B481-60CA7351DC6A}" destId="{37F176E6-6FDD-4E0D-88A0-655F0B6115D0}" srcOrd="8" destOrd="0" presId="urn:microsoft.com/office/officeart/2008/layout/LinedList"/>
    <dgm:cxn modelId="{6D9731D0-604C-4769-969B-B49CA1C77D55}" type="presParOf" srcId="{2860347F-A004-45FC-B481-60CA7351DC6A}" destId="{E99E1144-5D10-41CF-960B-C310F1B6D8BB}" srcOrd="9" destOrd="0" presId="urn:microsoft.com/office/officeart/2008/layout/LinedList"/>
    <dgm:cxn modelId="{35685B0A-8A45-4EB9-85EF-4BBB0FE5A479}" type="presParOf" srcId="{E99E1144-5D10-41CF-960B-C310F1B6D8BB}" destId="{CA2734C0-0ADC-4A07-AB80-BA3F300708D4}" srcOrd="0" destOrd="0" presId="urn:microsoft.com/office/officeart/2008/layout/LinedList"/>
    <dgm:cxn modelId="{EBBDCF4D-9253-4A00-88B8-AE53CD8EAFB0}" type="presParOf" srcId="{E99E1144-5D10-41CF-960B-C310F1B6D8BB}" destId="{DB5A993C-5512-4939-B949-CAEC2C284A74}" srcOrd="1" destOrd="0" presId="urn:microsoft.com/office/officeart/2008/layout/LinedList"/>
    <dgm:cxn modelId="{DBFE7BA3-F3CD-4B54-93AB-454837244BB3}" type="presParOf" srcId="{2860347F-A004-45FC-B481-60CA7351DC6A}" destId="{B0F6CE7C-73B7-40A4-AC00-39AB15674ADC}" srcOrd="10" destOrd="0" presId="urn:microsoft.com/office/officeart/2008/layout/LinedList"/>
    <dgm:cxn modelId="{FED97A9B-1DFC-4030-A210-E5B6D3A761BC}" type="presParOf" srcId="{2860347F-A004-45FC-B481-60CA7351DC6A}" destId="{A6D02557-A912-49F4-B7C9-9FA3517EEB39}" srcOrd="11" destOrd="0" presId="urn:microsoft.com/office/officeart/2008/layout/LinedList"/>
    <dgm:cxn modelId="{704E64B7-9D42-4AC8-973F-186856A8A961}" type="presParOf" srcId="{A6D02557-A912-49F4-B7C9-9FA3517EEB39}" destId="{7A32D8C4-25CE-49CF-97B7-3FB17B36B2AF}" srcOrd="0" destOrd="0" presId="urn:microsoft.com/office/officeart/2008/layout/LinedList"/>
    <dgm:cxn modelId="{F2295EC3-7D25-4FD1-9B63-6479D162B4C8}" type="presParOf" srcId="{A6D02557-A912-49F4-B7C9-9FA3517EEB39}" destId="{75E2A61F-AC01-435C-BDA1-C9AC66EE848E}" srcOrd="1" destOrd="0" presId="urn:microsoft.com/office/officeart/2008/layout/LinedList"/>
    <dgm:cxn modelId="{9AC2A62D-3C20-4A0E-AE2E-DA985A65CDD4}" type="presParOf" srcId="{2860347F-A004-45FC-B481-60CA7351DC6A}" destId="{2F3DB5B2-0EC1-4626-AE04-FF1EAFAD4906}" srcOrd="12" destOrd="0" presId="urn:microsoft.com/office/officeart/2008/layout/LinedList"/>
    <dgm:cxn modelId="{D0262122-713D-49FE-A8E7-264984774041}" type="presParOf" srcId="{2860347F-A004-45FC-B481-60CA7351DC6A}" destId="{A05D64D1-49DD-4057-9D51-230E51CE7C17}" srcOrd="13" destOrd="0" presId="urn:microsoft.com/office/officeart/2008/layout/LinedList"/>
    <dgm:cxn modelId="{6302C46F-0A22-49F5-BAAB-5A2A9878CF70}" type="presParOf" srcId="{A05D64D1-49DD-4057-9D51-230E51CE7C17}" destId="{B0B040A3-15DB-44CF-88B9-78794F8F46A2}" srcOrd="0" destOrd="0" presId="urn:microsoft.com/office/officeart/2008/layout/LinedList"/>
    <dgm:cxn modelId="{55B99DD1-BE10-4038-8324-22A7FEFFAD5D}" type="presParOf" srcId="{A05D64D1-49DD-4057-9D51-230E51CE7C17}" destId="{9E24F673-993B-492C-A857-DF75F8FCE71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0B3349-6992-417E-B259-19DE89C631DC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E1030F-0EC8-432F-9FD1-ECCF021F8346}">
      <dsp:nvSpPr>
        <dsp:cNvPr id="0" name=""/>
        <dsp:cNvSpPr/>
      </dsp:nvSpPr>
      <dsp:spPr>
        <a:xfrm>
          <a:off x="0" y="675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A holiday</a:t>
          </a:r>
        </a:p>
      </dsp:txBody>
      <dsp:txXfrm>
        <a:off x="0" y="675"/>
        <a:ext cx="6900512" cy="790684"/>
      </dsp:txXfrm>
    </dsp:sp>
    <dsp:sp modelId="{14C24250-7F4F-4E92-AD08-32082E6BADBA}">
      <dsp:nvSpPr>
        <dsp:cNvPr id="0" name=""/>
        <dsp:cNvSpPr/>
      </dsp:nvSpPr>
      <dsp:spPr>
        <a:xfrm>
          <a:off x="0" y="791359"/>
          <a:ext cx="6900512" cy="0"/>
        </a:xfrm>
        <a:prstGeom prst="line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9C620-52A2-46C9-8A5A-8F69A4866D0D}">
      <dsp:nvSpPr>
        <dsp:cNvPr id="0" name=""/>
        <dsp:cNvSpPr/>
      </dsp:nvSpPr>
      <dsp:spPr>
        <a:xfrm>
          <a:off x="0" y="791359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A day trip</a:t>
          </a:r>
        </a:p>
      </dsp:txBody>
      <dsp:txXfrm>
        <a:off x="0" y="791359"/>
        <a:ext cx="6900512" cy="790684"/>
      </dsp:txXfrm>
    </dsp:sp>
    <dsp:sp modelId="{4D4DD4C4-45B2-407E-A1F9-D1DDA62E7CB3}">
      <dsp:nvSpPr>
        <dsp:cNvPr id="0" name=""/>
        <dsp:cNvSpPr/>
      </dsp:nvSpPr>
      <dsp:spPr>
        <a:xfrm>
          <a:off x="0" y="1582044"/>
          <a:ext cx="6900512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EB575E-0F03-43DD-8F14-430DE45730AC}">
      <dsp:nvSpPr>
        <dsp:cNvPr id="0" name=""/>
        <dsp:cNvSpPr/>
      </dsp:nvSpPr>
      <dsp:spPr>
        <a:xfrm>
          <a:off x="0" y="1582044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A school trip (pre-Covid!!)</a:t>
          </a:r>
        </a:p>
      </dsp:txBody>
      <dsp:txXfrm>
        <a:off x="0" y="1582044"/>
        <a:ext cx="6900512" cy="790684"/>
      </dsp:txXfrm>
    </dsp:sp>
    <dsp:sp modelId="{845D10A1-97B2-4053-8A6D-2A67A9FB0C1D}">
      <dsp:nvSpPr>
        <dsp:cNvPr id="0" name=""/>
        <dsp:cNvSpPr/>
      </dsp:nvSpPr>
      <dsp:spPr>
        <a:xfrm>
          <a:off x="0" y="2372728"/>
          <a:ext cx="6900512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7A1A31-0475-4D79-B304-A608C9DBBE27}">
      <dsp:nvSpPr>
        <dsp:cNvPr id="0" name=""/>
        <dsp:cNvSpPr/>
      </dsp:nvSpPr>
      <dsp:spPr>
        <a:xfrm>
          <a:off x="0" y="2372728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What did you need to do before your trip?</a:t>
          </a:r>
        </a:p>
      </dsp:txBody>
      <dsp:txXfrm>
        <a:off x="0" y="2372728"/>
        <a:ext cx="6900512" cy="790684"/>
      </dsp:txXfrm>
    </dsp:sp>
    <dsp:sp modelId="{37F176E6-6FDD-4E0D-88A0-655F0B6115D0}">
      <dsp:nvSpPr>
        <dsp:cNvPr id="0" name=""/>
        <dsp:cNvSpPr/>
      </dsp:nvSpPr>
      <dsp:spPr>
        <a:xfrm>
          <a:off x="0" y="3163412"/>
          <a:ext cx="6900512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2734C0-0ADC-4A07-AB80-BA3F300708D4}">
      <dsp:nvSpPr>
        <dsp:cNvPr id="0" name=""/>
        <dsp:cNvSpPr/>
      </dsp:nvSpPr>
      <dsp:spPr>
        <a:xfrm>
          <a:off x="0" y="3163412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What did you take with you?</a:t>
          </a:r>
        </a:p>
      </dsp:txBody>
      <dsp:txXfrm>
        <a:off x="0" y="3163412"/>
        <a:ext cx="6900512" cy="790684"/>
      </dsp:txXfrm>
    </dsp:sp>
    <dsp:sp modelId="{B0F6CE7C-73B7-40A4-AC00-39AB15674ADC}">
      <dsp:nvSpPr>
        <dsp:cNvPr id="0" name=""/>
        <dsp:cNvSpPr/>
      </dsp:nvSpPr>
      <dsp:spPr>
        <a:xfrm>
          <a:off x="0" y="3954096"/>
          <a:ext cx="6900512" cy="0"/>
        </a:xfrm>
        <a:prstGeom prst="line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32D8C4-25CE-49CF-97B7-3FB17B36B2AF}">
      <dsp:nvSpPr>
        <dsp:cNvPr id="0" name=""/>
        <dsp:cNvSpPr/>
      </dsp:nvSpPr>
      <dsp:spPr>
        <a:xfrm>
          <a:off x="0" y="3954096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How did you travel there?</a:t>
          </a:r>
        </a:p>
      </dsp:txBody>
      <dsp:txXfrm>
        <a:off x="0" y="3954096"/>
        <a:ext cx="6900512" cy="790684"/>
      </dsp:txXfrm>
    </dsp:sp>
    <dsp:sp modelId="{2F3DB5B2-0EC1-4626-AE04-FF1EAFAD4906}">
      <dsp:nvSpPr>
        <dsp:cNvPr id="0" name=""/>
        <dsp:cNvSpPr/>
      </dsp:nvSpPr>
      <dsp:spPr>
        <a:xfrm>
          <a:off x="0" y="4744781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040A3-15DB-44CF-88B9-78794F8F46A2}">
      <dsp:nvSpPr>
        <dsp:cNvPr id="0" name=""/>
        <dsp:cNvSpPr/>
      </dsp:nvSpPr>
      <dsp:spPr>
        <a:xfrm>
          <a:off x="0" y="4744781"/>
          <a:ext cx="6900512" cy="790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What did you do when you got there?</a:t>
          </a:r>
        </a:p>
      </dsp:txBody>
      <dsp:txXfrm>
        <a:off x="0" y="4744781"/>
        <a:ext cx="6900512" cy="7906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71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9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8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510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7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351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10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79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093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56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7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204A1-8F31-4AF4-8B5D-88C7DE5C6D03}" type="datetimeFigureOut">
              <a:rPr lang="en-GB" smtClean="0"/>
              <a:t>10/07/2021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860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pedia.co.uk/hotels" TargetMode="External"/><Relationship Id="rId2" Type="http://schemas.openxmlformats.org/officeDocument/2006/relationships/hyperlink" Target="http://www.thetrainline.co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trainline.co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xpedia.co.uk/hotel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by | England, United Kingdom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46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58071" y="5713521"/>
            <a:ext cx="8711359" cy="92333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5400" dirty="0"/>
              <a:t>Geography – Whitby – Week 5</a:t>
            </a:r>
          </a:p>
        </p:txBody>
      </p:sp>
    </p:spTree>
    <p:extLst>
      <p:ext uri="{BB962C8B-B14F-4D97-AF65-F5344CB8AC3E}">
        <p14:creationId xmlns:p14="http://schemas.microsoft.com/office/powerpoint/2010/main" val="3446572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341" y="293090"/>
            <a:ext cx="4200259" cy="1622321"/>
          </a:xfrm>
        </p:spPr>
        <p:txBody>
          <a:bodyPr>
            <a:normAutofit/>
          </a:bodyPr>
          <a:lstStyle/>
          <a:p>
            <a:r>
              <a:rPr lang="en-US" sz="2800" b="1" dirty="0"/>
              <a:t>Revision of the geography of the UK – I know this is repetitive but.......!!!</a:t>
            </a:r>
            <a:endParaRPr lang="en-US" sz="2400" b="1" dirty="0"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343" y="2034988"/>
            <a:ext cx="4200258" cy="418883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dirty="0"/>
              <a:t>Name the countries and capital cities of the four countries of the United Kingdom.</a:t>
            </a:r>
            <a:endParaRPr lang="en-US" sz="2600" dirty="0">
              <a:cs typeface="Calibri"/>
            </a:endParaRPr>
          </a:p>
          <a:p>
            <a:endParaRPr lang="en-US" sz="2600" dirty="0">
              <a:cs typeface="Calibri"/>
            </a:endParaRPr>
          </a:p>
          <a:p>
            <a:r>
              <a:rPr lang="en-US" sz="2600" dirty="0"/>
              <a:t>Which countries make up Great Britain?</a:t>
            </a:r>
            <a:endParaRPr lang="en-US" sz="2600" dirty="0">
              <a:cs typeface="Calibri"/>
            </a:endParaRPr>
          </a:p>
          <a:p>
            <a:endParaRPr lang="en-US" sz="2600" dirty="0">
              <a:cs typeface="Calibri"/>
            </a:endParaRPr>
          </a:p>
          <a:p>
            <a:r>
              <a:rPr lang="en-US" sz="2600" dirty="0"/>
              <a:t>What are the seas/oceans surrounding the UK?</a:t>
            </a:r>
            <a:r>
              <a:rPr lang="en-US" sz="2400" dirty="0"/>
              <a:t> </a:t>
            </a:r>
            <a:endParaRPr lang="en-GB" sz="24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2" descr="A picture containing text&#10;&#10;Description automatically generated">
            <a:extLst>
              <a:ext uri="{FF2B5EF4-FFF2-40B4-BE49-F238E27FC236}">
                <a16:creationId xmlns:a16="http://schemas.microsoft.com/office/drawing/2014/main" id="{1401BAA4-B4DB-4A7D-A2B6-6B5F40893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049" y="807593"/>
            <a:ext cx="4198956" cy="523956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10389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79577-6EE8-478F-954D-C5299A398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782" y="371531"/>
            <a:ext cx="3796847" cy="1622321"/>
          </a:xfrm>
        </p:spPr>
        <p:txBody>
          <a:bodyPr>
            <a:normAutofit/>
          </a:bodyPr>
          <a:lstStyle/>
          <a:p>
            <a:r>
              <a:rPr lang="en-US" sz="3700">
                <a:cs typeface="Calibri Light"/>
              </a:rPr>
              <a:t>Locational knowledge (for house points)</a:t>
            </a: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0A52E-D132-4A9A-BF9F-7C8B1969B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607" y="2315135"/>
            <a:ext cx="3505494" cy="37854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cs typeface="Calibri"/>
              </a:rPr>
              <a:t>Can you name: </a:t>
            </a:r>
            <a:endParaRPr lang="en-US" sz="2000"/>
          </a:p>
          <a:p>
            <a:endParaRPr lang="en-US" sz="2000">
              <a:cs typeface="Calibri"/>
            </a:endParaRPr>
          </a:p>
          <a:p>
            <a:r>
              <a:rPr lang="en-US" sz="2000">
                <a:cs typeface="Calibri"/>
              </a:rPr>
              <a:t>2 cities in Europe?</a:t>
            </a:r>
            <a:endParaRPr lang="en-US" sz="2000"/>
          </a:p>
          <a:p>
            <a:r>
              <a:rPr lang="en-US" sz="2000">
                <a:cs typeface="Calibri"/>
              </a:rPr>
              <a:t>2 cities in Asia?</a:t>
            </a:r>
          </a:p>
          <a:p>
            <a:r>
              <a:rPr lang="en-US" sz="2000">
                <a:cs typeface="Calibri"/>
              </a:rPr>
              <a:t>2 cities in Africa?</a:t>
            </a:r>
          </a:p>
          <a:p>
            <a:r>
              <a:rPr lang="en-US" sz="2000">
                <a:cs typeface="Calibri"/>
              </a:rPr>
              <a:t>2 cities in North America?</a:t>
            </a:r>
          </a:p>
          <a:p>
            <a:r>
              <a:rPr lang="en-US" sz="2000">
                <a:cs typeface="Calibri"/>
              </a:rPr>
              <a:t>2 cities in South America?</a:t>
            </a:r>
          </a:p>
          <a:p>
            <a:r>
              <a:rPr lang="en-US" sz="2000">
                <a:cs typeface="Calibri"/>
              </a:rPr>
              <a:t>2 cities in Oceania?</a:t>
            </a:r>
          </a:p>
          <a:p>
            <a:endParaRPr lang="en-US" sz="2000">
              <a:cs typeface="Calibri"/>
            </a:endParaRPr>
          </a:p>
          <a:p>
            <a:endParaRPr lang="en-US" sz="2000"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B057609E-7797-43C9-A733-20F70C3726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433474"/>
            <a:ext cx="6019331" cy="398780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50691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, schematic&#10;&#10;Description automatically generated">
            <a:extLst>
              <a:ext uri="{FF2B5EF4-FFF2-40B4-BE49-F238E27FC236}">
                <a16:creationId xmlns:a16="http://schemas.microsoft.com/office/drawing/2014/main" id="{E4948126-7949-4B5C-8B31-8F88DD455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9597" y="4731"/>
            <a:ext cx="10824009" cy="690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15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88" y="349119"/>
            <a:ext cx="4323524" cy="1622321"/>
          </a:xfrm>
        </p:spPr>
        <p:txBody>
          <a:bodyPr>
            <a:normAutofit/>
          </a:bodyPr>
          <a:lstStyle/>
          <a:p>
            <a:r>
              <a:rPr lang="en-US" sz="3700" b="1" dirty="0"/>
              <a:t>LC: Can I create a travel guide for a trip to Whitby? </a:t>
            </a:r>
            <a:endParaRPr lang="en-US" sz="3700" b="1" dirty="0"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754" y="2404782"/>
            <a:ext cx="3505494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Think about:</a:t>
            </a:r>
          </a:p>
          <a:p>
            <a:r>
              <a:rPr lang="en-US" sz="3200" dirty="0">
                <a:ea typeface="+mn-lt"/>
                <a:cs typeface="+mn-lt"/>
              </a:rPr>
              <a:t>Location</a:t>
            </a:r>
          </a:p>
          <a:p>
            <a:r>
              <a:rPr lang="en-US" sz="3200" dirty="0">
                <a:ea typeface="+mn-lt"/>
                <a:cs typeface="+mn-lt"/>
              </a:rPr>
              <a:t>How to get there</a:t>
            </a:r>
          </a:p>
          <a:p>
            <a:r>
              <a:rPr lang="en-US" sz="3200" dirty="0">
                <a:ea typeface="+mn-lt"/>
                <a:cs typeface="+mn-lt"/>
              </a:rPr>
              <a:t>Accommodation</a:t>
            </a:r>
          </a:p>
          <a:p>
            <a:r>
              <a:rPr lang="en-US" sz="3200" dirty="0">
                <a:ea typeface="+mn-lt"/>
                <a:cs typeface="+mn-lt"/>
              </a:rPr>
              <a:t>Things to do</a:t>
            </a:r>
          </a:p>
          <a:p>
            <a:pPr marL="0" indent="0">
              <a:buNone/>
            </a:pPr>
            <a:endParaRPr lang="en-US" sz="2000">
              <a:ea typeface="+mn-lt"/>
              <a:cs typeface="+mn-lt"/>
            </a:endParaRPr>
          </a:p>
          <a:p>
            <a:endParaRPr lang="en-US" sz="2000">
              <a:cs typeface="Calibri"/>
            </a:endParaRPr>
          </a:p>
          <a:p>
            <a:pPr lvl="1"/>
            <a:endParaRPr lang="en-US" sz="2000">
              <a:cs typeface="Calibri"/>
            </a:endParaRPr>
          </a:p>
          <a:p>
            <a:pPr marL="457200" lvl="1" indent="0">
              <a:buNone/>
            </a:pPr>
            <a:endParaRPr lang="en-US" sz="2000"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43256C6C-CB8B-47D9-BACC-C9DF2B2EF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62" y="1636626"/>
            <a:ext cx="6019331" cy="358150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9791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A9A680-DA1F-412B-9175-788EDCD36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>
                <a:cs typeface="Calibri Light"/>
              </a:rPr>
              <a:t>Think about a trip you've been on...</a:t>
            </a:r>
            <a:endParaRPr lang="en-US" sz="540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B07B35-330C-4E77-BB58-9913D46447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55462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174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BB8CE5-0479-4AA0-94BC-EFA40EDD3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171" y="404197"/>
            <a:ext cx="10735235" cy="76657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kern="1200" dirty="0">
                <a:latin typeface="+mj-lt"/>
                <a:ea typeface="+mj-ea"/>
                <a:cs typeface="+mj-cs"/>
              </a:rPr>
              <a:t>Think about a visitor coming to </a:t>
            </a:r>
            <a:r>
              <a:rPr lang="en-US" sz="3600" kern="1200" dirty="0" err="1">
                <a:latin typeface="+mj-lt"/>
                <a:ea typeface="+mj-ea"/>
                <a:cs typeface="+mj-cs"/>
              </a:rPr>
              <a:t>Bramhope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or Leeds...</a:t>
            </a:r>
          </a:p>
        </p:txBody>
      </p:sp>
      <p:sp>
        <p:nvSpPr>
          <p:cNvPr id="8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82B034-52B2-45B6-B212-492BD0495AD2}"/>
              </a:ext>
            </a:extLst>
          </p:cNvPr>
          <p:cNvSpPr txBox="1"/>
          <p:nvPr/>
        </p:nvSpPr>
        <p:spPr>
          <a:xfrm>
            <a:off x="361994" y="2807208"/>
            <a:ext cx="4224618" cy="341071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Explore these websites at home or in the classroom</a:t>
            </a:r>
            <a:endParaRPr lang="en-US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.</a:t>
            </a:r>
            <a:endParaRPr lang="en-US" dirty="0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cs typeface="Calibri"/>
                <a:hlinkClick r:id="rId2"/>
              </a:rPr>
              <a:t>www.thetrainline.com</a:t>
            </a: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cs typeface="Calibri"/>
                <a:hlinkClick r:id="rId3"/>
              </a:rPr>
              <a:t>www.expedia.co.uk/hotels</a:t>
            </a: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200" dirty="0">
              <a:cs typeface="Calibri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8227223-0F36-4671-A710-EB6852EC9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5022" y="1870448"/>
            <a:ext cx="592118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Where could they stay?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How could they travel to </a:t>
            </a:r>
            <a:r>
              <a:rPr lang="en-US" dirty="0" err="1">
                <a:cs typeface="Calibri"/>
              </a:rPr>
              <a:t>Bramhope</a:t>
            </a:r>
            <a:r>
              <a:rPr lang="en-US" dirty="0">
                <a:cs typeface="Calibri"/>
              </a:rPr>
              <a:t> or Leeds?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What is there to do there?</a:t>
            </a:r>
          </a:p>
        </p:txBody>
      </p:sp>
    </p:spTree>
    <p:extLst>
      <p:ext uri="{BB962C8B-B14F-4D97-AF65-F5344CB8AC3E}">
        <p14:creationId xmlns:p14="http://schemas.microsoft.com/office/powerpoint/2010/main" val="335481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465A7-8A13-4828-9479-46452E8D0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71" y="-4669"/>
            <a:ext cx="10515600" cy="1325563"/>
          </a:xfrm>
        </p:spPr>
        <p:txBody>
          <a:bodyPr/>
          <a:lstStyle/>
          <a:p>
            <a:r>
              <a:rPr lang="en-US" dirty="0">
                <a:cs typeface="Calibri Light"/>
              </a:rPr>
              <a:t>Planning a trip to Whitby</a:t>
            </a:r>
            <a:endParaRPr lang="en-US" dirty="0"/>
          </a:p>
        </p:txBody>
      </p:sp>
      <p:pic>
        <p:nvPicPr>
          <p:cNvPr id="4" name="Picture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869B19D-06B5-418E-8DFD-D0A0F6D7E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5958" y="1462847"/>
            <a:ext cx="7449670" cy="47167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F82A9D-4794-4FE1-99F9-70C073B484ED}"/>
              </a:ext>
            </a:extLst>
          </p:cNvPr>
          <p:cNvSpPr txBox="1"/>
          <p:nvPr/>
        </p:nvSpPr>
        <p:spPr>
          <a:xfrm>
            <a:off x="418023" y="1596973"/>
            <a:ext cx="4224618" cy="341071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Explore these websites at home or in the classroom</a:t>
            </a:r>
            <a:endParaRPr lang="en-US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.</a:t>
            </a:r>
            <a:endParaRPr lang="en-US" dirty="0"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cs typeface="Calibri"/>
                <a:hlinkClick r:id="rId3"/>
              </a:rPr>
              <a:t>www.thetrainline.com</a:t>
            </a: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cs typeface="Calibri"/>
                <a:hlinkClick r:id="rId4"/>
              </a:rPr>
              <a:t>www.expedia.co.uk/hotels</a:t>
            </a: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cs typeface="Calibri"/>
              </a:rPr>
              <a:t>How much would it cost to travel by train from Leeds – Whitby?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0700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58F9-DF56-402A-AB7B-86F987C70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611" y="309095"/>
            <a:ext cx="10515600" cy="1325563"/>
          </a:xfrm>
        </p:spPr>
        <p:txBody>
          <a:bodyPr/>
          <a:lstStyle/>
          <a:p>
            <a:r>
              <a:rPr lang="en-US" dirty="0">
                <a:cs typeface="Calibri Light"/>
              </a:rPr>
              <a:t>Presenting your 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C626F-B553-46DE-9527-47787F44F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464" y="2688478"/>
            <a:ext cx="10515600" cy="311869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Design a leaflet</a:t>
            </a:r>
          </a:p>
          <a:p>
            <a:r>
              <a:rPr lang="en-US" dirty="0">
                <a:cs typeface="Calibri"/>
              </a:rPr>
              <a:t>Use the guide provided</a:t>
            </a:r>
          </a:p>
          <a:p>
            <a:r>
              <a:rPr lang="en-US" dirty="0">
                <a:cs typeface="Calibri"/>
              </a:rPr>
              <a:t>Do a </a:t>
            </a:r>
            <a:r>
              <a:rPr lang="en-US" dirty="0" err="1">
                <a:cs typeface="Calibri"/>
              </a:rPr>
              <a:t>powerpoint</a:t>
            </a:r>
            <a:endParaRPr lang="en-US">
              <a:cs typeface="Calibri"/>
            </a:endParaRPr>
          </a:p>
          <a:p>
            <a:r>
              <a:rPr lang="en-US" dirty="0">
                <a:cs typeface="Calibri"/>
              </a:rPr>
              <a:t>Create a poster</a:t>
            </a:r>
          </a:p>
          <a:p>
            <a:r>
              <a:rPr lang="en-US" dirty="0">
                <a:cs typeface="Calibri"/>
              </a:rPr>
              <a:t>If you are at home with a sibling – work together to produce a travel documentary about Whitby and record it!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BB5CB6D-4170-4D59-BF5A-9646E15C2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3783" y="198219"/>
            <a:ext cx="6194610" cy="435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597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Map&#10;&#10;Description automatically generated">
            <a:extLst>
              <a:ext uri="{FF2B5EF4-FFF2-40B4-BE49-F238E27FC236}">
                <a16:creationId xmlns:a16="http://schemas.microsoft.com/office/drawing/2014/main" id="{0A8F8C12-3106-478A-A846-168AC8DF7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884" y="301625"/>
            <a:ext cx="8328495" cy="6446837"/>
          </a:xfrm>
        </p:spPr>
      </p:pic>
    </p:spTree>
    <p:extLst>
      <p:ext uri="{BB962C8B-B14F-4D97-AF65-F5344CB8AC3E}">
        <p14:creationId xmlns:p14="http://schemas.microsoft.com/office/powerpoint/2010/main" val="2937449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D566FE0-699E-4A72-B5FB-A29682E50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584" y="836715"/>
            <a:ext cx="11980830" cy="462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45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9" ma:contentTypeDescription="Create a new document." ma:contentTypeScope="" ma:versionID="58316a41fdb10e4374ebbe0f6a78c32c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d08063b42303640061f75cadf3db2622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98195149-B04A-40FE-874F-ECF31ACB7E6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ABABDE-C8B4-49AB-B76F-D1A1C11D18C3}">
  <ds:schemaRefs>
    <ds:schemaRef ds:uri="59afcfd7-f6ed-4d7f-977c-eddcb1be5363"/>
    <ds:schemaRef ds:uri="a17d96a2-ef1e-491a-a9ed-81f0bb1fbf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8283EEB-FB2C-4117-9877-9AA2D2F97ADB}">
  <ds:schemaRefs>
    <ds:schemaRef ds:uri="59afcfd7-f6ed-4d7f-977c-eddcb1be5363"/>
    <ds:schemaRef ds:uri="a17d96a2-ef1e-491a-a9ed-81f0bb1fbf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Revision of the geography of the UK – I know this is repetitive but.......!!!</vt:lpstr>
      <vt:lpstr>Locational knowledge (for house points)</vt:lpstr>
      <vt:lpstr>PowerPoint Presentation</vt:lpstr>
      <vt:lpstr>LC: Can I create a travel guide for a trip to Whitby? </vt:lpstr>
      <vt:lpstr>Think about a trip you've been on...</vt:lpstr>
      <vt:lpstr>Think about a visitor coming to Bramhope or Leeds...</vt:lpstr>
      <vt:lpstr>Planning a trip to Whitby</vt:lpstr>
      <vt:lpstr>Presenting your work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Corrina Stewart</dc:creator>
  <cp:revision>290</cp:revision>
  <dcterms:created xsi:type="dcterms:W3CDTF">2021-06-13T07:47:39Z</dcterms:created>
  <dcterms:modified xsi:type="dcterms:W3CDTF">2021-07-10T14:33:38Z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