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CCAAE8-061E-92EF-55CC-25C0835732F7}" v="11" dt="2021-01-19T12:22:58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Laws" userId="S::vanessa.laws@bramhopeprimaryschool.co.uk::ffd8d519-c878-4d94-89d7-97e24b34969f" providerId="AD" clId="Web-{67CCAAE8-061E-92EF-55CC-25C0835732F7}"/>
    <pc:docChg chg="modSld">
      <pc:chgData name="Vanessa Laws" userId="S::vanessa.laws@bramhopeprimaryschool.co.uk::ffd8d519-c878-4d94-89d7-97e24b34969f" providerId="AD" clId="Web-{67CCAAE8-061E-92EF-55CC-25C0835732F7}" dt="2021-01-19T12:22:55.308" v="4" actId="20577"/>
      <pc:docMkLst>
        <pc:docMk/>
      </pc:docMkLst>
      <pc:sldChg chg="modSp">
        <pc:chgData name="Vanessa Laws" userId="S::vanessa.laws@bramhopeprimaryschool.co.uk::ffd8d519-c878-4d94-89d7-97e24b34969f" providerId="AD" clId="Web-{67CCAAE8-061E-92EF-55CC-25C0835732F7}" dt="2021-01-19T12:22:55.308" v="4" actId="20577"/>
        <pc:sldMkLst>
          <pc:docMk/>
          <pc:sldMk cId="481992457" sldId="258"/>
        </pc:sldMkLst>
        <pc:spChg chg="mod">
          <ac:chgData name="Vanessa Laws" userId="S::vanessa.laws@bramhopeprimaryschool.co.uk::ffd8d519-c878-4d94-89d7-97e24b34969f" providerId="AD" clId="Web-{67CCAAE8-061E-92EF-55CC-25C0835732F7}" dt="2021-01-19T12:22:55.308" v="4" actId="20577"/>
          <ac:spMkLst>
            <pc:docMk/>
            <pc:sldMk cId="481992457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4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385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04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24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786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456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924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528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71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61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57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E81EE-99E6-406C-A2E1-7843EC48B8ED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F6298-E401-4255-86A9-82A654F9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40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religious-education-ks2-my-life-my-religion-what-is-islam/zbmrw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>L.C. Can I create a code for living that will help the world?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dirty="0"/>
              <a:t>Toolkit </a:t>
            </a:r>
          </a:p>
        </p:txBody>
      </p:sp>
      <p:pic>
        <p:nvPicPr>
          <p:cNvPr id="2050" name="Picture 2" descr="5 Life codes to live b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880" y="4319859"/>
            <a:ext cx="4082627" cy="229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392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8200" y="635726"/>
            <a:ext cx="8906691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Religions have their own ‘codes for living’.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692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Christians have the Ten Commandments.</a:t>
            </a:r>
          </a:p>
        </p:txBody>
      </p:sp>
      <p:pic>
        <p:nvPicPr>
          <p:cNvPr id="1026" name="Picture 2" descr="Teach the Ten Commandments to Ki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152" y="2529794"/>
            <a:ext cx="3160140" cy="409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475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8200" y="635726"/>
            <a:ext cx="8819606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Religions have their own ‘codes for living’.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Muslims have the Five Pillars of Islam.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https://www.bbc.co.uk/teach/class-clips-video/religious-education-ks2-my-life-my-religion-what-is-islam/zbmrwty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1992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0" y="635726"/>
            <a:ext cx="8897983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Religions have their own ‘codes for living’.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Humanists have their own code for living.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Be honest.</a:t>
            </a:r>
          </a:p>
          <a:p>
            <a:pPr marL="0" indent="0">
              <a:buNone/>
            </a:pPr>
            <a:r>
              <a:rPr lang="en-US" dirty="0"/>
              <a:t>Use your mind</a:t>
            </a:r>
          </a:p>
          <a:p>
            <a:pPr marL="0" indent="0">
              <a:buNone/>
            </a:pPr>
            <a:r>
              <a:rPr lang="en-US" dirty="0"/>
              <a:t>Tell the truth</a:t>
            </a:r>
          </a:p>
          <a:p>
            <a:pPr marL="0" indent="0">
              <a:buNone/>
            </a:pPr>
            <a:r>
              <a:rPr lang="en-US" dirty="0"/>
              <a:t>Do to other people what you would like them to do to you.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062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1" y="635726"/>
            <a:ext cx="1234440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1417"/>
            <a:ext cx="10515600" cy="284770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/>
              <a:t>Can you come up with ten sentences that would make a code for living in a post-</a:t>
            </a:r>
            <a:r>
              <a:rPr lang="en-GB" dirty="0" err="1"/>
              <a:t>Covid</a:t>
            </a:r>
            <a:r>
              <a:rPr lang="en-GB" dirty="0"/>
              <a:t> world. </a:t>
            </a:r>
          </a:p>
          <a:p>
            <a:pPr lvl="0"/>
            <a:r>
              <a:rPr lang="en-GB" dirty="0"/>
              <a:t>What would you change about how we are living now?</a:t>
            </a:r>
          </a:p>
          <a:p>
            <a:pPr lvl="0"/>
            <a:r>
              <a:rPr lang="en-GB" dirty="0"/>
              <a:t>What have you learned from being in lockdown?</a:t>
            </a:r>
          </a:p>
          <a:p>
            <a:pPr lvl="0"/>
            <a:r>
              <a:rPr lang="en-GB" dirty="0"/>
              <a:t>You can re-use ideas from Christian, Muslim and humanist sources, but you should also add your own ideas.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5" name="AutoShape 6" descr="It's a beautiful life!) Albert Brady free download, pixels 736x110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06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0" y="635726"/>
            <a:ext cx="5144589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about………………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would the impact of the codes for living be?</a:t>
            </a:r>
          </a:p>
          <a:p>
            <a:r>
              <a:rPr lang="en-GB" dirty="0"/>
              <a:t>What would help people to keep to these codes?</a:t>
            </a:r>
          </a:p>
          <a:p>
            <a:r>
              <a:rPr lang="en-GB" dirty="0"/>
              <a:t>What would be the right thing to do to stop a person from breaking the codes for living?</a:t>
            </a:r>
          </a:p>
          <a:p>
            <a:endParaRPr lang="en-GB" dirty="0"/>
          </a:p>
        </p:txBody>
      </p:sp>
      <p:pic>
        <p:nvPicPr>
          <p:cNvPr id="5" name="Picture 2" descr="5 Life codes to live b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880" y="4319859"/>
            <a:ext cx="4082627" cy="229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005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0" y="635726"/>
            <a:ext cx="5144589" cy="792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Presenting your work.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dirty="0"/>
              <a:t>The ‘Ten Commandments’ were written on ‘tablets of stone’. </a:t>
            </a:r>
          </a:p>
          <a:p>
            <a:pPr marL="0" lvl="0" indent="0">
              <a:buNone/>
            </a:pPr>
            <a:r>
              <a:rPr lang="en-GB" dirty="0"/>
              <a:t>You can express your codes through art, calligraphy or IT. </a:t>
            </a:r>
          </a:p>
          <a:p>
            <a:endParaRPr lang="en-GB" dirty="0"/>
          </a:p>
        </p:txBody>
      </p:sp>
      <p:pic>
        <p:nvPicPr>
          <p:cNvPr id="5" name="Picture 2" descr="5 Life codes to live b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880" y="4319859"/>
            <a:ext cx="4082627" cy="229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839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197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L.C. Can I create a code for living that will help the world?</vt:lpstr>
      <vt:lpstr> Religions have their own ‘codes for living’.  </vt:lpstr>
      <vt:lpstr> Religions have their own ‘codes for living’.  </vt:lpstr>
      <vt:lpstr> Religions have their own ‘codes for living’.  </vt:lpstr>
      <vt:lpstr>Task</vt:lpstr>
      <vt:lpstr>Think about………………</vt:lpstr>
      <vt:lpstr>Presenting your work.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L.C. Can I create a code for living that will help the world?</dc:title>
  <dc:creator>StaffLaws</dc:creator>
  <cp:lastModifiedBy>StaffLaws</cp:lastModifiedBy>
  <cp:revision>8</cp:revision>
  <dcterms:created xsi:type="dcterms:W3CDTF">2021-01-16T14:24:34Z</dcterms:created>
  <dcterms:modified xsi:type="dcterms:W3CDTF">2021-01-19T12:23:05Z</dcterms:modified>
</cp:coreProperties>
</file>