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7" r:id="rId3"/>
    <p:sldId id="278" r:id="rId4"/>
    <p:sldId id="27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26CC3A-4EE4-61E9-E0EA-B02899FB5D61}" v="15" dt="2020-07-03T15:50:05.4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C34C0-13AC-4C8F-8BAD-B6909B10A251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C2C1B-D44A-4B2D-A427-8CD30CA50EB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EFFE4-8143-4F0B-8285-9EAD780D6A7C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E8A63-E4FB-4CC4-9518-A934C7878F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95871-9896-420E-9FA7-CFB8E8C7DC2C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23CF7-C882-408F-AB8D-9B315C51DF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CB6BB-B7E0-4156-9026-2A254872B759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26285-9671-4598-9955-409592798C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0BBBA-6835-4F33-B130-B548CD845954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3C57D-13CA-4586-802C-FA818BC653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E898-F99F-4FB5-9F5D-C8656570A6EC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0BA7A-C474-47D2-BCDF-DDBF364BB1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BC5A1-5C62-462B-A675-A0DACDCE4DD4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66CAF-FE8B-46C4-AA0C-6B0F2BBB32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4341B-411A-4E93-9AE9-29C81206B8DC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6516E-63CB-4BA1-9B3A-C4917A6ACD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8DD69-D1F6-4D04-80F7-ABE59233EB64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7D98E-BB17-48A2-B2EB-8E7F9804F4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E1378-9735-4177-8F65-E6E311969D49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8DC1F-3997-4A07-A992-F35556392F0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23AB9-4A24-43E0-86FE-20A329A39509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DC2E0-93D7-4C7E-81D0-861C1BCC4E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52D42A-3449-430F-8249-9F58579E5A8F}" type="datetimeFigureOut">
              <a:rPr lang="en-US"/>
              <a:pPr>
                <a:defRPr/>
              </a:pPr>
              <a:t>7/3/2020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C1F097-EDD9-4420-8391-AC6465C9EE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7" r:id="rId2"/>
    <p:sldLayoutId id="2147483696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7" r:id="rId9"/>
    <p:sldLayoutId id="2147483693" r:id="rId10"/>
    <p:sldLayoutId id="214748369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Comic Sans MS" pitchFamily="66" charset="0"/>
              </a:rPr>
              <a:t>Living Things</a:t>
            </a: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r>
              <a:rPr lang="en-GB" sz="4000">
                <a:latin typeface="Comic Sans MS" pitchFamily="66" charset="0"/>
              </a:rPr>
              <a:t>Can you tell which are living and which are not living?</a:t>
            </a:r>
          </a:p>
        </p:txBody>
      </p:sp>
      <p:pic>
        <p:nvPicPr>
          <p:cNvPr id="5124" name="Picture 1" descr="http://www.fsl.orst.edu/sdmg/images/world_c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4429125"/>
            <a:ext cx="216693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22" descr="http://animals.nationalgeographic.com/staticfiles/NGS/Shared/StaticFiles/animals/images/primary/mallard-du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4786313"/>
            <a:ext cx="2220912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http://static.squidoo.com/resize/squidoo_images/-1/draft_lens1432004module8591199photo_dog3.jpg12049039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5" y="642938"/>
            <a:ext cx="16573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Living things: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Living things are alive. For example trees, people, dogs, cats and bees.</a:t>
            </a:r>
          </a:p>
          <a:p>
            <a:pPr marL="0" indent="0">
              <a:buNone/>
            </a:pPr>
            <a:r>
              <a:rPr lang="en-GB" sz="5000" dirty="0">
                <a:solidFill>
                  <a:srgbClr val="04617B"/>
                </a:solidFill>
                <a:latin typeface="Calibri"/>
                <a:ea typeface="+mj-ea"/>
                <a:cs typeface="+mj-cs"/>
              </a:rPr>
              <a:t>Non-living things:</a:t>
            </a:r>
          </a:p>
          <a:p>
            <a:pPr marL="0" indent="0">
              <a:buNone/>
            </a:pPr>
            <a:r>
              <a:rPr lang="en-GB" sz="3600" dirty="0"/>
              <a:t>Non-living things have never been alive. For example anything metal, stone or plastic.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121553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it alive?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231F20"/>
                </a:solidFill>
                <a:latin typeface="ReithSans"/>
              </a:rPr>
              <a:t>Find out how to tell the difference between things that are alive, not alive and have never been alive.</a:t>
            </a:r>
            <a:endParaRPr lang="en-GB" dirty="0"/>
          </a:p>
          <a:p>
            <a:endParaRPr lang="en-GB" dirty="0"/>
          </a:p>
          <a:p>
            <a:r>
              <a:rPr lang="en-GB" b="1" u="sng" dirty="0"/>
              <a:t>https://www.bbc.co.uk/bitesize/topics/z6882hv/articles/zs73r82</a:t>
            </a:r>
          </a:p>
        </p:txBody>
      </p:sp>
    </p:spTree>
    <p:extLst>
      <p:ext uri="{BB962C8B-B14F-4D97-AF65-F5344CB8AC3E}">
        <p14:creationId xmlns:p14="http://schemas.microsoft.com/office/powerpoint/2010/main" val="3554709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5000" dirty="0">
                <a:solidFill>
                  <a:srgbClr val="04617B"/>
                </a:solidFill>
                <a:latin typeface="Calibri"/>
                <a:ea typeface="+mj-ea"/>
                <a:cs typeface="+mj-cs"/>
              </a:rPr>
              <a:t>Look at the following slides and say if they are living or non living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654545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ontent Placeholder 3" descr="dog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00250" y="700088"/>
            <a:ext cx="4286250" cy="5716587"/>
          </a:xfrm>
        </p:spPr>
      </p:pic>
      <p:sp>
        <p:nvSpPr>
          <p:cNvPr id="2" name="TextBox 1"/>
          <p:cNvSpPr txBox="1"/>
          <p:nvPr/>
        </p:nvSpPr>
        <p:spPr>
          <a:xfrm>
            <a:off x="6876256" y="1988840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Dog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 descr="pi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20738" y="571500"/>
            <a:ext cx="5973762" cy="5665788"/>
          </a:xfrm>
        </p:spPr>
      </p:pic>
      <p:sp>
        <p:nvSpPr>
          <p:cNvPr id="2" name="TextBox 1"/>
          <p:cNvSpPr txBox="1"/>
          <p:nvPr/>
        </p:nvSpPr>
        <p:spPr>
          <a:xfrm>
            <a:off x="7452320" y="148478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Pig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 descr="teddy bear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836712"/>
            <a:ext cx="5610225" cy="5610225"/>
          </a:xfrm>
        </p:spPr>
      </p:pic>
      <p:sp>
        <p:nvSpPr>
          <p:cNvPr id="2" name="TextBox 1"/>
          <p:cNvSpPr txBox="1"/>
          <p:nvPr/>
        </p:nvSpPr>
        <p:spPr>
          <a:xfrm>
            <a:off x="6732240" y="1484784"/>
            <a:ext cx="20162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Teddy bear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3" descr="gras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" y="785813"/>
            <a:ext cx="8080375" cy="5373687"/>
          </a:xfrm>
        </p:spPr>
      </p:pic>
      <p:sp>
        <p:nvSpPr>
          <p:cNvPr id="2" name="TextBox 1"/>
          <p:cNvSpPr txBox="1"/>
          <p:nvPr/>
        </p:nvSpPr>
        <p:spPr>
          <a:xfrm>
            <a:off x="4572000" y="1484784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Grass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 descr="footbal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1340768"/>
            <a:ext cx="5503863" cy="4940300"/>
          </a:xfrm>
        </p:spPr>
      </p:pic>
      <p:sp>
        <p:nvSpPr>
          <p:cNvPr id="2" name="TextBox 1"/>
          <p:cNvSpPr txBox="1"/>
          <p:nvPr/>
        </p:nvSpPr>
        <p:spPr>
          <a:xfrm>
            <a:off x="6187431" y="2132856"/>
            <a:ext cx="2128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Football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3" descr="barn ow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712" y="1124744"/>
            <a:ext cx="5183535" cy="3455690"/>
          </a:xfrm>
        </p:spPr>
      </p:pic>
      <p:sp>
        <p:nvSpPr>
          <p:cNvPr id="3" name="TextBox 2"/>
          <p:cNvSpPr txBox="1"/>
          <p:nvPr/>
        </p:nvSpPr>
        <p:spPr>
          <a:xfrm>
            <a:off x="3239331" y="530120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Owl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Content Placeholder 3" descr="c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7704" y="2348880"/>
            <a:ext cx="4989348" cy="3742011"/>
          </a:xfrm>
        </p:spPr>
      </p:pic>
      <p:sp>
        <p:nvSpPr>
          <p:cNvPr id="2" name="TextBox 1"/>
          <p:cNvSpPr txBox="1"/>
          <p:nvPr/>
        </p:nvSpPr>
        <p:spPr>
          <a:xfrm>
            <a:off x="3419872" y="126876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Car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3" descr="oak tre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067944" y="1844824"/>
            <a:ext cx="3251612" cy="3730774"/>
          </a:xfrm>
        </p:spPr>
      </p:pic>
      <p:sp>
        <p:nvSpPr>
          <p:cNvPr id="2" name="TextBox 1"/>
          <p:cNvSpPr txBox="1"/>
          <p:nvPr/>
        </p:nvSpPr>
        <p:spPr>
          <a:xfrm>
            <a:off x="971600" y="2204864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Tree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ontent Placeholder 5" descr="duc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7704" y="1340768"/>
            <a:ext cx="4922685" cy="3394001"/>
          </a:xfrm>
        </p:spPr>
      </p:pic>
      <p:sp>
        <p:nvSpPr>
          <p:cNvPr id="2" name="TextBox 1"/>
          <p:cNvSpPr txBox="1"/>
          <p:nvPr/>
        </p:nvSpPr>
        <p:spPr>
          <a:xfrm>
            <a:off x="3419872" y="5301208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Duck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Content Placeholder 3" descr="boo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89585" y="2348880"/>
            <a:ext cx="3365278" cy="3704258"/>
          </a:xfrm>
        </p:spPr>
      </p:pic>
      <p:sp>
        <p:nvSpPr>
          <p:cNvPr id="2" name="TextBox 1"/>
          <p:cNvSpPr txBox="1"/>
          <p:nvPr/>
        </p:nvSpPr>
        <p:spPr>
          <a:xfrm>
            <a:off x="1331640" y="2132856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Boot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357188" y="1143000"/>
            <a:ext cx="8229600" cy="438943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en-GB" sz="10000">
                <a:latin typeface="Comic Sans MS" pitchFamily="66" charset="0"/>
              </a:rPr>
              <a:t>How many did you get right?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What is similar and different about these two living things?</a:t>
            </a:r>
          </a:p>
        </p:txBody>
      </p:sp>
      <p:pic>
        <p:nvPicPr>
          <p:cNvPr id="19459" name="Content Placeholder 3" descr="dog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" y="2143125"/>
            <a:ext cx="2857500" cy="3810000"/>
          </a:xfrm>
        </p:spPr>
      </p:pic>
      <p:pic>
        <p:nvPicPr>
          <p:cNvPr id="19460" name="Picture 4" descr="pi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3000375"/>
            <a:ext cx="3436938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995936" y="2420888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Dog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48064" y="3429000"/>
            <a:ext cx="736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Pig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Content Placeholder 3" descr="oak tre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2205226"/>
            <a:ext cx="3195588" cy="3666937"/>
          </a:xfrm>
        </p:spPr>
      </p:pic>
      <p:pic>
        <p:nvPicPr>
          <p:cNvPr id="20483" name="Picture 4" descr="duc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571625"/>
            <a:ext cx="3976687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971600" y="1052736"/>
            <a:ext cx="1125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Tree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52120" y="5013176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Duck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Content Placeholder 3" descr="barn ow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357188"/>
            <a:ext cx="4071937" cy="2714625"/>
          </a:xfrm>
        </p:spPr>
      </p:pic>
      <p:pic>
        <p:nvPicPr>
          <p:cNvPr id="21507" name="Picture 4" descr="eagl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571875"/>
            <a:ext cx="407193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5072063" y="928688"/>
            <a:ext cx="22145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000">
                <a:latin typeface="Comic Sans MS" pitchFamily="66" charset="0"/>
              </a:rPr>
              <a:t>Owl</a:t>
            </a:r>
            <a:endParaRPr lang="en-GB">
              <a:latin typeface="Comic Sans MS" pitchFamily="66" charset="0"/>
            </a:endParaRPr>
          </a:p>
        </p:txBody>
      </p:sp>
      <p:sp>
        <p:nvSpPr>
          <p:cNvPr id="21509" name="TextBox 6"/>
          <p:cNvSpPr txBox="1">
            <a:spLocks noChangeArrowheads="1"/>
          </p:cNvSpPr>
          <p:nvPr/>
        </p:nvSpPr>
        <p:spPr bwMode="auto">
          <a:xfrm>
            <a:off x="642938" y="4500563"/>
            <a:ext cx="228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4000">
                <a:latin typeface="Comic Sans MS" pitchFamily="66" charset="0"/>
              </a:rPr>
              <a:t>Eagle</a:t>
            </a:r>
            <a:endParaRPr lang="en-GB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Content Placeholder 3" descr="polar be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714375"/>
            <a:ext cx="4086225" cy="2906713"/>
          </a:xfrm>
        </p:spPr>
      </p:pic>
      <p:pic>
        <p:nvPicPr>
          <p:cNvPr id="22531" name="Picture 4" descr="grizzl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375" y="3286125"/>
            <a:ext cx="4170363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796136" y="1340768"/>
            <a:ext cx="1297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Bears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Content Placeholder 3" descr="daffodi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357188"/>
            <a:ext cx="3343275" cy="3343275"/>
          </a:xfrm>
        </p:spPr>
      </p:pic>
      <p:pic>
        <p:nvPicPr>
          <p:cNvPr id="23555" name="Picture 2" descr="http://cdevroe.com/wp-content/photolog/10262007-cact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071813"/>
            <a:ext cx="4265612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5940152" y="1844824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Plants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en-GB" sz="4000">
                <a:latin typeface="Comic Sans MS" pitchFamily="66" charset="0"/>
              </a:rPr>
              <a:t>What do all of these humans have in common?</a:t>
            </a:r>
          </a:p>
          <a:p>
            <a:pPr>
              <a:buFont typeface="Wingdings 2" pitchFamily="18" charset="2"/>
              <a:buNone/>
            </a:pPr>
            <a:endParaRPr lang="en-GB" sz="4000">
              <a:latin typeface="Comic Sans MS" pitchFamily="66" charset="0"/>
            </a:endParaRPr>
          </a:p>
          <a:p>
            <a:pPr>
              <a:buNone/>
            </a:pPr>
            <a:r>
              <a:rPr lang="en-GB" sz="4000" dirty="0">
                <a:latin typeface="Comic Sans MS"/>
              </a:rPr>
              <a:t>Can you spot any </a:t>
            </a:r>
            <a:r>
              <a:rPr lang="en-GB" sz="4000">
                <a:latin typeface="Comic Sans MS"/>
              </a:rPr>
              <a:t>differences</a:t>
            </a:r>
            <a:r>
              <a:rPr lang="en-GB" sz="4000" dirty="0">
                <a:latin typeface="Comic Sans MS"/>
              </a:rPr>
              <a:t> between them?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inthesetimes.com/images/28/24/sud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2419350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 descr="http://www.bbc.co.uk/history/worldwars/wwone/images/gal_tommy_pat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688" y="3429000"/>
            <a:ext cx="2143125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http://www.barackobama.net/pictures/barack-obama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1857375"/>
            <a:ext cx="207962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8" descr="http://tweenscene.files.wordpress.com/2007/05/dakota-fanning-smili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8" y="4143375"/>
            <a:ext cx="1928812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0" descr="http://images.inmagine.com/img/blendimages/bld130/bld13006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3" y="285750"/>
            <a:ext cx="3810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12" descr="http://www.soschildrensvillages.org.uk/imgs/content/Rooney_SOS_Ambassador_websit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6188" y="2643188"/>
            <a:ext cx="2436812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14" descr="http://i210.photobucket.com/albums/bb20/kikinox/vanessa_hudgen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50" y="428625"/>
            <a:ext cx="1365250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6" descr="http://www.ayushveda.com/mens-magazine/wp-content/uploads/2008/08/jackie_cha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28938" y="4857750"/>
            <a:ext cx="156368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</TotalTime>
  <Words>167</Words>
  <Application>Microsoft Office PowerPoint</Application>
  <PresentationFormat>On-screen Show (4:3)</PresentationFormat>
  <Paragraphs>34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Flow</vt:lpstr>
      <vt:lpstr>Living Things</vt:lpstr>
      <vt:lpstr>Living things:</vt:lpstr>
      <vt:lpstr>Is it alive?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similar and different about these two living things?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Living Things</dc:title>
  <dc:creator>Sarah-Jane</dc:creator>
  <cp:lastModifiedBy>StaffHarrison</cp:lastModifiedBy>
  <cp:revision>21</cp:revision>
  <dcterms:created xsi:type="dcterms:W3CDTF">2008-11-30T15:47:01Z</dcterms:created>
  <dcterms:modified xsi:type="dcterms:W3CDTF">2020-07-03T16:03:00Z</dcterms:modified>
</cp:coreProperties>
</file>