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2.xml" ContentType="application/vnd.openxmlformats-officedocument.presentationml.tags+xml"/>
  <Override PartName="/ppt/notesSlides/notesSlide1.xml" ContentType="application/vnd.openxmlformats-officedocument.presentationml.notesSlide+xml"/>
  <Override PartName="/ppt/tags/tag3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36"/>
  </p:notesMasterIdLst>
  <p:sldIdLst>
    <p:sldId id="864" r:id="rId2"/>
    <p:sldId id="258" r:id="rId3"/>
    <p:sldId id="905" r:id="rId4"/>
    <p:sldId id="782" r:id="rId5"/>
    <p:sldId id="833" r:id="rId6"/>
    <p:sldId id="865" r:id="rId7"/>
    <p:sldId id="866" r:id="rId8"/>
    <p:sldId id="867" r:id="rId9"/>
    <p:sldId id="887" r:id="rId10"/>
    <p:sldId id="888" r:id="rId11"/>
    <p:sldId id="904" r:id="rId12"/>
    <p:sldId id="891" r:id="rId13"/>
    <p:sldId id="890" r:id="rId14"/>
    <p:sldId id="889" r:id="rId15"/>
    <p:sldId id="886" r:id="rId16"/>
    <p:sldId id="874" r:id="rId17"/>
    <p:sldId id="853" r:id="rId18"/>
    <p:sldId id="875" r:id="rId19"/>
    <p:sldId id="876" r:id="rId20"/>
    <p:sldId id="877" r:id="rId21"/>
    <p:sldId id="892" r:id="rId22"/>
    <p:sldId id="898" r:id="rId23"/>
    <p:sldId id="893" r:id="rId24"/>
    <p:sldId id="894" r:id="rId25"/>
    <p:sldId id="895" r:id="rId26"/>
    <p:sldId id="896" r:id="rId27"/>
    <p:sldId id="897" r:id="rId28"/>
    <p:sldId id="899" r:id="rId29"/>
    <p:sldId id="879" r:id="rId30"/>
    <p:sldId id="900" r:id="rId31"/>
    <p:sldId id="901" r:id="rId32"/>
    <p:sldId id="902" r:id="rId33"/>
    <p:sldId id="903" r:id="rId34"/>
    <p:sldId id="885" r:id="rId35"/>
  </p:sldIdLst>
  <p:sldSz cx="9144000" cy="6858000" type="screen4x3"/>
  <p:notesSz cx="6858000" cy="9144000"/>
  <p:custDataLst>
    <p:tags r:id="rId37"/>
  </p:custData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00"/>
    <a:srgbClr val="FF6600"/>
    <a:srgbClr val="EB91CD"/>
    <a:srgbClr val="FF9933"/>
    <a:srgbClr val="DA32A2"/>
    <a:srgbClr val="B686DA"/>
    <a:srgbClr val="A25100"/>
    <a:srgbClr val="99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167" autoAdjust="0"/>
    <p:restoredTop sz="93779" autoAdjust="0"/>
  </p:normalViewPr>
  <p:slideViewPr>
    <p:cSldViewPr snapToGrid="0">
      <p:cViewPr varScale="1">
        <p:scale>
          <a:sx n="104" d="100"/>
          <a:sy n="104" d="100"/>
        </p:scale>
        <p:origin x="1848" y="19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67" d="100"/>
        <a:sy n="167" d="100"/>
      </p:scale>
      <p:origin x="0" y="1866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gs" Target="tags/tag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4E68DAA0-4B44-4EF8-809D-AC3C3BE3D9A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75DB63E-9F37-4781-B5CE-F39649FA3730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F63D8903-F20F-45A3-83EA-456CBBEC98C6}" type="datetimeFigureOut">
              <a:rPr lang="en-GB"/>
              <a:pPr>
                <a:defRPr/>
              </a:pPr>
              <a:t>10/01/2021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C7C5C618-F6F0-4659-9DFB-7C2807674E24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5EC4C20C-0BBB-41E7-858E-075C0F718F1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5F04C1C-3A89-4B22-893F-125620D44F20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C0914DE-A413-4F85-8E8C-E2A82D39C9B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1BC33E20-76CB-4827-8197-C19DC86ECFC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855750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7">
            <a:extLst>
              <a:ext uri="{FF2B5EF4-FFF2-40B4-BE49-F238E27FC236}">
                <a16:creationId xmlns:a16="http://schemas.microsoft.com/office/drawing/2014/main" id="{B7FE2810-DFCB-478D-8450-AAD90AB6495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61988A8-72AC-4DA1-92CF-4845D0ABFF4A}" type="slidenum">
              <a:rPr lang="en-GB" altLang="en-US" smtClean="0">
                <a:solidFill>
                  <a:srgbClr val="000000"/>
                </a:solidFill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en-GB" altLang="en-US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15363" name="Rectangle 2">
            <a:extLst>
              <a:ext uri="{FF2B5EF4-FFF2-40B4-BE49-F238E27FC236}">
                <a16:creationId xmlns:a16="http://schemas.microsoft.com/office/drawing/2014/main" id="{B2452BF5-E01D-4DF6-B349-1F8EA624E95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15364" name="Rectangle 3">
            <a:extLst>
              <a:ext uri="{FF2B5EF4-FFF2-40B4-BE49-F238E27FC236}">
                <a16:creationId xmlns:a16="http://schemas.microsoft.com/office/drawing/2014/main" id="{075EF65B-BB41-45B8-A37A-F260491F669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7">
            <a:extLst>
              <a:ext uri="{FF2B5EF4-FFF2-40B4-BE49-F238E27FC236}">
                <a16:creationId xmlns:a16="http://schemas.microsoft.com/office/drawing/2014/main" id="{03C61E67-7ECE-40CD-816E-60A46D08AD6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B3A7C7C-022B-4C07-8DE5-5B7ACF7F5BC9}" type="slidenum">
              <a:rPr lang="en-GB" altLang="en-US" smtClean="0">
                <a:solidFill>
                  <a:srgbClr val="000000"/>
                </a:solidFill>
                <a:cs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en-GB" altLang="en-US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17411" name="Rectangle 2">
            <a:extLst>
              <a:ext uri="{FF2B5EF4-FFF2-40B4-BE49-F238E27FC236}">
                <a16:creationId xmlns:a16="http://schemas.microsoft.com/office/drawing/2014/main" id="{46551B0A-865C-4373-830B-EF1D4315988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17412" name="Rectangle 3">
            <a:extLst>
              <a:ext uri="{FF2B5EF4-FFF2-40B4-BE49-F238E27FC236}">
                <a16:creationId xmlns:a16="http://schemas.microsoft.com/office/drawing/2014/main" id="{4540B9D4-FE39-496E-B3C4-0CD165951ED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Image Placeholder 1">
            <a:extLst>
              <a:ext uri="{FF2B5EF4-FFF2-40B4-BE49-F238E27FC236}">
                <a16:creationId xmlns:a16="http://schemas.microsoft.com/office/drawing/2014/main" id="{5F15FD8F-83FE-4280-8A8A-0209808412C8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21507" name="Notes Placeholder 2">
            <a:extLst>
              <a:ext uri="{FF2B5EF4-FFF2-40B4-BE49-F238E27FC236}">
                <a16:creationId xmlns:a16="http://schemas.microsoft.com/office/drawing/2014/main" id="{72975B21-5A6C-49E2-85EC-F990048A8EE8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alt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295B9D2-81A5-419B-9CD3-776FFCEF556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3DFE60C-77ED-4B64-B231-A2A7EBB98233}" type="slidenum">
              <a:rPr lang="en-GB" smtClean="0"/>
              <a:pPr>
                <a:defRPr/>
              </a:pPr>
              <a:t>6</a:t>
            </a:fld>
            <a:endParaRPr lang="en-GB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Slide Image Placeholder 1">
            <a:extLst>
              <a:ext uri="{FF2B5EF4-FFF2-40B4-BE49-F238E27FC236}">
                <a16:creationId xmlns:a16="http://schemas.microsoft.com/office/drawing/2014/main" id="{CAA80944-546B-4309-AC88-8C55602BC0FB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30723" name="Notes Placeholder 2">
            <a:extLst>
              <a:ext uri="{FF2B5EF4-FFF2-40B4-BE49-F238E27FC236}">
                <a16:creationId xmlns:a16="http://schemas.microsoft.com/office/drawing/2014/main" id="{050CF2E3-AF75-4A65-9905-2DBFCA6875C0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alt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8E1C473-F134-4BE9-9D31-5DCD7DA296C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9AD519CD-1554-4493-9D6B-991CAF729C41}" type="slidenum">
              <a:rPr lang="en-GB" smtClean="0"/>
              <a:pPr>
                <a:defRPr/>
              </a:pPr>
              <a:t>14</a:t>
            </a:fld>
            <a:endParaRPr lang="en-GB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lide Image Placeholder 1">
            <a:extLst>
              <a:ext uri="{FF2B5EF4-FFF2-40B4-BE49-F238E27FC236}">
                <a16:creationId xmlns:a16="http://schemas.microsoft.com/office/drawing/2014/main" id="{E7BEAADF-F0AF-4D6A-8B9B-6E67B30C5AF7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38915" name="Notes Placeholder 2">
            <a:extLst>
              <a:ext uri="{FF2B5EF4-FFF2-40B4-BE49-F238E27FC236}">
                <a16:creationId xmlns:a16="http://schemas.microsoft.com/office/drawing/2014/main" id="{549B180A-A0B0-4918-A361-B36CDB2B503E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alt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3CDCD38-AF09-4B15-BFA0-AE20E1BCE12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45D5788D-807F-46FB-B65D-1E506C410E5B}" type="slidenum">
              <a:rPr lang="en-GB" smtClean="0"/>
              <a:pPr>
                <a:defRPr/>
              </a:pPr>
              <a:t>21</a:t>
            </a:fld>
            <a:endParaRPr lang="en-GB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C469325B-7FCB-4105-B9AD-12E9271091B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BA9E6F1B-2315-442F-8F67-2F0F217B9FB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FF765E8-3703-40F3-9B07-54DA0CB9012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Aft>
                <a:spcPts val="0"/>
              </a:spcAft>
              <a:defRPr/>
            </a:lvl1pPr>
          </a:lstStyle>
          <a:p>
            <a:pPr>
              <a:defRPr/>
            </a:pPr>
            <a:fld id="{002FD7AA-EFE2-41B2-B29A-8FD5333F26D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9927377"/>
      </p:ext>
    </p:extLst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6FA9E96E-F47D-4592-85E4-00A23A28070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854FE003-FE87-434A-9EC2-D9BD6E6179E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331487EC-BFDC-4963-90E3-41AAF4DBF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Aft>
                <a:spcPts val="0"/>
              </a:spcAft>
              <a:defRPr/>
            </a:lvl1pPr>
          </a:lstStyle>
          <a:p>
            <a:pPr>
              <a:defRPr/>
            </a:pPr>
            <a:fld id="{B50B462D-DAB9-49A3-99FA-F740A507094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4343845"/>
      </p:ext>
    </p:extLst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48D414A-30E3-4076-A869-3E035838D45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580EC96C-7280-4BE0-B8D9-08D1360D7CE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5B747BCA-7143-4B00-BE7D-E354DA4B8D6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Aft>
                <a:spcPts val="0"/>
              </a:spcAft>
              <a:defRPr/>
            </a:lvl1pPr>
          </a:lstStyle>
          <a:p>
            <a:pPr>
              <a:defRPr/>
            </a:pPr>
            <a:fld id="{7EC174E0-37D0-4BE4-BF2F-AF3376AD137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0033099"/>
      </p:ext>
    </p:extLst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8C8A8AD-27E6-4AD2-8FD1-6CD31625D72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588E9BB-DD17-472A-8FBB-59AC621D0C0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0FB848C-18A3-4B4A-8B54-0CF31A7AED7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Aft>
                <a:spcPts val="0"/>
              </a:spcAft>
              <a:defRPr/>
            </a:lvl1pPr>
          </a:lstStyle>
          <a:p>
            <a:pPr>
              <a:defRPr/>
            </a:pPr>
            <a:fld id="{4FA77A76-2F7B-4003-B3D6-5DD59BECE8C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548379"/>
      </p:ext>
    </p:extLst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AA0483E5-E6D6-4F67-A2B8-70DAFAD7615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15B64FF3-7120-4E34-96E6-3C5A004B027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AB79D367-95A2-4CE5-804B-4E0BAB4A578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Aft>
                <a:spcPts val="0"/>
              </a:spcAft>
              <a:defRPr/>
            </a:lvl1pPr>
          </a:lstStyle>
          <a:p>
            <a:pPr>
              <a:defRPr/>
            </a:pPr>
            <a:fld id="{F1B3DA4F-DD86-4C09-AC58-52B1A00C1E1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2424336"/>
      </p:ext>
    </p:extLst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46479B27-D887-4D1E-B650-D705086F1C5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5735A97F-52AD-404D-B623-849A4AAE579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BF050E20-0206-4268-BB9E-F02D884227D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Aft>
                <a:spcPts val="0"/>
              </a:spcAft>
              <a:defRPr/>
            </a:lvl1pPr>
          </a:lstStyle>
          <a:p>
            <a:pPr>
              <a:defRPr/>
            </a:pPr>
            <a:fld id="{7E1F55FC-0586-42D5-A831-DAA438E7F0E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9260856"/>
      </p:ext>
    </p:extLst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EBA74BD5-087D-4C5B-B1EA-30271DA1B7A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DF69DC01-3F88-49DE-8E44-5A492A19005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FC25EE3C-BBD0-4ADF-BC04-165317666E2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Aft>
                <a:spcPts val="0"/>
              </a:spcAft>
              <a:defRPr/>
            </a:lvl1pPr>
          </a:lstStyle>
          <a:p>
            <a:pPr>
              <a:defRPr/>
            </a:pPr>
            <a:fld id="{9765A69A-8A78-44CC-A110-8FE8E6C27D7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4571907"/>
      </p:ext>
    </p:extLst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83D9F2E-CB09-4E1B-8409-128925C913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05C1DC0-92BD-4356-A675-FEB7D72CDD8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0893254-90FF-4510-A0CB-38C59F30471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Aft>
                <a:spcPts val="0"/>
              </a:spcAft>
              <a:defRPr/>
            </a:lvl1pPr>
          </a:lstStyle>
          <a:p>
            <a:pPr>
              <a:defRPr/>
            </a:pPr>
            <a:fld id="{CCBCDBE9-AA1D-4A61-A01B-BEB598B70DF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5297994"/>
      </p:ext>
    </p:extLst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D5061F8-80B4-4E65-80B2-C88A2D6F22C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FE03A86-1181-4F47-8D0D-4D104DD0256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8D9E4FE-7DF2-4FD5-917D-FC5C3D5AFA3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Aft>
                <a:spcPts val="0"/>
              </a:spcAft>
              <a:defRPr/>
            </a:lvl1pPr>
          </a:lstStyle>
          <a:p>
            <a:pPr>
              <a:defRPr/>
            </a:pPr>
            <a:fld id="{B53B57AB-6378-46A4-825B-097BD3CB6D9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6624725"/>
      </p:ext>
    </p:extLst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DAA9D440-C89A-479F-8BB1-4E059B8C936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54C1AE9-DE21-43BB-84FA-E8B3D9E5064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E9230B02-1240-4677-B24F-7B1BD7EE4A4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Aft>
                <a:spcPts val="0"/>
              </a:spcAft>
              <a:defRPr/>
            </a:lvl1pPr>
          </a:lstStyle>
          <a:p>
            <a:pPr>
              <a:defRPr/>
            </a:pPr>
            <a:fld id="{CA775F68-829F-493D-AED6-E3DACD55CE5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517998"/>
      </p:ext>
    </p:extLst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799ABA5-9A06-42CE-9925-C7A85AE8BB2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12CC47FB-6518-4C62-9B72-7496B791883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E7902223-3699-4CBD-A509-A5A1ACEC3B9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Aft>
                <a:spcPts val="0"/>
              </a:spcAft>
              <a:defRPr/>
            </a:lvl1pPr>
          </a:lstStyle>
          <a:p>
            <a:pPr>
              <a:defRPr/>
            </a:pPr>
            <a:fld id="{F7669CD5-DF1F-4496-AFB2-3129BE14326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4591515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9FFCAA98-E922-4D2D-9EE0-D2E6D8BF249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EA96A1C5-48AE-49A3-B547-9EE6B8A9A14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DFA5369A-B193-4B0F-ACB7-3E10C4A03F4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1" hangingPunct="1">
              <a:lnSpc>
                <a:spcPct val="100000"/>
              </a:lnSpc>
              <a:spcBef>
                <a:spcPct val="0"/>
              </a:spcBef>
              <a:defRPr sz="1400" b="0">
                <a:solidFill>
                  <a:srgbClr val="000000"/>
                </a:solidFill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DC0D2309-9BB6-4D21-80D2-F1A960026686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lnSpc>
                <a:spcPct val="100000"/>
              </a:lnSpc>
              <a:spcBef>
                <a:spcPct val="0"/>
              </a:spcBef>
              <a:defRPr sz="1400" b="0">
                <a:solidFill>
                  <a:srgbClr val="000000"/>
                </a:solidFill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59A7AE90-2640-415C-B979-587167FC8068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lnSpc>
                <a:spcPct val="100000"/>
              </a:lnSpc>
              <a:spcBef>
                <a:spcPct val="0"/>
              </a:spcBef>
              <a:defRPr sz="1400" b="0">
                <a:solidFill>
                  <a:srgbClr val="000000"/>
                </a:solidFill>
                <a:latin typeface="+mn-lt"/>
              </a:defRPr>
            </a:lvl1pPr>
          </a:lstStyle>
          <a:p>
            <a:pPr>
              <a:defRPr/>
            </a:pPr>
            <a:fld id="{600E97C1-E874-4A47-BF4E-75B35D64F36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5081" r:id="rId1"/>
    <p:sldLayoutId id="2147485082" r:id="rId2"/>
    <p:sldLayoutId id="2147485083" r:id="rId3"/>
    <p:sldLayoutId id="2147485084" r:id="rId4"/>
    <p:sldLayoutId id="2147485085" r:id="rId5"/>
    <p:sldLayoutId id="2147485086" r:id="rId6"/>
    <p:sldLayoutId id="2147485087" r:id="rId7"/>
    <p:sldLayoutId id="2147485088" r:id="rId8"/>
    <p:sldLayoutId id="2147485089" r:id="rId9"/>
    <p:sldLayoutId id="2147485090" r:id="rId10"/>
    <p:sldLayoutId id="2147485091" r:id="rId11"/>
  </p:sldLayoutIdLst>
  <p:transition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eacher-of-english.com/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eacher-of-english.com/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png"/><Relationship Id="rId4" Type="http://schemas.openxmlformats.org/officeDocument/2006/relationships/image" Target="../media/image1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7" Type="http://schemas.openxmlformats.org/officeDocument/2006/relationships/image" Target="../media/image32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eacher-of-english.com/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eacher-of-english.com/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8.pn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FBFB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TextBox 1">
            <a:extLst>
              <a:ext uri="{FF2B5EF4-FFF2-40B4-BE49-F238E27FC236}">
                <a16:creationId xmlns:a16="http://schemas.microsoft.com/office/drawing/2014/main" id="{F942249D-6F55-43F9-873A-858EAEB5934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83100" y="8162925"/>
            <a:ext cx="2611438" cy="4462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GB" altLang="en-US" sz="1800"/>
          </a:p>
        </p:txBody>
      </p:sp>
      <p:sp>
        <p:nvSpPr>
          <p:cNvPr id="14340" name="TextBox 5">
            <a:extLst>
              <a:ext uri="{FF2B5EF4-FFF2-40B4-BE49-F238E27FC236}">
                <a16:creationId xmlns:a16="http://schemas.microsoft.com/office/drawing/2014/main" id="{965C53ED-86F1-48E8-85F5-142E8292F7A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288" y="566738"/>
            <a:ext cx="9134475" cy="157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9600" b="1" dirty="0">
                <a:solidFill>
                  <a:srgbClr val="C00000"/>
                </a:solidFill>
                <a:latin typeface="Comic Sans MS" panose="030F0702030302020204" pitchFamily="66" charset="0"/>
                <a:cs typeface="Arial" panose="020B0604020202020204" pitchFamily="34" charset="0"/>
              </a:rPr>
              <a:t>Action Words</a:t>
            </a:r>
          </a:p>
        </p:txBody>
      </p:sp>
      <p:grpSp>
        <p:nvGrpSpPr>
          <p:cNvPr id="14342" name="Group 1">
            <a:extLst>
              <a:ext uri="{FF2B5EF4-FFF2-40B4-BE49-F238E27FC236}">
                <a16:creationId xmlns:a16="http://schemas.microsoft.com/office/drawing/2014/main" id="{1FEA9F13-10C3-4778-B5CB-1F12163A18EE}"/>
              </a:ext>
            </a:extLst>
          </p:cNvPr>
          <p:cNvGrpSpPr>
            <a:grpSpLocks/>
          </p:cNvGrpSpPr>
          <p:nvPr/>
        </p:nvGrpSpPr>
        <p:grpSpPr bwMode="auto">
          <a:xfrm>
            <a:off x="1457325" y="2116138"/>
            <a:ext cx="6280150" cy="3851275"/>
            <a:chOff x="1503640" y="2162240"/>
            <a:chExt cx="6279173" cy="3850100"/>
          </a:xfrm>
        </p:grpSpPr>
        <p:sp>
          <p:nvSpPr>
            <p:cNvPr id="14345" name="TextBox 15">
              <a:extLst>
                <a:ext uri="{FF2B5EF4-FFF2-40B4-BE49-F238E27FC236}">
                  <a16:creationId xmlns:a16="http://schemas.microsoft.com/office/drawing/2014/main" id="{91019BD8-9503-4BD8-B956-52C308CDE1A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rot="-1485488">
              <a:off x="5803245" y="2569682"/>
              <a:ext cx="1478281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GB" altLang="en-US" sz="2800" b="1">
                  <a:solidFill>
                    <a:srgbClr val="00B050"/>
                  </a:solidFill>
                  <a:latin typeface="Comic Sans MS" panose="030F0702030302020204" pitchFamily="66" charset="0"/>
                </a:rPr>
                <a:t>wander</a:t>
              </a:r>
              <a:endParaRPr lang="en-GB" altLang="en-US" sz="2800">
                <a:solidFill>
                  <a:srgbClr val="00B050"/>
                </a:solidFill>
              </a:endParaRPr>
            </a:p>
          </p:txBody>
        </p:sp>
        <p:sp>
          <p:nvSpPr>
            <p:cNvPr id="14346" name="TextBox 1">
              <a:extLst>
                <a:ext uri="{FF2B5EF4-FFF2-40B4-BE49-F238E27FC236}">
                  <a16:creationId xmlns:a16="http://schemas.microsoft.com/office/drawing/2014/main" id="{1A488105-FA74-47F0-B86A-7CD1E48954A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rot="-2294989">
              <a:off x="1503640" y="4355636"/>
              <a:ext cx="1675671" cy="5232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GB" altLang="en-US" sz="2800" b="1">
                  <a:solidFill>
                    <a:srgbClr val="00B0F0"/>
                  </a:solidFill>
                  <a:latin typeface="Comic Sans MS" panose="030F0702030302020204" pitchFamily="66" charset="0"/>
                </a:rPr>
                <a:t>exercise</a:t>
              </a:r>
              <a:endParaRPr lang="en-GB" altLang="en-US" sz="2800">
                <a:solidFill>
                  <a:srgbClr val="00B0F0"/>
                </a:solidFill>
              </a:endParaRPr>
            </a:p>
          </p:txBody>
        </p:sp>
        <p:sp>
          <p:nvSpPr>
            <p:cNvPr id="14347" name="TextBox 9">
              <a:extLst>
                <a:ext uri="{FF2B5EF4-FFF2-40B4-BE49-F238E27FC236}">
                  <a16:creationId xmlns:a16="http://schemas.microsoft.com/office/drawing/2014/main" id="{4F8C395D-A88C-42A4-9B44-E11A78B6DC7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914356" y="2261323"/>
              <a:ext cx="1550133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GB" altLang="en-US" sz="2800" b="1">
                  <a:solidFill>
                    <a:srgbClr val="7030A0"/>
                  </a:solidFill>
                  <a:latin typeface="Comic Sans MS" panose="030F0702030302020204" pitchFamily="66" charset="0"/>
                </a:rPr>
                <a:t>whisper</a:t>
              </a:r>
              <a:endParaRPr lang="en-GB" altLang="en-US" sz="2800">
                <a:solidFill>
                  <a:srgbClr val="7030A0"/>
                </a:solidFill>
              </a:endParaRPr>
            </a:p>
          </p:txBody>
        </p:sp>
        <p:sp>
          <p:nvSpPr>
            <p:cNvPr id="14348" name="TextBox 10">
              <a:extLst>
                <a:ext uri="{FF2B5EF4-FFF2-40B4-BE49-F238E27FC236}">
                  <a16:creationId xmlns:a16="http://schemas.microsoft.com/office/drawing/2014/main" id="{46FBE062-6747-4B0F-873F-F2F82E3B3D0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rot="2871662">
              <a:off x="6631058" y="3320623"/>
              <a:ext cx="1058923" cy="5233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GB" altLang="en-US" sz="2800" b="1">
                  <a:solidFill>
                    <a:srgbClr val="0070C0"/>
                  </a:solidFill>
                  <a:latin typeface="Comic Sans MS" panose="030F0702030302020204" pitchFamily="66" charset="0"/>
                </a:rPr>
                <a:t>laugh</a:t>
              </a:r>
              <a:endParaRPr lang="en-GB" altLang="en-US" sz="2800">
                <a:solidFill>
                  <a:srgbClr val="0070C0"/>
                </a:solidFill>
              </a:endParaRPr>
            </a:p>
          </p:txBody>
        </p:sp>
        <p:sp>
          <p:nvSpPr>
            <p:cNvPr id="14349" name="TextBox 11">
              <a:extLst>
                <a:ext uri="{FF2B5EF4-FFF2-40B4-BE49-F238E27FC236}">
                  <a16:creationId xmlns:a16="http://schemas.microsoft.com/office/drawing/2014/main" id="{EA3FEB25-3446-424C-A7E5-0821E715DD9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rot="723593">
              <a:off x="3963700" y="5489101"/>
              <a:ext cx="1469052" cy="5232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GB" altLang="en-US" sz="2800" b="1">
                  <a:solidFill>
                    <a:srgbClr val="002060"/>
                  </a:solidFill>
                  <a:latin typeface="Comic Sans MS" panose="030F0702030302020204" pitchFamily="66" charset="0"/>
                </a:rPr>
                <a:t>scream</a:t>
              </a:r>
              <a:endParaRPr lang="en-GB" altLang="en-US" sz="2800">
                <a:solidFill>
                  <a:srgbClr val="002060"/>
                </a:solidFill>
              </a:endParaRPr>
            </a:p>
          </p:txBody>
        </p:sp>
        <p:sp>
          <p:nvSpPr>
            <p:cNvPr id="14350" name="TextBox 12">
              <a:extLst>
                <a:ext uri="{FF2B5EF4-FFF2-40B4-BE49-F238E27FC236}">
                  <a16:creationId xmlns:a16="http://schemas.microsoft.com/office/drawing/2014/main" id="{EF92BC6F-89B4-4CB1-9691-C19DF1384B9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rot="854048">
              <a:off x="6146598" y="4249969"/>
              <a:ext cx="1636215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GB" altLang="en-US" sz="2800" b="1">
                  <a:solidFill>
                    <a:srgbClr val="DA32A2"/>
                  </a:solidFill>
                  <a:latin typeface="Comic Sans MS" panose="030F0702030302020204" pitchFamily="66" charset="0"/>
                </a:rPr>
                <a:t>frighten</a:t>
              </a:r>
              <a:endParaRPr lang="en-GB" altLang="en-US" sz="2800">
                <a:solidFill>
                  <a:srgbClr val="DA32A2"/>
                </a:solidFill>
              </a:endParaRPr>
            </a:p>
          </p:txBody>
        </p:sp>
        <p:sp>
          <p:nvSpPr>
            <p:cNvPr id="14351" name="TextBox 13">
              <a:extLst>
                <a:ext uri="{FF2B5EF4-FFF2-40B4-BE49-F238E27FC236}">
                  <a16:creationId xmlns:a16="http://schemas.microsoft.com/office/drawing/2014/main" id="{4500D65A-EF2F-4B4F-B172-D4C7EFEB47F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rot="-2208431">
              <a:off x="6069287" y="5038200"/>
              <a:ext cx="1265256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GB" altLang="en-US" sz="2800" b="1">
                  <a:solidFill>
                    <a:srgbClr val="7030A0"/>
                  </a:solidFill>
                  <a:latin typeface="Comic Sans MS" panose="030F0702030302020204" pitchFamily="66" charset="0"/>
                </a:rPr>
                <a:t>argue</a:t>
              </a:r>
              <a:endParaRPr lang="en-GB" altLang="en-US" sz="2800">
                <a:solidFill>
                  <a:srgbClr val="7030A0"/>
                </a:solidFill>
              </a:endParaRPr>
            </a:p>
          </p:txBody>
        </p:sp>
        <p:sp>
          <p:nvSpPr>
            <p:cNvPr id="14352" name="TextBox 14">
              <a:extLst>
                <a:ext uri="{FF2B5EF4-FFF2-40B4-BE49-F238E27FC236}">
                  <a16:creationId xmlns:a16="http://schemas.microsoft.com/office/drawing/2014/main" id="{89D392CB-FDFB-409E-87CB-0F0EE2D62F0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rot="1796425">
              <a:off x="2452086" y="5369932"/>
              <a:ext cx="1023716" cy="5232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GB" altLang="en-US" sz="2800" b="1">
                  <a:solidFill>
                    <a:srgbClr val="EB91CD"/>
                  </a:solidFill>
                  <a:latin typeface="Comic Sans MS" panose="030F0702030302020204" pitchFamily="66" charset="0"/>
                </a:rPr>
                <a:t>bake</a:t>
              </a:r>
              <a:endParaRPr lang="en-GB" altLang="en-US" sz="2800">
                <a:solidFill>
                  <a:srgbClr val="EB91CD"/>
                </a:solidFill>
              </a:endParaRPr>
            </a:p>
          </p:txBody>
        </p:sp>
        <p:sp>
          <p:nvSpPr>
            <p:cNvPr id="14353" name="TextBox 16">
              <a:extLst>
                <a:ext uri="{FF2B5EF4-FFF2-40B4-BE49-F238E27FC236}">
                  <a16:creationId xmlns:a16="http://schemas.microsoft.com/office/drawing/2014/main" id="{CEC24C2A-EDCD-499B-9AC7-BF12C4CCCC2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rot="1381213">
              <a:off x="1980110" y="3322717"/>
              <a:ext cx="918080" cy="5232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GB" altLang="en-US" sz="2800" b="1">
                  <a:solidFill>
                    <a:srgbClr val="FF0000"/>
                  </a:solidFill>
                  <a:latin typeface="Comic Sans MS" panose="030F0702030302020204" pitchFamily="66" charset="0"/>
                </a:rPr>
                <a:t>joke</a:t>
              </a:r>
              <a:endParaRPr lang="en-GB" altLang="en-US" sz="2800">
                <a:solidFill>
                  <a:srgbClr val="FF0000"/>
                </a:solidFill>
              </a:endParaRPr>
            </a:p>
          </p:txBody>
        </p:sp>
        <p:sp>
          <p:nvSpPr>
            <p:cNvPr id="14354" name="TextBox 17">
              <a:extLst>
                <a:ext uri="{FF2B5EF4-FFF2-40B4-BE49-F238E27FC236}">
                  <a16:creationId xmlns:a16="http://schemas.microsoft.com/office/drawing/2014/main" id="{C5B7E452-5760-438C-8060-9BABD96E2A3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524403" y="2436669"/>
              <a:ext cx="932612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GB" altLang="en-US" sz="2800" b="1">
                  <a:solidFill>
                    <a:srgbClr val="FFC000"/>
                  </a:solidFill>
                  <a:latin typeface="Comic Sans MS" panose="030F0702030302020204" pitchFamily="66" charset="0"/>
                </a:rPr>
                <a:t>play</a:t>
              </a:r>
              <a:endParaRPr lang="en-GB" altLang="en-US" sz="2800">
                <a:solidFill>
                  <a:srgbClr val="FFC000"/>
                </a:solidFill>
              </a:endParaRPr>
            </a:p>
          </p:txBody>
        </p:sp>
        <p:sp>
          <p:nvSpPr>
            <p:cNvPr id="14355" name="TextBox 18">
              <a:extLst>
                <a:ext uri="{FF2B5EF4-FFF2-40B4-BE49-F238E27FC236}">
                  <a16:creationId xmlns:a16="http://schemas.microsoft.com/office/drawing/2014/main" id="{D07D1B21-C0B1-4FEB-99AC-8EB58AC4012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rot="537148">
              <a:off x="4801653" y="2162240"/>
              <a:ext cx="133910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GB" altLang="en-US" sz="2800" b="1">
                  <a:solidFill>
                    <a:srgbClr val="FFFF00"/>
                  </a:solidFill>
                  <a:latin typeface="Comic Sans MS" panose="030F0702030302020204" pitchFamily="66" charset="0"/>
                </a:rPr>
                <a:t>dance</a:t>
              </a:r>
            </a:p>
          </p:txBody>
        </p:sp>
        <p:pic>
          <p:nvPicPr>
            <p:cNvPr id="14356" name="Picture 22" descr="school days by sammo241 - back to school">
              <a:extLst>
                <a:ext uri="{FF2B5EF4-FFF2-40B4-BE49-F238E27FC236}">
                  <a16:creationId xmlns:a16="http://schemas.microsoft.com/office/drawing/2014/main" id="{817B5C1C-2827-4458-A484-F5A147F1FC3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1034" r="7185" b="36633"/>
            <a:stretch>
              <a:fillRect/>
            </a:stretch>
          </p:blipFill>
          <p:spPr bwMode="auto">
            <a:xfrm>
              <a:off x="3195774" y="2964651"/>
              <a:ext cx="2789229" cy="25892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custDataLst>
      <p:tags r:id="rId1"/>
    </p:custDataLst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FBFB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>
            <a:extLst>
              <a:ext uri="{FF2B5EF4-FFF2-40B4-BE49-F238E27FC236}">
                <a16:creationId xmlns:a16="http://schemas.microsoft.com/office/drawing/2014/main" id="{C47EE5BF-0971-4616-B0C3-1A74ECA116D2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0" y="557213"/>
            <a:ext cx="9144000" cy="1498600"/>
          </a:xfrm>
        </p:spPr>
        <p:txBody>
          <a:bodyPr anchor="ctr"/>
          <a:lstStyle/>
          <a:p>
            <a:pPr eaLnBrk="1" hangingPunct="1"/>
            <a:r>
              <a:rPr lang="en-GB" altLang="en-US" sz="7200" b="1">
                <a:solidFill>
                  <a:srgbClr val="C00000"/>
                </a:solidFill>
                <a:latin typeface="Comic Sans MS" panose="030F0702030302020204" pitchFamily="66" charset="0"/>
              </a:rPr>
              <a:t>What are we learning?</a:t>
            </a:r>
          </a:p>
        </p:txBody>
      </p:sp>
      <p:sp>
        <p:nvSpPr>
          <p:cNvPr id="16387" name="Rectangle 3">
            <a:extLst>
              <a:ext uri="{FF2B5EF4-FFF2-40B4-BE49-F238E27FC236}">
                <a16:creationId xmlns:a16="http://schemas.microsoft.com/office/drawing/2014/main" id="{220ACD88-85DA-4F03-8D9D-85F9DC9B287F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0" y="3036888"/>
            <a:ext cx="9144000" cy="1336675"/>
          </a:xfrm>
        </p:spPr>
        <p:txBody>
          <a:bodyPr/>
          <a:lstStyle/>
          <a:p>
            <a:pPr eaLnBrk="1" hangingPunct="1"/>
            <a:r>
              <a:rPr lang="en-GB" altLang="en-US" sz="3600">
                <a:latin typeface="Comic Sans MS" panose="030F0702030302020204" pitchFamily="66" charset="0"/>
              </a:rPr>
              <a:t>Today we are going to learn about </a:t>
            </a:r>
            <a:r>
              <a:rPr lang="en-GB" altLang="en-US" sz="3600">
                <a:solidFill>
                  <a:srgbClr val="C00000"/>
                </a:solidFill>
                <a:latin typeface="Comic Sans MS" panose="030F0702030302020204" pitchFamily="66" charset="0"/>
              </a:rPr>
              <a:t>action</a:t>
            </a:r>
            <a:r>
              <a:rPr lang="en-GB" altLang="en-US" sz="3600">
                <a:latin typeface="Comic Sans MS" panose="030F0702030302020204" pitchFamily="66" charset="0"/>
              </a:rPr>
              <a:t> </a:t>
            </a:r>
            <a:r>
              <a:rPr lang="en-GB" altLang="en-US" sz="3600">
                <a:solidFill>
                  <a:srgbClr val="C00000"/>
                </a:solidFill>
                <a:latin typeface="Comic Sans MS" panose="030F0702030302020204" pitchFamily="66" charset="0"/>
              </a:rPr>
              <a:t>words </a:t>
            </a:r>
            <a:r>
              <a:rPr lang="en-GB" altLang="en-US" sz="3600">
                <a:latin typeface="Comic Sans MS" panose="030F0702030302020204" pitchFamily="66" charset="0"/>
              </a:rPr>
              <a:t>called</a:t>
            </a:r>
            <a:r>
              <a:rPr lang="en-GB" altLang="en-US" sz="3600">
                <a:solidFill>
                  <a:srgbClr val="C00000"/>
                </a:solidFill>
                <a:latin typeface="Comic Sans MS" panose="030F0702030302020204" pitchFamily="66" charset="0"/>
              </a:rPr>
              <a:t> verbs</a:t>
            </a:r>
            <a:r>
              <a:rPr lang="en-GB" altLang="en-US" sz="3600">
                <a:latin typeface="Comic Sans MS" panose="030F0702030302020204" pitchFamily="66" charset="0"/>
              </a:rPr>
              <a:t>. We will practise </a:t>
            </a:r>
            <a:r>
              <a:rPr lang="en-GB" altLang="en-US" sz="3600">
                <a:solidFill>
                  <a:srgbClr val="C00000"/>
                </a:solidFill>
                <a:latin typeface="Comic Sans MS" panose="030F0702030302020204" pitchFamily="66" charset="0"/>
              </a:rPr>
              <a:t>recognising </a:t>
            </a:r>
            <a:r>
              <a:rPr lang="en-GB" altLang="en-US" sz="3600">
                <a:latin typeface="Comic Sans MS" panose="030F0702030302020204" pitchFamily="66" charset="0"/>
              </a:rPr>
              <a:t>them in our </a:t>
            </a:r>
            <a:r>
              <a:rPr lang="en-GB" altLang="en-US" sz="3600">
                <a:solidFill>
                  <a:srgbClr val="C00000"/>
                </a:solidFill>
                <a:latin typeface="Comic Sans MS" panose="030F0702030302020204" pitchFamily="66" charset="0"/>
              </a:rPr>
              <a:t>reading </a:t>
            </a:r>
            <a:r>
              <a:rPr lang="en-GB" altLang="en-US" sz="3600">
                <a:latin typeface="Comic Sans MS" panose="030F0702030302020204" pitchFamily="66" charset="0"/>
              </a:rPr>
              <a:t>and look at how to use </a:t>
            </a:r>
            <a:r>
              <a:rPr lang="en-GB" altLang="en-US" sz="3600">
                <a:solidFill>
                  <a:srgbClr val="C00000"/>
                </a:solidFill>
                <a:latin typeface="Comic Sans MS" panose="030F0702030302020204" pitchFamily="66" charset="0"/>
              </a:rPr>
              <a:t>interesting</a:t>
            </a:r>
            <a:r>
              <a:rPr lang="en-GB" altLang="en-US" sz="3600">
                <a:latin typeface="Comic Sans MS" panose="030F0702030302020204" pitchFamily="66" charset="0"/>
              </a:rPr>
              <a:t> </a:t>
            </a:r>
            <a:r>
              <a:rPr lang="en-GB" altLang="en-US" sz="3600">
                <a:solidFill>
                  <a:srgbClr val="C00000"/>
                </a:solidFill>
                <a:latin typeface="Comic Sans MS" panose="030F0702030302020204" pitchFamily="66" charset="0"/>
              </a:rPr>
              <a:t>verbs</a:t>
            </a:r>
            <a:r>
              <a:rPr lang="en-GB" altLang="en-US" sz="3600">
                <a:latin typeface="Comic Sans MS" panose="030F0702030302020204" pitchFamily="66" charset="0"/>
              </a:rPr>
              <a:t> to </a:t>
            </a:r>
            <a:r>
              <a:rPr lang="en-GB" altLang="en-US" sz="3600">
                <a:solidFill>
                  <a:srgbClr val="C00000"/>
                </a:solidFill>
                <a:latin typeface="Comic Sans MS" panose="030F0702030302020204" pitchFamily="66" charset="0"/>
              </a:rPr>
              <a:t>improve our writing</a:t>
            </a:r>
            <a:r>
              <a:rPr lang="en-GB" altLang="en-US" sz="3600">
                <a:latin typeface="Comic Sans MS" panose="030F0702030302020204" pitchFamily="66" charset="0"/>
              </a:rPr>
              <a:t>.</a:t>
            </a:r>
          </a:p>
          <a:p>
            <a:pPr eaLnBrk="1" hangingPunct="1"/>
            <a:r>
              <a:rPr lang="en-GB" altLang="en-US" sz="3600" b="1" i="1">
                <a:latin typeface="Comic Sans MS" panose="030F0702030302020204" pitchFamily="66" charset="0"/>
              </a:rPr>
              <a:t>                                             </a:t>
            </a:r>
          </a:p>
        </p:txBody>
      </p:sp>
      <p:sp>
        <p:nvSpPr>
          <p:cNvPr id="16388" name="AutoShape 17" descr="#">
            <a:extLst>
              <a:ext uri="{FF2B5EF4-FFF2-40B4-BE49-F238E27FC236}">
                <a16:creationId xmlns:a16="http://schemas.microsoft.com/office/drawing/2014/main" id="{1A4F232B-C140-455B-B7E4-457ED458A87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55575" y="-144463"/>
            <a:ext cx="6721475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GB" altLang="en-US" sz="1800"/>
          </a:p>
        </p:txBody>
      </p:sp>
    </p:spTree>
    <p:custDataLst>
      <p:tags r:id="rId1"/>
    </p:custDataLst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870948-A45C-894C-BE38-BAD9D0CFA1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Activities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C9A443-F9F2-A843-94F4-2B0C9309A11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After reading the slides, complete the worksheet which is in the folder. </a:t>
            </a:r>
          </a:p>
          <a:p>
            <a:endParaRPr lang="en-US" dirty="0"/>
          </a:p>
          <a:p>
            <a:r>
              <a:rPr lang="en-US" dirty="0"/>
              <a:t>Additional activity – complete the activity on verbs in your CGP Grammar, Punctuation and Spelling workbook (pages 4 and 5).  </a:t>
            </a:r>
          </a:p>
        </p:txBody>
      </p:sp>
    </p:spTree>
    <p:extLst>
      <p:ext uri="{BB962C8B-B14F-4D97-AF65-F5344CB8AC3E}">
        <p14:creationId xmlns:p14="http://schemas.microsoft.com/office/powerpoint/2010/main" val="1845586509"/>
      </p:ext>
    </p:extLst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FBFB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434" name="Group 3">
            <a:extLst>
              <a:ext uri="{FF2B5EF4-FFF2-40B4-BE49-F238E27FC236}">
                <a16:creationId xmlns:a16="http://schemas.microsoft.com/office/drawing/2014/main" id="{0157A1E8-4951-4C21-9022-6702A1209158}"/>
              </a:ext>
            </a:extLst>
          </p:cNvPr>
          <p:cNvGrpSpPr>
            <a:grpSpLocks/>
          </p:cNvGrpSpPr>
          <p:nvPr/>
        </p:nvGrpSpPr>
        <p:grpSpPr bwMode="auto">
          <a:xfrm>
            <a:off x="360363" y="511175"/>
            <a:ext cx="8424862" cy="5826125"/>
            <a:chOff x="424881" y="382588"/>
            <a:chExt cx="8423845" cy="5827273"/>
          </a:xfrm>
        </p:grpSpPr>
        <p:grpSp>
          <p:nvGrpSpPr>
            <p:cNvPr id="2" name="Group 1">
              <a:extLst>
                <a:ext uri="{FF2B5EF4-FFF2-40B4-BE49-F238E27FC236}">
                  <a16:creationId xmlns:a16="http://schemas.microsoft.com/office/drawing/2014/main" id="{844FF49D-45ED-4C9A-8DD0-AC6E4440B13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866230" y="382588"/>
              <a:ext cx="4982496" cy="2809760"/>
              <a:chOff x="3711022" y="401638"/>
              <a:chExt cx="4982128" cy="2809331"/>
            </a:xfrm>
            <a:solidFill>
              <a:schemeClr val="bg1">
                <a:lumMod val="95000"/>
              </a:schemeClr>
            </a:solidFill>
          </p:grpSpPr>
          <p:sp>
            <p:nvSpPr>
              <p:cNvPr id="3" name="Rounded Rectangular Callout 2">
                <a:extLst>
                  <a:ext uri="{FF2B5EF4-FFF2-40B4-BE49-F238E27FC236}">
                    <a16:creationId xmlns:a16="http://schemas.microsoft.com/office/drawing/2014/main" id="{A25429EB-0BB6-4449-B0E4-1B9AAD36AF6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711022" y="401638"/>
                <a:ext cx="4982128" cy="2809331"/>
              </a:xfrm>
              <a:prstGeom prst="wedgeRoundRectCallout">
                <a:avLst>
                  <a:gd name="adj1" fmla="val -50148"/>
                  <a:gd name="adj2" fmla="val 72415"/>
                  <a:gd name="adj3" fmla="val 16667"/>
                </a:avLst>
              </a:prstGeom>
              <a:solidFill>
                <a:srgbClr val="C00000"/>
              </a:solidFill>
              <a:ln w="3810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/>
              <a:lstStyle>
                <a:lvl1pPr marL="342900" indent="-34290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 eaLnBrk="1" hangingPunct="1">
                  <a:lnSpc>
                    <a:spcPct val="90000"/>
                  </a:lnSpc>
                  <a:buFontTx/>
                  <a:buNone/>
                  <a:defRPr/>
                </a:pPr>
                <a:endParaRPr lang="en-GB" altLang="en-US" sz="6000" b="1">
                  <a:solidFill>
                    <a:srgbClr val="990099"/>
                  </a:solidFill>
                  <a:latin typeface="Trebuchet MS" panose="020B0603020202020204" pitchFamily="34" charset="0"/>
                </a:endParaRPr>
              </a:p>
            </p:txBody>
          </p:sp>
          <p:sp>
            <p:nvSpPr>
              <p:cNvPr id="4" name="TextBox 10">
                <a:extLst>
                  <a:ext uri="{FF2B5EF4-FFF2-40B4-BE49-F238E27FC236}">
                    <a16:creationId xmlns:a16="http://schemas.microsoft.com/office/drawing/2014/main" id="{3530E541-6FAC-49EB-97B3-B39C1E52143E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711022" y="929120"/>
                <a:ext cx="4982128" cy="1754058"/>
              </a:xfrm>
              <a:prstGeom prst="rect">
                <a:avLst/>
              </a:prstGeom>
              <a:no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>
                  <a:spcBef>
                    <a:spcPct val="0"/>
                  </a:spcBef>
                  <a:buFontTx/>
                  <a:buNone/>
                  <a:defRPr/>
                </a:pPr>
                <a:r>
                  <a:rPr lang="en-GB" altLang="en-US" sz="5400" dirty="0">
                    <a:latin typeface="Comic Sans MS" panose="030F0702030302020204" pitchFamily="66" charset="0"/>
                  </a:rPr>
                  <a:t>What is a verb?</a:t>
                </a:r>
              </a:p>
            </p:txBody>
          </p:sp>
        </p:grpSp>
        <p:pic>
          <p:nvPicPr>
            <p:cNvPr id="18438" name="Picture 22" descr="school days by sammo241 - back to school">
              <a:extLst>
                <a:ext uri="{FF2B5EF4-FFF2-40B4-BE49-F238E27FC236}">
                  <a16:creationId xmlns:a16="http://schemas.microsoft.com/office/drawing/2014/main" id="{74FCED99-89FA-47D2-AB4A-35363E9E46E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1034" r="7185" b="36633"/>
            <a:stretch>
              <a:fillRect/>
            </a:stretch>
          </p:blipFill>
          <p:spPr bwMode="auto">
            <a:xfrm>
              <a:off x="424881" y="3076824"/>
              <a:ext cx="3374967" cy="31330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FBFB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xtBox 1">
            <a:extLst>
              <a:ext uri="{FF2B5EF4-FFF2-40B4-BE49-F238E27FC236}">
                <a16:creationId xmlns:a16="http://schemas.microsoft.com/office/drawing/2014/main" id="{8EF78DD8-4B51-456C-93FC-320F9CAE18E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-73025"/>
            <a:ext cx="9144000" cy="2122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4400" b="1">
                <a:latin typeface="Comic Sans MS" panose="030F0702030302020204" pitchFamily="66" charset="0"/>
              </a:rPr>
              <a:t>A </a:t>
            </a:r>
            <a:r>
              <a:rPr lang="en-GB" altLang="en-US" sz="4400" b="1">
                <a:solidFill>
                  <a:srgbClr val="C00000"/>
                </a:solidFill>
                <a:latin typeface="Comic Sans MS" panose="030F0702030302020204" pitchFamily="66" charset="0"/>
              </a:rPr>
              <a:t>verb </a:t>
            </a:r>
            <a:r>
              <a:rPr lang="en-GB" altLang="en-US" sz="4400" b="1">
                <a:latin typeface="Comic Sans MS" panose="030F0702030302020204" pitchFamily="66" charset="0"/>
              </a:rPr>
              <a:t>is an </a:t>
            </a:r>
            <a:r>
              <a:rPr lang="en-GB" altLang="en-US" sz="4400" b="1">
                <a:solidFill>
                  <a:srgbClr val="C00000"/>
                </a:solidFill>
                <a:latin typeface="Comic Sans MS" panose="030F0702030302020204" pitchFamily="66" charset="0"/>
              </a:rPr>
              <a:t>action word. </a:t>
            </a:r>
            <a:r>
              <a:rPr lang="en-GB" altLang="en-US" sz="4400" b="1">
                <a:latin typeface="Comic Sans MS" panose="030F0702030302020204" pitchFamily="66" charset="0"/>
              </a:rPr>
              <a:t>It</a:t>
            </a:r>
            <a:r>
              <a:rPr lang="en-GB" altLang="en-US" sz="4400" b="1">
                <a:solidFill>
                  <a:srgbClr val="C00000"/>
                </a:solidFill>
                <a:latin typeface="Comic Sans MS" panose="030F0702030302020204" pitchFamily="66" charset="0"/>
              </a:rPr>
              <a:t> </a:t>
            </a:r>
            <a:r>
              <a:rPr lang="en-GB" altLang="en-US" sz="4400" b="1">
                <a:latin typeface="Comic Sans MS" panose="030F0702030302020204" pitchFamily="66" charset="0"/>
              </a:rPr>
              <a:t>tells us what someone or something is </a:t>
            </a:r>
            <a:r>
              <a:rPr lang="en-GB" altLang="en-US" sz="4400" b="1">
                <a:solidFill>
                  <a:srgbClr val="C00000"/>
                </a:solidFill>
                <a:latin typeface="Comic Sans MS" panose="030F0702030302020204" pitchFamily="66" charset="0"/>
              </a:rPr>
              <a:t>doing</a:t>
            </a:r>
            <a:r>
              <a:rPr lang="en-GB" altLang="en-US" sz="4400" b="1">
                <a:latin typeface="Comic Sans MS" panose="030F0702030302020204" pitchFamily="66" charset="0"/>
              </a:rPr>
              <a:t>… </a:t>
            </a:r>
          </a:p>
        </p:txBody>
      </p:sp>
      <p:sp>
        <p:nvSpPr>
          <p:cNvPr id="19459" name="TextBox 1">
            <a:extLst>
              <a:ext uri="{FF2B5EF4-FFF2-40B4-BE49-F238E27FC236}">
                <a16:creationId xmlns:a16="http://schemas.microsoft.com/office/drawing/2014/main" id="{A0B2BF64-342C-40F5-BF8A-B86B354EA8E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5481638"/>
            <a:ext cx="91440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7200">
                <a:latin typeface="Comic Sans MS" panose="030F0702030302020204" pitchFamily="66" charset="0"/>
              </a:rPr>
              <a:t>Alex </a:t>
            </a:r>
            <a:r>
              <a:rPr lang="en-GB" altLang="en-US" sz="7200">
                <a:solidFill>
                  <a:srgbClr val="C00000"/>
                </a:solidFill>
                <a:latin typeface="Comic Sans MS" panose="030F0702030302020204" pitchFamily="66" charset="0"/>
              </a:rPr>
              <a:t>dances</a:t>
            </a:r>
            <a:r>
              <a:rPr lang="en-GB" altLang="en-US" sz="7200">
                <a:latin typeface="Comic Sans MS" panose="030F0702030302020204" pitchFamily="66" charset="0"/>
              </a:rPr>
              <a:t> well.</a:t>
            </a:r>
          </a:p>
        </p:txBody>
      </p:sp>
      <p:pic>
        <p:nvPicPr>
          <p:cNvPr id="19460" name="Picture 6" descr="Hip Hop Kid 2 by cyberscooty - Hip hop kid 2 from an original request from a found flier.">
            <a:extLst>
              <a:ext uri="{FF2B5EF4-FFF2-40B4-BE49-F238E27FC236}">
                <a16:creationId xmlns:a16="http://schemas.microsoft.com/office/drawing/2014/main" id="{7419B39E-5929-4957-AAF3-CB16A90BF3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1688" y="2322513"/>
            <a:ext cx="2460625" cy="323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FBFB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extBox 1">
            <a:extLst>
              <a:ext uri="{FF2B5EF4-FFF2-40B4-BE49-F238E27FC236}">
                <a16:creationId xmlns:a16="http://schemas.microsoft.com/office/drawing/2014/main" id="{A4CCDCA6-1FC4-4968-9045-4AF38A28056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4173538"/>
            <a:ext cx="9144000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7200">
                <a:latin typeface="Comic Sans MS" panose="030F0702030302020204" pitchFamily="66" charset="0"/>
              </a:rPr>
              <a:t>The fish </a:t>
            </a:r>
            <a:r>
              <a:rPr lang="en-GB" altLang="en-US" sz="7200">
                <a:solidFill>
                  <a:srgbClr val="C00000"/>
                </a:solidFill>
                <a:latin typeface="Comic Sans MS" panose="030F0702030302020204" pitchFamily="66" charset="0"/>
              </a:rPr>
              <a:t>swim</a:t>
            </a:r>
            <a:r>
              <a:rPr lang="en-GB" altLang="en-US" sz="7200">
                <a:latin typeface="Comic Sans MS" panose="030F0702030302020204" pitchFamily="66" charset="0"/>
              </a:rPr>
              <a:t> in the sea.</a:t>
            </a:r>
          </a:p>
        </p:txBody>
      </p:sp>
      <p:grpSp>
        <p:nvGrpSpPr>
          <p:cNvPr id="20483" name="Group 1">
            <a:extLst>
              <a:ext uri="{FF2B5EF4-FFF2-40B4-BE49-F238E27FC236}">
                <a16:creationId xmlns:a16="http://schemas.microsoft.com/office/drawing/2014/main" id="{39FE85B4-8A56-4AF1-9007-A235F41CD738}"/>
              </a:ext>
            </a:extLst>
          </p:cNvPr>
          <p:cNvGrpSpPr>
            <a:grpSpLocks/>
          </p:cNvGrpSpPr>
          <p:nvPr/>
        </p:nvGrpSpPr>
        <p:grpSpPr bwMode="auto">
          <a:xfrm>
            <a:off x="762000" y="838200"/>
            <a:ext cx="7620000" cy="2933700"/>
            <a:chOff x="762000" y="1469453"/>
            <a:chExt cx="7620000" cy="2933701"/>
          </a:xfrm>
        </p:grpSpPr>
        <p:pic>
          <p:nvPicPr>
            <p:cNvPr id="20484" name="Picture 5" descr="Fish Logo by refreshdesign - A fish without skin, its all bones, swimming above the water.">
              <a:extLst>
                <a:ext uri="{FF2B5EF4-FFF2-40B4-BE49-F238E27FC236}">
                  <a16:creationId xmlns:a16="http://schemas.microsoft.com/office/drawing/2014/main" id="{95D4F248-FA89-46F8-AE9E-B2A3B8FAA28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2000" y="1469453"/>
              <a:ext cx="7620000" cy="29337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485" name="Picture 4">
              <a:extLst>
                <a:ext uri="{FF2B5EF4-FFF2-40B4-BE49-F238E27FC236}">
                  <a16:creationId xmlns:a16="http://schemas.microsoft.com/office/drawing/2014/main" id="{DFD1F0A8-A4A2-4233-AA3D-AAC67DC8D5A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88678" y="2600247"/>
              <a:ext cx="1000020" cy="8418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486" name="Picture 5">
              <a:extLst>
                <a:ext uri="{FF2B5EF4-FFF2-40B4-BE49-F238E27FC236}">
                  <a16:creationId xmlns:a16="http://schemas.microsoft.com/office/drawing/2014/main" id="{3805599B-45C5-4732-878E-109C31F42FB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19104" y="2539161"/>
              <a:ext cx="1000020" cy="8418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487" name="Picture 6">
              <a:extLst>
                <a:ext uri="{FF2B5EF4-FFF2-40B4-BE49-F238E27FC236}">
                  <a16:creationId xmlns:a16="http://schemas.microsoft.com/office/drawing/2014/main" id="{038E6679-D82A-492B-8875-D054AA51751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50972" y="3364688"/>
              <a:ext cx="1000020" cy="8418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488" name="Picture 7">
              <a:extLst>
                <a:ext uri="{FF2B5EF4-FFF2-40B4-BE49-F238E27FC236}">
                  <a16:creationId xmlns:a16="http://schemas.microsoft.com/office/drawing/2014/main" id="{2B8A1669-4530-4845-93EB-A55F54B5049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53891" y="2515354"/>
              <a:ext cx="1000020" cy="8418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489" name="Picture 8">
              <a:extLst>
                <a:ext uri="{FF2B5EF4-FFF2-40B4-BE49-F238E27FC236}">
                  <a16:creationId xmlns:a16="http://schemas.microsoft.com/office/drawing/2014/main" id="{AAA89980-D1BB-4581-891D-322C18E8B58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19820" y="3350962"/>
              <a:ext cx="1000020" cy="8418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FBFB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Box 1">
            <a:extLst>
              <a:ext uri="{FF2B5EF4-FFF2-40B4-BE49-F238E27FC236}">
                <a16:creationId xmlns:a16="http://schemas.microsoft.com/office/drawing/2014/main" id="{CEB7D250-EE40-4454-ADF6-CE3FA9C1FF2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4008438"/>
            <a:ext cx="9144000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7200">
                <a:latin typeface="Comic Sans MS" panose="030F0702030302020204" pitchFamily="66" charset="0"/>
              </a:rPr>
              <a:t>The choir </a:t>
            </a:r>
            <a:r>
              <a:rPr lang="en-GB" altLang="en-US" sz="7200">
                <a:solidFill>
                  <a:srgbClr val="C00000"/>
                </a:solidFill>
                <a:latin typeface="Comic Sans MS" panose="030F0702030302020204" pitchFamily="66" charset="0"/>
              </a:rPr>
              <a:t>sing</a:t>
            </a:r>
            <a:r>
              <a:rPr lang="en-GB" altLang="en-US" sz="7200">
                <a:latin typeface="Comic Sans MS" panose="030F0702030302020204" pitchFamily="66" charset="0"/>
              </a:rPr>
              <a:t> beautifully.</a:t>
            </a:r>
          </a:p>
        </p:txBody>
      </p:sp>
      <p:pic>
        <p:nvPicPr>
          <p:cNvPr id="22531" name="Picture 5" descr="Children Choral by gustavorezende - A children choral. Modified and traced from http://www.publicdomainpictures.net/view-image.php?image=14880&amp;picture=singing-children&amp;large=1">
            <a:extLst>
              <a:ext uri="{FF2B5EF4-FFF2-40B4-BE49-F238E27FC236}">
                <a16:creationId xmlns:a16="http://schemas.microsoft.com/office/drawing/2014/main" id="{319DB788-DED6-40B0-9C17-0FA86E6391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0088" y="719138"/>
            <a:ext cx="5203825" cy="290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FBFB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extBox 1">
            <a:extLst>
              <a:ext uri="{FF2B5EF4-FFF2-40B4-BE49-F238E27FC236}">
                <a16:creationId xmlns:a16="http://schemas.microsoft.com/office/drawing/2014/main" id="{4056384A-FC92-4B46-92D0-0D536C65AF4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4538663"/>
            <a:ext cx="9144000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7200">
                <a:latin typeface="Comic Sans MS" panose="030F0702030302020204" pitchFamily="66" charset="0"/>
              </a:rPr>
              <a:t>I </a:t>
            </a:r>
            <a:r>
              <a:rPr lang="en-GB" altLang="en-US" sz="7200">
                <a:solidFill>
                  <a:srgbClr val="C00000"/>
                </a:solidFill>
                <a:latin typeface="Comic Sans MS" panose="030F0702030302020204" pitchFamily="66" charset="0"/>
              </a:rPr>
              <a:t>relaxed</a:t>
            </a:r>
            <a:r>
              <a:rPr lang="en-GB" altLang="en-US" sz="7200">
                <a:latin typeface="Comic Sans MS" panose="030F0702030302020204" pitchFamily="66" charset="0"/>
              </a:rPr>
              <a:t> on the beach.</a:t>
            </a:r>
          </a:p>
        </p:txBody>
      </p:sp>
      <p:pic>
        <p:nvPicPr>
          <p:cNvPr id="23555" name="Picture 3">
            <a:extLst>
              <a:ext uri="{FF2B5EF4-FFF2-40B4-BE49-F238E27FC236}">
                <a16:creationId xmlns:a16="http://schemas.microsoft.com/office/drawing/2014/main" id="{24BD314D-D596-49B5-959F-C3F18CA692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6525" y="636588"/>
            <a:ext cx="3790950" cy="309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FBFB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extBox 1">
            <a:extLst>
              <a:ext uri="{FF2B5EF4-FFF2-40B4-BE49-F238E27FC236}">
                <a16:creationId xmlns:a16="http://schemas.microsoft.com/office/drawing/2014/main" id="{DE95541F-9316-4D10-B028-3CC5097E767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5353050"/>
            <a:ext cx="91440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7200">
                <a:latin typeface="Comic Sans MS" panose="030F0702030302020204" pitchFamily="66" charset="0"/>
              </a:rPr>
              <a:t>Cyril likes to </a:t>
            </a:r>
            <a:r>
              <a:rPr lang="en-GB" altLang="en-US" sz="7200">
                <a:solidFill>
                  <a:srgbClr val="C00000"/>
                </a:solidFill>
                <a:latin typeface="Comic Sans MS" panose="030F0702030302020204" pitchFamily="66" charset="0"/>
              </a:rPr>
              <a:t>chat</a:t>
            </a:r>
            <a:r>
              <a:rPr lang="en-GB" altLang="en-US" sz="7200">
                <a:latin typeface="Comic Sans MS" panose="030F0702030302020204" pitchFamily="66" charset="0"/>
              </a:rPr>
              <a:t>.</a:t>
            </a:r>
          </a:p>
        </p:txBody>
      </p:sp>
      <p:pic>
        <p:nvPicPr>
          <p:cNvPr id="24579" name="Picture 6" descr="http://www.clker.com/cliparts/f/9/1/a/13268324841618188270Cat%20with%20Telephone.svg.hi.png">
            <a:extLst>
              <a:ext uri="{FF2B5EF4-FFF2-40B4-BE49-F238E27FC236}">
                <a16:creationId xmlns:a16="http://schemas.microsoft.com/office/drawing/2014/main" id="{AE095DF6-FAAF-4339-91DF-8932CF3A62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4850" y="1039813"/>
            <a:ext cx="5194300" cy="3455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FBFB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602" name="Group 3">
            <a:extLst>
              <a:ext uri="{FF2B5EF4-FFF2-40B4-BE49-F238E27FC236}">
                <a16:creationId xmlns:a16="http://schemas.microsoft.com/office/drawing/2014/main" id="{24F447B4-EB6C-4EA0-BB66-B63C2B995EDD}"/>
              </a:ext>
            </a:extLst>
          </p:cNvPr>
          <p:cNvGrpSpPr>
            <a:grpSpLocks/>
          </p:cNvGrpSpPr>
          <p:nvPr/>
        </p:nvGrpSpPr>
        <p:grpSpPr bwMode="auto">
          <a:xfrm>
            <a:off x="360363" y="471488"/>
            <a:ext cx="8424862" cy="5865812"/>
            <a:chOff x="424881" y="343237"/>
            <a:chExt cx="8423845" cy="5866624"/>
          </a:xfrm>
        </p:grpSpPr>
        <p:grpSp>
          <p:nvGrpSpPr>
            <p:cNvPr id="2" name="Group 1">
              <a:extLst>
                <a:ext uri="{FF2B5EF4-FFF2-40B4-BE49-F238E27FC236}">
                  <a16:creationId xmlns:a16="http://schemas.microsoft.com/office/drawing/2014/main" id="{4CB2E254-4388-4F16-9485-1C65D06EB77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866230" y="343237"/>
              <a:ext cx="4982496" cy="3046988"/>
              <a:chOff x="3711022" y="362296"/>
              <a:chExt cx="4982128" cy="3046522"/>
            </a:xfrm>
            <a:solidFill>
              <a:schemeClr val="bg1">
                <a:lumMod val="95000"/>
              </a:schemeClr>
            </a:solidFill>
          </p:grpSpPr>
          <p:sp>
            <p:nvSpPr>
              <p:cNvPr id="18435" name="Rounded Rectangular Callout 2">
                <a:extLst>
                  <a:ext uri="{FF2B5EF4-FFF2-40B4-BE49-F238E27FC236}">
                    <a16:creationId xmlns:a16="http://schemas.microsoft.com/office/drawing/2014/main" id="{51581FE3-3EEA-4194-98E9-39352907CA2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711022" y="401638"/>
                <a:ext cx="4982128" cy="2943165"/>
              </a:xfrm>
              <a:prstGeom prst="wedgeRoundRectCallout">
                <a:avLst>
                  <a:gd name="adj1" fmla="val -50148"/>
                  <a:gd name="adj2" fmla="val 72415"/>
                  <a:gd name="adj3" fmla="val 16667"/>
                </a:avLst>
              </a:prstGeom>
              <a:solidFill>
                <a:srgbClr val="C00000"/>
              </a:solidFill>
              <a:ln w="3810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/>
              <a:lstStyle>
                <a:lvl1pPr marL="342900" indent="-34290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 eaLnBrk="1" hangingPunct="1">
                  <a:lnSpc>
                    <a:spcPct val="90000"/>
                  </a:lnSpc>
                  <a:buFontTx/>
                  <a:buNone/>
                  <a:defRPr/>
                </a:pPr>
                <a:endParaRPr lang="en-GB" altLang="en-US" sz="6000" b="1">
                  <a:solidFill>
                    <a:srgbClr val="990099"/>
                  </a:solidFill>
                  <a:latin typeface="Trebuchet MS" panose="020B0603020202020204" pitchFamily="34" charset="0"/>
                </a:endParaRPr>
              </a:p>
            </p:txBody>
          </p:sp>
          <p:sp>
            <p:nvSpPr>
              <p:cNvPr id="18436" name="TextBox 10">
                <a:extLst>
                  <a:ext uri="{FF2B5EF4-FFF2-40B4-BE49-F238E27FC236}">
                    <a16:creationId xmlns:a16="http://schemas.microsoft.com/office/drawing/2014/main" id="{22DE7609-1A65-4BB2-BA3A-CE450BFFF4C1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711022" y="362296"/>
                <a:ext cx="4982128" cy="3046522"/>
              </a:xfrm>
              <a:prstGeom prst="rect">
                <a:avLst/>
              </a:prstGeom>
              <a:no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>
                  <a:spcBef>
                    <a:spcPct val="0"/>
                  </a:spcBef>
                  <a:buFontTx/>
                  <a:buNone/>
                  <a:defRPr/>
                </a:pPr>
                <a:r>
                  <a:rPr lang="en-GB" altLang="en-US" dirty="0">
                    <a:latin typeface="Comic Sans MS" panose="030F0702030302020204" pitchFamily="66" charset="0"/>
                  </a:rPr>
                  <a:t>Can you think of any other verbs? Go around the class and see how long you can make a ‘verb chain’ before you run out of words. </a:t>
                </a:r>
              </a:p>
            </p:txBody>
          </p:sp>
        </p:grpSp>
        <p:pic>
          <p:nvPicPr>
            <p:cNvPr id="25604" name="Picture 22" descr="school days by sammo241 - back to school">
              <a:extLst>
                <a:ext uri="{FF2B5EF4-FFF2-40B4-BE49-F238E27FC236}">
                  <a16:creationId xmlns:a16="http://schemas.microsoft.com/office/drawing/2014/main" id="{08E56F58-0049-40A6-A143-ACC1B88D9C0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1034" r="7185" b="36633"/>
            <a:stretch>
              <a:fillRect/>
            </a:stretch>
          </p:blipFill>
          <p:spPr bwMode="auto">
            <a:xfrm>
              <a:off x="424881" y="3076824"/>
              <a:ext cx="3374967" cy="31330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FBFB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626" name="Group 15">
            <a:extLst>
              <a:ext uri="{FF2B5EF4-FFF2-40B4-BE49-F238E27FC236}">
                <a16:creationId xmlns:a16="http://schemas.microsoft.com/office/drawing/2014/main" id="{3A122479-AFB4-43E1-A6D5-873AC58D7FA1}"/>
              </a:ext>
            </a:extLst>
          </p:cNvPr>
          <p:cNvGrpSpPr>
            <a:grpSpLocks/>
          </p:cNvGrpSpPr>
          <p:nvPr/>
        </p:nvGrpSpPr>
        <p:grpSpPr bwMode="auto">
          <a:xfrm>
            <a:off x="300038" y="217488"/>
            <a:ext cx="8543925" cy="2352675"/>
            <a:chOff x="240570" y="238365"/>
            <a:chExt cx="8544655" cy="2353571"/>
          </a:xfrm>
        </p:grpSpPr>
        <p:pic>
          <p:nvPicPr>
            <p:cNvPr id="26638" name="Picture 22" descr="school days by sammo241 - back to school">
              <a:extLst>
                <a:ext uri="{FF2B5EF4-FFF2-40B4-BE49-F238E27FC236}">
                  <a16:creationId xmlns:a16="http://schemas.microsoft.com/office/drawing/2014/main" id="{4DB5623C-E385-463F-8650-7120DB7E6BF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1034" r="7185" b="36633"/>
            <a:stretch>
              <a:fillRect/>
            </a:stretch>
          </p:blipFill>
          <p:spPr bwMode="auto">
            <a:xfrm>
              <a:off x="240570" y="238365"/>
              <a:ext cx="2535968" cy="23535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6639" name="Rounded Rectangular Callout 2">
              <a:extLst>
                <a:ext uri="{FF2B5EF4-FFF2-40B4-BE49-F238E27FC236}">
                  <a16:creationId xmlns:a16="http://schemas.microsoft.com/office/drawing/2014/main" id="{EF030623-83C2-47C0-8C07-8474A3585C0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02127" y="346239"/>
              <a:ext cx="4983098" cy="1711161"/>
            </a:xfrm>
            <a:prstGeom prst="wedgeRoundRectCallout">
              <a:avLst>
                <a:gd name="adj1" fmla="val -67579"/>
                <a:gd name="adj2" fmla="val -10412"/>
                <a:gd name="adj3" fmla="val 16667"/>
              </a:avLst>
            </a:prstGeom>
            <a:solidFill>
              <a:srgbClr val="C00000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</p:spPr>
          <p:txBody>
            <a:bodyPr/>
            <a:lstStyle>
              <a:lvl1pPr marL="342900" indent="-34290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>
                <a:lnSpc>
                  <a:spcPct val="90000"/>
                </a:lnSpc>
                <a:buFontTx/>
                <a:buNone/>
              </a:pPr>
              <a:endParaRPr lang="en-GB" altLang="en-US" sz="6000" b="1">
                <a:solidFill>
                  <a:srgbClr val="990099"/>
                </a:solidFill>
                <a:latin typeface="Trebuchet MS" panose="020B0603020202020204" pitchFamily="34" charset="0"/>
              </a:endParaRPr>
            </a:p>
          </p:txBody>
        </p:sp>
        <p:sp>
          <p:nvSpPr>
            <p:cNvPr id="26640" name="TextBox 10">
              <a:extLst>
                <a:ext uri="{FF2B5EF4-FFF2-40B4-BE49-F238E27FC236}">
                  <a16:creationId xmlns:a16="http://schemas.microsoft.com/office/drawing/2014/main" id="{BB83A9A6-D4C2-44D8-880D-0F34E004171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802127" y="325184"/>
              <a:ext cx="4983098" cy="17543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GB" altLang="en-US" sz="3600">
                  <a:latin typeface="Comic Sans MS" panose="030F0702030302020204" pitchFamily="66" charset="0"/>
                </a:rPr>
                <a:t>Below are some of the things I can do. They are all verbs.</a:t>
              </a:r>
            </a:p>
          </p:txBody>
        </p:sp>
      </p:grpSp>
      <p:grpSp>
        <p:nvGrpSpPr>
          <p:cNvPr id="26627" name="Group 14">
            <a:extLst>
              <a:ext uri="{FF2B5EF4-FFF2-40B4-BE49-F238E27FC236}">
                <a16:creationId xmlns:a16="http://schemas.microsoft.com/office/drawing/2014/main" id="{9D9966A4-A7DD-4584-AB8E-FF0F2E2CA67C}"/>
              </a:ext>
            </a:extLst>
          </p:cNvPr>
          <p:cNvGrpSpPr>
            <a:grpSpLocks/>
          </p:cNvGrpSpPr>
          <p:nvPr/>
        </p:nvGrpSpPr>
        <p:grpSpPr bwMode="auto">
          <a:xfrm>
            <a:off x="461963" y="2381250"/>
            <a:ext cx="8218487" cy="4362450"/>
            <a:chOff x="535687" y="2262656"/>
            <a:chExt cx="8217662" cy="4361601"/>
          </a:xfrm>
        </p:grpSpPr>
        <p:sp>
          <p:nvSpPr>
            <p:cNvPr id="26628" name="TextBox 4">
              <a:extLst>
                <a:ext uri="{FF2B5EF4-FFF2-40B4-BE49-F238E27FC236}">
                  <a16:creationId xmlns:a16="http://schemas.microsoft.com/office/drawing/2014/main" id="{2480BAED-9E59-4C90-92AA-97AF8675C32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453135" y="2976499"/>
              <a:ext cx="1323403" cy="7064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GB" altLang="en-US" sz="4000" b="1">
                  <a:solidFill>
                    <a:srgbClr val="C00000"/>
                  </a:solidFill>
                  <a:latin typeface="Comic Sans MS" panose="030F0702030302020204" pitchFamily="66" charset="0"/>
                </a:rPr>
                <a:t>jump</a:t>
              </a:r>
              <a:endParaRPr lang="en-GB" altLang="en-US" sz="4000">
                <a:solidFill>
                  <a:srgbClr val="C00000"/>
                </a:solidFill>
              </a:endParaRPr>
            </a:p>
          </p:txBody>
        </p:sp>
        <p:sp>
          <p:nvSpPr>
            <p:cNvPr id="26629" name="TextBox 5">
              <a:extLst>
                <a:ext uri="{FF2B5EF4-FFF2-40B4-BE49-F238E27FC236}">
                  <a16:creationId xmlns:a16="http://schemas.microsoft.com/office/drawing/2014/main" id="{AB1A38B4-4F8D-4611-B305-5C1BCC807AB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35687" y="4497451"/>
              <a:ext cx="1323403" cy="7064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GB" altLang="en-US" sz="4000" b="1">
                  <a:solidFill>
                    <a:srgbClr val="C00000"/>
                  </a:solidFill>
                  <a:latin typeface="Comic Sans MS" panose="030F0702030302020204" pitchFamily="66" charset="0"/>
                </a:rPr>
                <a:t>play</a:t>
              </a:r>
              <a:endParaRPr lang="en-GB" altLang="en-US" sz="4000">
                <a:solidFill>
                  <a:srgbClr val="C00000"/>
                </a:solidFill>
              </a:endParaRPr>
            </a:p>
          </p:txBody>
        </p:sp>
        <p:sp>
          <p:nvSpPr>
            <p:cNvPr id="26630" name="TextBox 6">
              <a:extLst>
                <a:ext uri="{FF2B5EF4-FFF2-40B4-BE49-F238E27FC236}">
                  <a16:creationId xmlns:a16="http://schemas.microsoft.com/office/drawing/2014/main" id="{6C9962DC-8150-43B3-A965-17879334184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140425" y="4861961"/>
              <a:ext cx="1323403" cy="7064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GB" altLang="en-US" sz="4000" b="1">
                  <a:solidFill>
                    <a:srgbClr val="C00000"/>
                  </a:solidFill>
                  <a:latin typeface="Comic Sans MS" panose="030F0702030302020204" pitchFamily="66" charset="0"/>
                </a:rPr>
                <a:t>skip</a:t>
              </a:r>
              <a:endParaRPr lang="en-GB" altLang="en-US" sz="4000">
                <a:solidFill>
                  <a:srgbClr val="C00000"/>
                </a:solidFill>
              </a:endParaRPr>
            </a:p>
          </p:txBody>
        </p:sp>
        <p:sp>
          <p:nvSpPr>
            <p:cNvPr id="26631" name="TextBox 7">
              <a:extLst>
                <a:ext uri="{FF2B5EF4-FFF2-40B4-BE49-F238E27FC236}">
                  <a16:creationId xmlns:a16="http://schemas.microsoft.com/office/drawing/2014/main" id="{18B1D61A-BCF4-4BAC-9124-9599EA4B5C8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813462" y="3688820"/>
              <a:ext cx="1528825" cy="7078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GB" altLang="en-US" sz="4000" b="1">
                  <a:solidFill>
                    <a:srgbClr val="C00000"/>
                  </a:solidFill>
                  <a:latin typeface="Comic Sans MS" panose="030F0702030302020204" pitchFamily="66" charset="0"/>
                </a:rPr>
                <a:t>argue</a:t>
              </a:r>
              <a:endParaRPr lang="en-GB" altLang="en-US" sz="4000">
                <a:solidFill>
                  <a:srgbClr val="C00000"/>
                </a:solidFill>
              </a:endParaRPr>
            </a:p>
          </p:txBody>
        </p:sp>
        <p:sp>
          <p:nvSpPr>
            <p:cNvPr id="26632" name="TextBox 8">
              <a:extLst>
                <a:ext uri="{FF2B5EF4-FFF2-40B4-BE49-F238E27FC236}">
                  <a16:creationId xmlns:a16="http://schemas.microsoft.com/office/drawing/2014/main" id="{EC315E1D-CF82-4F5F-82B3-809D8FD64EF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845303" y="4497451"/>
              <a:ext cx="1460753" cy="7078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GB" altLang="en-US" sz="4000" b="1">
                  <a:solidFill>
                    <a:srgbClr val="C00000"/>
                  </a:solidFill>
                  <a:latin typeface="Comic Sans MS" panose="030F0702030302020204" pitchFamily="66" charset="0"/>
                </a:rPr>
                <a:t>smile</a:t>
              </a:r>
              <a:endParaRPr lang="en-GB" altLang="en-US" sz="4000">
                <a:solidFill>
                  <a:srgbClr val="C00000"/>
                </a:solidFill>
              </a:endParaRPr>
            </a:p>
          </p:txBody>
        </p:sp>
        <p:sp>
          <p:nvSpPr>
            <p:cNvPr id="26633" name="TextBox 9">
              <a:extLst>
                <a:ext uri="{FF2B5EF4-FFF2-40B4-BE49-F238E27FC236}">
                  <a16:creationId xmlns:a16="http://schemas.microsoft.com/office/drawing/2014/main" id="{0044290D-51BE-4C34-8036-52EF34F9DBC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732588" y="2970542"/>
              <a:ext cx="1533588" cy="7078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GB" altLang="en-US" sz="4000" b="1">
                  <a:solidFill>
                    <a:srgbClr val="C00000"/>
                  </a:solidFill>
                  <a:latin typeface="Comic Sans MS" panose="030F0702030302020204" pitchFamily="66" charset="0"/>
                </a:rPr>
                <a:t>think</a:t>
              </a:r>
              <a:endParaRPr lang="en-GB" altLang="en-US" sz="4000">
                <a:solidFill>
                  <a:srgbClr val="C00000"/>
                </a:solidFill>
              </a:endParaRPr>
            </a:p>
          </p:txBody>
        </p:sp>
        <p:sp>
          <p:nvSpPr>
            <p:cNvPr id="26634" name="TextBox 10">
              <a:extLst>
                <a:ext uri="{FF2B5EF4-FFF2-40B4-BE49-F238E27FC236}">
                  <a16:creationId xmlns:a16="http://schemas.microsoft.com/office/drawing/2014/main" id="{492E0EF8-241E-43F1-92E3-A11FC6F678B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978202" y="5917819"/>
              <a:ext cx="1323403" cy="7064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GB" altLang="en-US" sz="4000" b="1">
                  <a:solidFill>
                    <a:srgbClr val="C00000"/>
                  </a:solidFill>
                  <a:latin typeface="Comic Sans MS" panose="030F0702030302020204" pitchFamily="66" charset="0"/>
                </a:rPr>
                <a:t>swim</a:t>
              </a:r>
              <a:endParaRPr lang="en-GB" altLang="en-US" sz="4000">
                <a:solidFill>
                  <a:srgbClr val="C00000"/>
                </a:solidFill>
              </a:endParaRPr>
            </a:p>
          </p:txBody>
        </p:sp>
        <p:sp>
          <p:nvSpPr>
            <p:cNvPr id="26635" name="TextBox 11">
              <a:extLst>
                <a:ext uri="{FF2B5EF4-FFF2-40B4-BE49-F238E27FC236}">
                  <a16:creationId xmlns:a16="http://schemas.microsoft.com/office/drawing/2014/main" id="{18AE4421-3124-4842-9B87-2069EE6A761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968178" y="5916371"/>
              <a:ext cx="1723389" cy="7078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GB" altLang="en-US" sz="4000" b="1">
                  <a:solidFill>
                    <a:srgbClr val="C00000"/>
                  </a:solidFill>
                  <a:latin typeface="Comic Sans MS" panose="030F0702030302020204" pitchFamily="66" charset="0"/>
                </a:rPr>
                <a:t>worry</a:t>
              </a:r>
              <a:endParaRPr lang="en-GB" altLang="en-US" sz="4000">
                <a:solidFill>
                  <a:srgbClr val="C00000"/>
                </a:solidFill>
              </a:endParaRPr>
            </a:p>
          </p:txBody>
        </p:sp>
        <p:sp>
          <p:nvSpPr>
            <p:cNvPr id="26636" name="TextBox 12">
              <a:extLst>
                <a:ext uri="{FF2B5EF4-FFF2-40B4-BE49-F238E27FC236}">
                  <a16:creationId xmlns:a16="http://schemas.microsoft.com/office/drawing/2014/main" id="{8D430072-899A-4D46-8246-25388FBAB5A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016820" y="2262656"/>
              <a:ext cx="1475485" cy="7078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GB" altLang="en-US" sz="4000" b="1">
                  <a:solidFill>
                    <a:srgbClr val="C00000"/>
                  </a:solidFill>
                  <a:latin typeface="Comic Sans MS" panose="030F0702030302020204" pitchFamily="66" charset="0"/>
                </a:rPr>
                <a:t>sleep</a:t>
              </a:r>
              <a:endParaRPr lang="en-GB" altLang="en-US" sz="4000">
                <a:solidFill>
                  <a:srgbClr val="C00000"/>
                </a:solidFill>
              </a:endParaRPr>
            </a:p>
          </p:txBody>
        </p:sp>
        <p:sp>
          <p:nvSpPr>
            <p:cNvPr id="26637" name="TextBox 13">
              <a:extLst>
                <a:ext uri="{FF2B5EF4-FFF2-40B4-BE49-F238E27FC236}">
                  <a16:creationId xmlns:a16="http://schemas.microsoft.com/office/drawing/2014/main" id="{27637A2A-76C9-4B54-80D1-F09604D29C5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178040" y="5916371"/>
              <a:ext cx="1575309" cy="7078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GB" altLang="en-US" sz="4000" b="1">
                  <a:solidFill>
                    <a:srgbClr val="C00000"/>
                  </a:solidFill>
                  <a:latin typeface="Comic Sans MS" panose="030F0702030302020204" pitchFamily="66" charset="0"/>
                </a:rPr>
                <a:t>shout</a:t>
              </a:r>
              <a:endParaRPr lang="en-GB" altLang="en-US" sz="4000">
                <a:solidFill>
                  <a:srgbClr val="C00000"/>
                </a:solidFill>
              </a:endParaRPr>
            </a:p>
          </p:txBody>
        </p:sp>
      </p:grpSp>
    </p:spTree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FBFB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650" name="Group 3">
            <a:extLst>
              <a:ext uri="{FF2B5EF4-FFF2-40B4-BE49-F238E27FC236}">
                <a16:creationId xmlns:a16="http://schemas.microsoft.com/office/drawing/2014/main" id="{6C332DB8-E144-4D59-AB2E-D7BC0F0ADC52}"/>
              </a:ext>
            </a:extLst>
          </p:cNvPr>
          <p:cNvGrpSpPr>
            <a:grpSpLocks/>
          </p:cNvGrpSpPr>
          <p:nvPr/>
        </p:nvGrpSpPr>
        <p:grpSpPr bwMode="auto">
          <a:xfrm>
            <a:off x="360363" y="511175"/>
            <a:ext cx="8424862" cy="5826125"/>
            <a:chOff x="424881" y="382585"/>
            <a:chExt cx="8423845" cy="5827276"/>
          </a:xfrm>
        </p:grpSpPr>
        <p:grpSp>
          <p:nvGrpSpPr>
            <p:cNvPr id="2" name="Group 1">
              <a:extLst>
                <a:ext uri="{FF2B5EF4-FFF2-40B4-BE49-F238E27FC236}">
                  <a16:creationId xmlns:a16="http://schemas.microsoft.com/office/drawing/2014/main" id="{411688B9-EDCA-482B-A41F-CBFC81611F1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866230" y="382585"/>
              <a:ext cx="4982496" cy="2943615"/>
              <a:chOff x="3711022" y="401638"/>
              <a:chExt cx="4982128" cy="2943165"/>
            </a:xfrm>
            <a:solidFill>
              <a:schemeClr val="bg1">
                <a:lumMod val="95000"/>
              </a:schemeClr>
            </a:solidFill>
          </p:grpSpPr>
          <p:sp>
            <p:nvSpPr>
              <p:cNvPr id="18435" name="Rounded Rectangular Callout 2">
                <a:extLst>
                  <a:ext uri="{FF2B5EF4-FFF2-40B4-BE49-F238E27FC236}">
                    <a16:creationId xmlns:a16="http://schemas.microsoft.com/office/drawing/2014/main" id="{2C5CD100-7946-4F9C-9B64-22E22D92B97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711022" y="401638"/>
                <a:ext cx="4982128" cy="2943165"/>
              </a:xfrm>
              <a:prstGeom prst="wedgeRoundRectCallout">
                <a:avLst>
                  <a:gd name="adj1" fmla="val -50148"/>
                  <a:gd name="adj2" fmla="val 72415"/>
                  <a:gd name="adj3" fmla="val 16667"/>
                </a:avLst>
              </a:prstGeom>
              <a:solidFill>
                <a:srgbClr val="C00000"/>
              </a:solidFill>
              <a:ln w="3810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/>
              <a:lstStyle>
                <a:lvl1pPr marL="342900" indent="-34290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 eaLnBrk="1" hangingPunct="1">
                  <a:lnSpc>
                    <a:spcPct val="90000"/>
                  </a:lnSpc>
                  <a:buFontTx/>
                  <a:buNone/>
                  <a:defRPr/>
                </a:pPr>
                <a:endParaRPr lang="en-GB" altLang="en-US" sz="6000" b="1">
                  <a:solidFill>
                    <a:srgbClr val="990099"/>
                  </a:solidFill>
                  <a:latin typeface="Trebuchet MS" panose="020B0603020202020204" pitchFamily="34" charset="0"/>
                </a:endParaRPr>
              </a:p>
            </p:txBody>
          </p:sp>
          <p:sp>
            <p:nvSpPr>
              <p:cNvPr id="18436" name="TextBox 10">
                <a:extLst>
                  <a:ext uri="{FF2B5EF4-FFF2-40B4-BE49-F238E27FC236}">
                    <a16:creationId xmlns:a16="http://schemas.microsoft.com/office/drawing/2014/main" id="{27476642-5E54-4908-B654-BCB709D3ED5E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711022" y="595855"/>
                <a:ext cx="4982128" cy="2554729"/>
              </a:xfrm>
              <a:prstGeom prst="rect">
                <a:avLst/>
              </a:prstGeom>
              <a:no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ctr">
                  <a:spcBef>
                    <a:spcPct val="0"/>
                  </a:spcBef>
                  <a:buFontTx/>
                  <a:buNone/>
                  <a:defRPr/>
                </a:pPr>
                <a:r>
                  <a:rPr lang="en-GB" altLang="en-US" dirty="0">
                    <a:latin typeface="Comic Sans MS" panose="030F0702030302020204" pitchFamily="66" charset="0"/>
                  </a:rPr>
                  <a:t>Can you identify the words on the following slide that are verbs? Click on the word to reveal the right answer.</a:t>
                </a:r>
              </a:p>
            </p:txBody>
          </p:sp>
        </p:grpSp>
        <p:pic>
          <p:nvPicPr>
            <p:cNvPr id="27654" name="Picture 22" descr="school days by sammo241 - back to school">
              <a:extLst>
                <a:ext uri="{FF2B5EF4-FFF2-40B4-BE49-F238E27FC236}">
                  <a16:creationId xmlns:a16="http://schemas.microsoft.com/office/drawing/2014/main" id="{2CEFEE6D-0094-4E97-9941-89E27CC75D0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1034" r="7185" b="36633"/>
            <a:stretch>
              <a:fillRect/>
            </a:stretch>
          </p:blipFill>
          <p:spPr bwMode="auto">
            <a:xfrm>
              <a:off x="424881" y="3076824"/>
              <a:ext cx="3374967" cy="31330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7651" name="Footer Placeholder 4">
            <a:extLst>
              <a:ext uri="{FF2B5EF4-FFF2-40B4-BE49-F238E27FC236}">
                <a16:creationId xmlns:a16="http://schemas.microsoft.com/office/drawing/2014/main" id="{8B0DFD6D-B9EB-461B-B14A-2D403B09FF72}"/>
              </a:ext>
            </a:extLst>
          </p:cNvPr>
          <p:cNvSpPr txBox="1">
            <a:spLocks noGrp="1"/>
          </p:cNvSpPr>
          <p:nvPr/>
        </p:nvSpPr>
        <p:spPr bwMode="auto">
          <a:xfrm>
            <a:off x="1714500" y="6616700"/>
            <a:ext cx="5530850" cy="196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800">
                <a:cs typeface="Arial" panose="020B0604020202020204" pitchFamily="34" charset="0"/>
              </a:rPr>
              <a:t>Copyright 2015 Online Teaching Resources Ltd     </a:t>
            </a:r>
            <a:r>
              <a:rPr lang="en-GB" altLang="en-US" sz="800">
                <a:cs typeface="Arial" panose="020B0604020202020204" pitchFamily="34" charset="0"/>
                <a:hlinkClick r:id="rId3"/>
              </a:rPr>
              <a:t>www.Teacher-of-English.com</a:t>
            </a:r>
            <a:endParaRPr lang="en-GB" altLang="en-US" sz="800">
              <a:cs typeface="Arial" panose="020B0604020202020204" pitchFamily="34" charset="0"/>
            </a:endParaRPr>
          </a:p>
        </p:txBody>
      </p:sp>
      <p:pic>
        <p:nvPicPr>
          <p:cNvPr id="27652" name="Picture 2">
            <a:extLst>
              <a:ext uri="{FF2B5EF4-FFF2-40B4-BE49-F238E27FC236}">
                <a16:creationId xmlns:a16="http://schemas.microsoft.com/office/drawing/2014/main" id="{183CDF24-EC5E-4FFB-9A6C-92EEABC9A1F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011" t="2" r="7790" b="7532"/>
          <a:stretch>
            <a:fillRect/>
          </a:stretch>
        </p:blipFill>
        <p:spPr bwMode="auto">
          <a:xfrm>
            <a:off x="8237538" y="6489700"/>
            <a:ext cx="962025" cy="377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FBFB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674" name="Group 6">
            <a:extLst>
              <a:ext uri="{FF2B5EF4-FFF2-40B4-BE49-F238E27FC236}">
                <a16:creationId xmlns:a16="http://schemas.microsoft.com/office/drawing/2014/main" id="{5F3F1EA6-9CFB-47BA-B8CC-CB51C7B5AA3B}"/>
              </a:ext>
            </a:extLst>
          </p:cNvPr>
          <p:cNvGrpSpPr>
            <a:grpSpLocks/>
          </p:cNvGrpSpPr>
          <p:nvPr/>
        </p:nvGrpSpPr>
        <p:grpSpPr bwMode="auto">
          <a:xfrm>
            <a:off x="3573463" y="2620963"/>
            <a:ext cx="1960562" cy="1781175"/>
            <a:chOff x="3665103" y="2528902"/>
            <a:chExt cx="1960098" cy="1781907"/>
          </a:xfrm>
        </p:grpSpPr>
        <p:sp>
          <p:nvSpPr>
            <p:cNvPr id="28711" name="Explosion 2 1">
              <a:extLst>
                <a:ext uri="{FF2B5EF4-FFF2-40B4-BE49-F238E27FC236}">
                  <a16:creationId xmlns:a16="http://schemas.microsoft.com/office/drawing/2014/main" id="{C81098E8-E7BA-4CC0-90CD-67D6983D256A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2082627">
              <a:off x="3665103" y="2528902"/>
              <a:ext cx="1960098" cy="1781907"/>
            </a:xfrm>
            <a:prstGeom prst="irregularSeal2">
              <a:avLst/>
            </a:prstGeom>
            <a:solidFill>
              <a:srgbClr val="C00000"/>
            </a:solidFill>
            <a:ln w="28575" algn="ctr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>
              <a:lvl1pPr marL="342900" indent="-34290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>
                <a:lnSpc>
                  <a:spcPct val="90000"/>
                </a:lnSpc>
                <a:buFontTx/>
                <a:buNone/>
              </a:pPr>
              <a:endParaRPr lang="en-GB" altLang="en-US" sz="6000" b="1">
                <a:solidFill>
                  <a:srgbClr val="990099"/>
                </a:solidFill>
                <a:latin typeface="Trebuchet MS" panose="020B0603020202020204" pitchFamily="34" charset="0"/>
              </a:endParaRPr>
            </a:p>
          </p:txBody>
        </p:sp>
        <p:sp>
          <p:nvSpPr>
            <p:cNvPr id="28712" name="TextBox 5">
              <a:extLst>
                <a:ext uri="{FF2B5EF4-FFF2-40B4-BE49-F238E27FC236}">
                  <a16:creationId xmlns:a16="http://schemas.microsoft.com/office/drawing/2014/main" id="{621C3798-D94C-4465-B044-4857C204448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776472" y="2980944"/>
              <a:ext cx="1591056" cy="7078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GB" altLang="en-US" sz="4000">
                  <a:latin typeface="Comic Sans MS" panose="030F0702030302020204" pitchFamily="66" charset="0"/>
                </a:rPr>
                <a:t>verbs</a:t>
              </a:r>
            </a:p>
          </p:txBody>
        </p:sp>
      </p:grpSp>
      <p:pic>
        <p:nvPicPr>
          <p:cNvPr id="28675" name="Picture 2" descr="http://www.clker.com/cliparts/7/e/1/6/1206557186603844069mcol_cross.svg.med.png">
            <a:extLst>
              <a:ext uri="{FF2B5EF4-FFF2-40B4-BE49-F238E27FC236}">
                <a16:creationId xmlns:a16="http://schemas.microsoft.com/office/drawing/2014/main" id="{8C82D113-DEF5-41CB-BB9C-40E55C7850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425" y="722313"/>
            <a:ext cx="385763" cy="387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6" name="Picture 2" descr="http://www.clker.com/cliparts/7/e/1/6/1206557186603844069mcol_cross.svg.med.png">
            <a:extLst>
              <a:ext uri="{FF2B5EF4-FFF2-40B4-BE49-F238E27FC236}">
                <a16:creationId xmlns:a16="http://schemas.microsoft.com/office/drawing/2014/main" id="{0A46C8F8-288B-4FC8-BCAB-14C71D40FD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2100" y="647700"/>
            <a:ext cx="385763" cy="387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7" name="Picture 2" descr="http://www.clker.com/cliparts/7/e/1/6/1206557186603844069mcol_cross.svg.med.png">
            <a:extLst>
              <a:ext uri="{FF2B5EF4-FFF2-40B4-BE49-F238E27FC236}">
                <a16:creationId xmlns:a16="http://schemas.microsoft.com/office/drawing/2014/main" id="{88BC27B9-FC2F-4A08-9347-A873CF5747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0013" y="1911350"/>
            <a:ext cx="385762" cy="387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8" name="Picture 2" descr="http://www.clker.com/cliparts/7/e/1/6/1206557186603844069mcol_cross.svg.med.png">
            <a:extLst>
              <a:ext uri="{FF2B5EF4-FFF2-40B4-BE49-F238E27FC236}">
                <a16:creationId xmlns:a16="http://schemas.microsoft.com/office/drawing/2014/main" id="{EB798F0E-55C3-42E6-A12A-274265A677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5688" y="2981325"/>
            <a:ext cx="385762" cy="385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9" name="Picture 2" descr="http://www.clker.com/cliparts/7/e/1/6/1206557186603844069mcol_cross.svg.med.png">
            <a:extLst>
              <a:ext uri="{FF2B5EF4-FFF2-40B4-BE49-F238E27FC236}">
                <a16:creationId xmlns:a16="http://schemas.microsoft.com/office/drawing/2014/main" id="{0E6E097E-61E9-4A07-9309-AE41F497A7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8525" y="5092700"/>
            <a:ext cx="385763" cy="385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80" name="Picture 2" descr="http://www.clker.com/cliparts/7/e/1/6/1206557186603844069mcol_cross.svg.med.png">
            <a:extLst>
              <a:ext uri="{FF2B5EF4-FFF2-40B4-BE49-F238E27FC236}">
                <a16:creationId xmlns:a16="http://schemas.microsoft.com/office/drawing/2014/main" id="{178487AD-A384-41ED-92A9-4998A3682B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1463" y="4622800"/>
            <a:ext cx="385762" cy="387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81" name="Picture 2" descr="http://www.clker.com/cliparts/7/e/1/6/1206557186603844069mcol_cross.svg.med.png">
            <a:extLst>
              <a:ext uri="{FF2B5EF4-FFF2-40B4-BE49-F238E27FC236}">
                <a16:creationId xmlns:a16="http://schemas.microsoft.com/office/drawing/2014/main" id="{C8BD4D84-411F-4822-A96F-98C73BFE11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0975" y="6010275"/>
            <a:ext cx="385763" cy="387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82" name="Picture 2" descr="http://www.clker.com/cliparts/7/e/1/6/1206557186603844069mcol_cross.svg.med.png">
            <a:extLst>
              <a:ext uri="{FF2B5EF4-FFF2-40B4-BE49-F238E27FC236}">
                <a16:creationId xmlns:a16="http://schemas.microsoft.com/office/drawing/2014/main" id="{5D7C3667-1C17-4065-9650-930EF96758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0725" y="5891213"/>
            <a:ext cx="385763" cy="385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83" name="Picture 4" descr="http://www.clker.com/cliparts/8/6/8/c/120655719015225528mcol_tick.svg.med.png">
            <a:extLst>
              <a:ext uri="{FF2B5EF4-FFF2-40B4-BE49-F238E27FC236}">
                <a16:creationId xmlns:a16="http://schemas.microsoft.com/office/drawing/2014/main" id="{1878F653-A0D4-42F7-86D8-A73D701482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4900" y="4518025"/>
            <a:ext cx="466725" cy="385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84" name="Picture 4" descr="http://www.clker.com/cliparts/8/6/8/c/120655719015225528mcol_tick.svg.med.png">
            <a:extLst>
              <a:ext uri="{FF2B5EF4-FFF2-40B4-BE49-F238E27FC236}">
                <a16:creationId xmlns:a16="http://schemas.microsoft.com/office/drawing/2014/main" id="{613F4313-87AF-4654-850E-31B0D43664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6750" y="3133725"/>
            <a:ext cx="466725" cy="384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85" name="Picture 4" descr="http://www.clker.com/cliparts/8/6/8/c/120655719015225528mcol_tick.svg.med.png">
            <a:extLst>
              <a:ext uri="{FF2B5EF4-FFF2-40B4-BE49-F238E27FC236}">
                <a16:creationId xmlns:a16="http://schemas.microsoft.com/office/drawing/2014/main" id="{5EED3D78-D90D-4FA2-A892-D968D38716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3375" y="4867275"/>
            <a:ext cx="466725" cy="385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86" name="Picture 4" descr="http://www.clker.com/cliparts/8/6/8/c/120655719015225528mcol_tick.svg.med.png">
            <a:extLst>
              <a:ext uri="{FF2B5EF4-FFF2-40B4-BE49-F238E27FC236}">
                <a16:creationId xmlns:a16="http://schemas.microsoft.com/office/drawing/2014/main" id="{1C1D8ECE-0DFE-45F1-B960-F35BAC6A72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2032000"/>
            <a:ext cx="468313" cy="384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87" name="Picture 4" descr="http://www.clker.com/cliparts/8/6/8/c/120655719015225528mcol_tick.svg.med.png">
            <a:extLst>
              <a:ext uri="{FF2B5EF4-FFF2-40B4-BE49-F238E27FC236}">
                <a16:creationId xmlns:a16="http://schemas.microsoft.com/office/drawing/2014/main" id="{C19147C6-650C-4380-BF1D-C36455F672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5513" y="5862638"/>
            <a:ext cx="468312" cy="384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88" name="Picture 4" descr="http://www.clker.com/cliparts/8/6/8/c/120655719015225528mcol_tick.svg.med.png">
            <a:extLst>
              <a:ext uri="{FF2B5EF4-FFF2-40B4-BE49-F238E27FC236}">
                <a16:creationId xmlns:a16="http://schemas.microsoft.com/office/drawing/2014/main" id="{EA5F4941-DBCF-4391-9E5B-9809D1CCFC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3988" y="4173538"/>
            <a:ext cx="466725" cy="384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89" name="Picture 4" descr="http://www.clker.com/cliparts/8/6/8/c/120655719015225528mcol_tick.svg.med.png">
            <a:extLst>
              <a:ext uri="{FF2B5EF4-FFF2-40B4-BE49-F238E27FC236}">
                <a16:creationId xmlns:a16="http://schemas.microsoft.com/office/drawing/2014/main" id="{9F45539B-4CB7-4783-AC9A-DCEE4833F2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7113" y="1644650"/>
            <a:ext cx="466725" cy="385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90" name="Picture 4" descr="http://www.clker.com/cliparts/8/6/8/c/120655719015225528mcol_tick.svg.med.png">
            <a:extLst>
              <a:ext uri="{FF2B5EF4-FFF2-40B4-BE49-F238E27FC236}">
                <a16:creationId xmlns:a16="http://schemas.microsoft.com/office/drawing/2014/main" id="{DC497054-5B88-41AC-9FC3-522641F763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6350" y="657225"/>
            <a:ext cx="468313" cy="385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91" name="Picture 4" descr="http://www.clker.com/cliparts/8/6/8/c/120655719015225528mcol_tick.svg.med.png">
            <a:extLst>
              <a:ext uri="{FF2B5EF4-FFF2-40B4-BE49-F238E27FC236}">
                <a16:creationId xmlns:a16="http://schemas.microsoft.com/office/drawing/2014/main" id="{5CFACB74-3110-4ACA-AA97-73E18389E2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0350" y="1827213"/>
            <a:ext cx="466725" cy="384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92" name="Picture 4" descr="http://www.clker.com/cliparts/8/6/8/c/120655719015225528mcol_tick.svg.med.png">
            <a:extLst>
              <a:ext uri="{FF2B5EF4-FFF2-40B4-BE49-F238E27FC236}">
                <a16:creationId xmlns:a16="http://schemas.microsoft.com/office/drawing/2014/main" id="{1D954287-E9D0-4EF2-935A-D0ADC67212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6838" y="727075"/>
            <a:ext cx="468312" cy="384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15">
            <a:extLst>
              <a:ext uri="{FF2B5EF4-FFF2-40B4-BE49-F238E27FC236}">
                <a16:creationId xmlns:a16="http://schemas.microsoft.com/office/drawing/2014/main" id="{2436BACA-AA55-4A43-B6A8-C174DB1FDEA9}"/>
              </a:ext>
            </a:extLst>
          </p:cNvPr>
          <p:cNvSpPr txBox="1">
            <a:spLocks noChangeArrowheads="1"/>
          </p:cNvSpPr>
          <p:nvPr/>
        </p:nvSpPr>
        <p:spPr bwMode="auto">
          <a:xfrm rot="20114512">
            <a:off x="5413375" y="1409700"/>
            <a:ext cx="1909763" cy="70802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  <a:defRPr/>
            </a:pPr>
            <a:r>
              <a:rPr lang="en-GB" altLang="en-US" sz="4000" b="1" dirty="0">
                <a:solidFill>
                  <a:srgbClr val="00B050"/>
                </a:solidFill>
                <a:latin typeface="Comic Sans MS" panose="030F0702030302020204" pitchFamily="66" charset="0"/>
              </a:rPr>
              <a:t>wander</a:t>
            </a:r>
            <a:endParaRPr lang="en-GB" altLang="en-US" sz="4000" dirty="0">
              <a:solidFill>
                <a:srgbClr val="00B050"/>
              </a:solidFill>
            </a:endParaRPr>
          </a:p>
        </p:txBody>
      </p:sp>
      <p:sp>
        <p:nvSpPr>
          <p:cNvPr id="9" name="TextBox 1">
            <a:extLst>
              <a:ext uri="{FF2B5EF4-FFF2-40B4-BE49-F238E27FC236}">
                <a16:creationId xmlns:a16="http://schemas.microsoft.com/office/drawing/2014/main" id="{45DB8A74-AB56-4AF8-BC5A-F951D07B9CDB}"/>
              </a:ext>
            </a:extLst>
          </p:cNvPr>
          <p:cNvSpPr txBox="1">
            <a:spLocks noChangeArrowheads="1"/>
          </p:cNvSpPr>
          <p:nvPr/>
        </p:nvSpPr>
        <p:spPr bwMode="auto">
          <a:xfrm rot="20434187">
            <a:off x="604838" y="3943350"/>
            <a:ext cx="2273300" cy="70802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  <a:defRPr/>
            </a:pPr>
            <a:r>
              <a:rPr lang="en-GB" altLang="en-US" sz="4000" b="1" dirty="0">
                <a:solidFill>
                  <a:srgbClr val="00B0F0"/>
                </a:solidFill>
                <a:latin typeface="Comic Sans MS" panose="030F0702030302020204" pitchFamily="66" charset="0"/>
              </a:rPr>
              <a:t>exercise</a:t>
            </a:r>
            <a:endParaRPr lang="en-GB" altLang="en-US" sz="4000" dirty="0">
              <a:solidFill>
                <a:srgbClr val="00B0F0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7CDA580-0818-4ADD-A82E-9C668A84702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62013" y="1641475"/>
            <a:ext cx="2068512" cy="706438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  <a:defRPr/>
            </a:pPr>
            <a:r>
              <a:rPr lang="en-GB" altLang="en-US" sz="4000" b="1" dirty="0">
                <a:solidFill>
                  <a:srgbClr val="7030A0"/>
                </a:solidFill>
                <a:latin typeface="Comic Sans MS" panose="030F0702030302020204" pitchFamily="66" charset="0"/>
              </a:rPr>
              <a:t>whisper</a:t>
            </a:r>
            <a:endParaRPr lang="en-GB" altLang="en-US" sz="4000" dirty="0">
              <a:solidFill>
                <a:srgbClr val="7030A0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BE412EC-F39E-4CCA-BFA8-82C9B6BAD9D0}"/>
              </a:ext>
            </a:extLst>
          </p:cNvPr>
          <p:cNvSpPr txBox="1">
            <a:spLocks noChangeArrowheads="1"/>
          </p:cNvSpPr>
          <p:nvPr/>
        </p:nvSpPr>
        <p:spPr bwMode="auto">
          <a:xfrm rot="2871662">
            <a:off x="2136776" y="531812"/>
            <a:ext cx="1466850" cy="70802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  <a:defRPr/>
            </a:pPr>
            <a:r>
              <a:rPr lang="en-GB" altLang="en-US" sz="4000" b="1" dirty="0">
                <a:solidFill>
                  <a:srgbClr val="0070C0"/>
                </a:solidFill>
                <a:latin typeface="Comic Sans MS" panose="030F0702030302020204" pitchFamily="66" charset="0"/>
              </a:rPr>
              <a:t>laugh</a:t>
            </a:r>
            <a:endParaRPr lang="en-GB" altLang="en-US" sz="4000" dirty="0">
              <a:solidFill>
                <a:srgbClr val="0070C0"/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3493587-3863-4B5C-91B7-D43C7A2B9EBE}"/>
              </a:ext>
            </a:extLst>
          </p:cNvPr>
          <p:cNvSpPr txBox="1">
            <a:spLocks noChangeArrowheads="1"/>
          </p:cNvSpPr>
          <p:nvPr/>
        </p:nvSpPr>
        <p:spPr bwMode="auto">
          <a:xfrm rot="723593">
            <a:off x="3417888" y="4697413"/>
            <a:ext cx="2011362" cy="70802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  <a:defRPr/>
            </a:pPr>
            <a:r>
              <a:rPr lang="en-GB" altLang="en-US" sz="4000" b="1" dirty="0">
                <a:solidFill>
                  <a:srgbClr val="002060"/>
                </a:solidFill>
                <a:latin typeface="Comic Sans MS" panose="030F0702030302020204" pitchFamily="66" charset="0"/>
              </a:rPr>
              <a:t>scream</a:t>
            </a:r>
            <a:endParaRPr lang="en-GB" altLang="en-US" sz="4000" dirty="0">
              <a:solidFill>
                <a:srgbClr val="002060"/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5652310-8BE6-4C16-8D7F-ACF541019DC0}"/>
              </a:ext>
            </a:extLst>
          </p:cNvPr>
          <p:cNvSpPr txBox="1">
            <a:spLocks noChangeArrowheads="1"/>
          </p:cNvSpPr>
          <p:nvPr/>
        </p:nvSpPr>
        <p:spPr bwMode="auto">
          <a:xfrm rot="854048">
            <a:off x="6203950" y="3001963"/>
            <a:ext cx="2281238" cy="70802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  <a:defRPr/>
            </a:pPr>
            <a:r>
              <a:rPr lang="en-GB" altLang="en-US" sz="4000" b="1" dirty="0">
                <a:solidFill>
                  <a:srgbClr val="DA32A2"/>
                </a:solidFill>
                <a:latin typeface="Comic Sans MS" panose="030F0702030302020204" pitchFamily="66" charset="0"/>
              </a:rPr>
              <a:t>frighten</a:t>
            </a:r>
            <a:endParaRPr lang="en-GB" altLang="en-US" sz="4000" dirty="0">
              <a:solidFill>
                <a:srgbClr val="DA32A2"/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81BC942-845D-4658-9501-D3401622025B}"/>
              </a:ext>
            </a:extLst>
          </p:cNvPr>
          <p:cNvSpPr txBox="1">
            <a:spLocks noChangeArrowheads="1"/>
          </p:cNvSpPr>
          <p:nvPr/>
        </p:nvSpPr>
        <p:spPr bwMode="auto">
          <a:xfrm rot="19391569">
            <a:off x="5578475" y="4291013"/>
            <a:ext cx="1571625" cy="70802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  <a:defRPr/>
            </a:pPr>
            <a:r>
              <a:rPr lang="en-GB" altLang="en-US" sz="4000" b="1" dirty="0">
                <a:solidFill>
                  <a:srgbClr val="7030A0"/>
                </a:solidFill>
                <a:latin typeface="Comic Sans MS" panose="030F0702030302020204" pitchFamily="66" charset="0"/>
              </a:rPr>
              <a:t>argue</a:t>
            </a:r>
            <a:endParaRPr lang="en-GB" altLang="en-US" sz="4000" dirty="0">
              <a:solidFill>
                <a:srgbClr val="7030A0"/>
              </a:solidFill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F831AD64-82BF-438E-902D-D9B27A3DBCE1}"/>
              </a:ext>
            </a:extLst>
          </p:cNvPr>
          <p:cNvSpPr txBox="1">
            <a:spLocks noChangeArrowheads="1"/>
          </p:cNvSpPr>
          <p:nvPr/>
        </p:nvSpPr>
        <p:spPr bwMode="auto">
          <a:xfrm rot="1796425">
            <a:off x="7199313" y="534988"/>
            <a:ext cx="1384300" cy="706437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  <a:defRPr/>
            </a:pPr>
            <a:r>
              <a:rPr lang="en-GB" altLang="en-US" sz="4000" b="1" dirty="0">
                <a:solidFill>
                  <a:srgbClr val="EB91CD"/>
                </a:solidFill>
                <a:latin typeface="Comic Sans MS" panose="030F0702030302020204" pitchFamily="66" charset="0"/>
              </a:rPr>
              <a:t>bake</a:t>
            </a:r>
            <a:endParaRPr lang="en-GB" altLang="en-US" sz="4000" dirty="0">
              <a:solidFill>
                <a:srgbClr val="EB91CD"/>
              </a:solidFill>
            </a:endParaRPr>
          </a:p>
        </p:txBody>
      </p:sp>
      <p:sp>
        <p:nvSpPr>
          <p:cNvPr id="16" name="TextBox 16">
            <a:extLst>
              <a:ext uri="{FF2B5EF4-FFF2-40B4-BE49-F238E27FC236}">
                <a16:creationId xmlns:a16="http://schemas.microsoft.com/office/drawing/2014/main" id="{B9BDDE82-68E2-4F35-8CC8-12F2A96A19D9}"/>
              </a:ext>
            </a:extLst>
          </p:cNvPr>
          <p:cNvSpPr txBox="1">
            <a:spLocks noChangeArrowheads="1"/>
          </p:cNvSpPr>
          <p:nvPr/>
        </p:nvSpPr>
        <p:spPr bwMode="auto">
          <a:xfrm rot="1381213">
            <a:off x="7550150" y="1909763"/>
            <a:ext cx="1308100" cy="70802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  <a:defRPr/>
            </a:pPr>
            <a:r>
              <a:rPr lang="en-GB" altLang="en-US" sz="4000" b="1" dirty="0">
                <a:solidFill>
                  <a:srgbClr val="FF0000"/>
                </a:solidFill>
                <a:latin typeface="Comic Sans MS" panose="030F0702030302020204" pitchFamily="66" charset="0"/>
              </a:rPr>
              <a:t>joke</a:t>
            </a:r>
            <a:endParaRPr lang="en-GB" altLang="en-US" sz="4000" dirty="0">
              <a:solidFill>
                <a:srgbClr val="FF0000"/>
              </a:solidFill>
            </a:endParaRPr>
          </a:p>
        </p:txBody>
      </p:sp>
      <p:sp>
        <p:nvSpPr>
          <p:cNvPr id="18" name="TextBox 18">
            <a:extLst>
              <a:ext uri="{FF2B5EF4-FFF2-40B4-BE49-F238E27FC236}">
                <a16:creationId xmlns:a16="http://schemas.microsoft.com/office/drawing/2014/main" id="{75E0F77E-F2DE-4975-8DFC-DDD026F390C4}"/>
              </a:ext>
            </a:extLst>
          </p:cNvPr>
          <p:cNvSpPr txBox="1">
            <a:spLocks noChangeArrowheads="1"/>
          </p:cNvSpPr>
          <p:nvPr/>
        </p:nvSpPr>
        <p:spPr bwMode="auto">
          <a:xfrm rot="537148">
            <a:off x="347663" y="5689600"/>
            <a:ext cx="1577975" cy="706438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  <a:defRPr/>
            </a:pPr>
            <a:r>
              <a:rPr lang="en-GB" altLang="en-US" sz="4000" b="1" dirty="0">
                <a:solidFill>
                  <a:srgbClr val="FFFF00"/>
                </a:solidFill>
                <a:latin typeface="Comic Sans MS" panose="030F0702030302020204" pitchFamily="66" charset="0"/>
              </a:rPr>
              <a:t>dance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B6F9BE26-87E3-4550-A513-1F6DE1FAF5D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63713" y="4867275"/>
            <a:ext cx="1254125" cy="70802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  <a:defRPr/>
            </a:pPr>
            <a:r>
              <a:rPr lang="en-GB" altLang="en-US" sz="4000" b="1" dirty="0">
                <a:solidFill>
                  <a:srgbClr val="7030A0"/>
                </a:solidFill>
                <a:latin typeface="Comic Sans MS" panose="030F0702030302020204" pitchFamily="66" charset="0"/>
              </a:rPr>
              <a:t>goal</a:t>
            </a:r>
            <a:endParaRPr lang="en-GB" altLang="en-US" sz="4000" dirty="0">
              <a:solidFill>
                <a:srgbClr val="7030A0"/>
              </a:solidFill>
            </a:endParaRPr>
          </a:p>
        </p:txBody>
      </p:sp>
      <p:sp>
        <p:nvSpPr>
          <p:cNvPr id="20" name="TextBox 1">
            <a:extLst>
              <a:ext uri="{FF2B5EF4-FFF2-40B4-BE49-F238E27FC236}">
                <a16:creationId xmlns:a16="http://schemas.microsoft.com/office/drawing/2014/main" id="{C5ED706D-3344-4BAF-A64C-30CFD33B6728}"/>
              </a:ext>
            </a:extLst>
          </p:cNvPr>
          <p:cNvSpPr txBox="1">
            <a:spLocks noChangeArrowheads="1"/>
          </p:cNvSpPr>
          <p:nvPr/>
        </p:nvSpPr>
        <p:spPr bwMode="auto">
          <a:xfrm rot="20792167">
            <a:off x="4356100" y="458788"/>
            <a:ext cx="2419350" cy="70802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  <a:defRPr/>
            </a:pPr>
            <a:r>
              <a:rPr lang="en-GB" altLang="en-US" sz="4000" b="1" dirty="0">
                <a:solidFill>
                  <a:srgbClr val="00B0F0"/>
                </a:solidFill>
                <a:latin typeface="Comic Sans MS" panose="030F0702030302020204" pitchFamily="66" charset="0"/>
              </a:rPr>
              <a:t>beautiful</a:t>
            </a:r>
            <a:endParaRPr lang="en-GB" altLang="en-US" sz="4000" dirty="0">
              <a:solidFill>
                <a:srgbClr val="00B0F0"/>
              </a:solidFill>
            </a:endParaRPr>
          </a:p>
        </p:txBody>
      </p:sp>
      <p:sp>
        <p:nvSpPr>
          <p:cNvPr id="21" name="TextBox 15">
            <a:extLst>
              <a:ext uri="{FF2B5EF4-FFF2-40B4-BE49-F238E27FC236}">
                <a16:creationId xmlns:a16="http://schemas.microsoft.com/office/drawing/2014/main" id="{A2B7FEDB-944C-42F0-9F57-69BA553EF4F2}"/>
              </a:ext>
            </a:extLst>
          </p:cNvPr>
          <p:cNvSpPr txBox="1">
            <a:spLocks noChangeArrowheads="1"/>
          </p:cNvSpPr>
          <p:nvPr/>
        </p:nvSpPr>
        <p:spPr bwMode="auto">
          <a:xfrm rot="20114512">
            <a:off x="201613" y="496888"/>
            <a:ext cx="1449387" cy="706437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  <a:defRPr/>
            </a:pPr>
            <a:r>
              <a:rPr lang="en-GB" altLang="en-US" sz="4000" b="1" dirty="0">
                <a:solidFill>
                  <a:srgbClr val="00B050"/>
                </a:solidFill>
                <a:latin typeface="Comic Sans MS" panose="030F0702030302020204" pitchFamily="66" charset="0"/>
              </a:rPr>
              <a:t>more</a:t>
            </a:r>
            <a:endParaRPr lang="en-GB" altLang="en-US" sz="4000" dirty="0">
              <a:solidFill>
                <a:srgbClr val="00B050"/>
              </a:solidFill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36A243F0-EADB-4C56-B2EB-43D9719A6602}"/>
              </a:ext>
            </a:extLst>
          </p:cNvPr>
          <p:cNvSpPr txBox="1">
            <a:spLocks noChangeArrowheads="1"/>
          </p:cNvSpPr>
          <p:nvPr/>
        </p:nvSpPr>
        <p:spPr bwMode="auto">
          <a:xfrm rot="854048">
            <a:off x="3101975" y="5829300"/>
            <a:ext cx="2247900" cy="70802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  <a:defRPr/>
            </a:pPr>
            <a:r>
              <a:rPr lang="en-GB" altLang="en-US" sz="4000" b="1" dirty="0">
                <a:solidFill>
                  <a:srgbClr val="DA32A2"/>
                </a:solidFill>
                <a:latin typeface="Comic Sans MS" panose="030F0702030302020204" pitchFamily="66" charset="0"/>
              </a:rPr>
              <a:t>dinosaur</a:t>
            </a:r>
            <a:endParaRPr lang="en-GB" altLang="en-US" sz="4000" dirty="0">
              <a:solidFill>
                <a:srgbClr val="DA32A2"/>
              </a:solidFill>
            </a:endParaRPr>
          </a:p>
        </p:txBody>
      </p:sp>
      <p:sp>
        <p:nvSpPr>
          <p:cNvPr id="23" name="TextBox 17">
            <a:extLst>
              <a:ext uri="{FF2B5EF4-FFF2-40B4-BE49-F238E27FC236}">
                <a16:creationId xmlns:a16="http://schemas.microsoft.com/office/drawing/2014/main" id="{6E8281E6-D5FC-41BE-B2DF-DC6AA5B84C28}"/>
              </a:ext>
            </a:extLst>
          </p:cNvPr>
          <p:cNvSpPr txBox="1">
            <a:spLocks noChangeArrowheads="1"/>
          </p:cNvSpPr>
          <p:nvPr/>
        </p:nvSpPr>
        <p:spPr bwMode="auto">
          <a:xfrm rot="20559004">
            <a:off x="5961063" y="5673725"/>
            <a:ext cx="2711450" cy="70802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  <a:defRPr/>
            </a:pPr>
            <a:r>
              <a:rPr lang="en-GB" altLang="en-US" sz="4000" b="1" dirty="0">
                <a:solidFill>
                  <a:srgbClr val="FFC000"/>
                </a:solidFill>
                <a:latin typeface="Comic Sans MS" panose="030F0702030302020204" pitchFamily="66" charset="0"/>
              </a:rPr>
              <a:t>impossible</a:t>
            </a:r>
            <a:endParaRPr lang="en-GB" altLang="en-US" sz="4000" dirty="0">
              <a:solidFill>
                <a:srgbClr val="FFC000"/>
              </a:solidFill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C11B1AF0-87D8-4CDE-81B4-2BD4B03103DF}"/>
              </a:ext>
            </a:extLst>
          </p:cNvPr>
          <p:cNvSpPr txBox="1">
            <a:spLocks noChangeArrowheads="1"/>
          </p:cNvSpPr>
          <p:nvPr/>
        </p:nvSpPr>
        <p:spPr bwMode="auto">
          <a:xfrm rot="1796425">
            <a:off x="7440613" y="4429125"/>
            <a:ext cx="1363662" cy="70802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  <a:defRPr/>
            </a:pPr>
            <a:r>
              <a:rPr lang="en-GB" altLang="en-US" sz="4000" b="1" dirty="0">
                <a:solidFill>
                  <a:srgbClr val="EB91CD"/>
                </a:solidFill>
                <a:latin typeface="Comic Sans MS" panose="030F0702030302020204" pitchFamily="66" charset="0"/>
              </a:rPr>
              <a:t>food</a:t>
            </a:r>
            <a:endParaRPr lang="en-GB" altLang="en-US" sz="4000" dirty="0">
              <a:solidFill>
                <a:srgbClr val="EB91CD"/>
              </a:solidFill>
            </a:endParaRPr>
          </a:p>
        </p:txBody>
      </p:sp>
      <p:sp>
        <p:nvSpPr>
          <p:cNvPr id="25" name="TextBox 16">
            <a:extLst>
              <a:ext uri="{FF2B5EF4-FFF2-40B4-BE49-F238E27FC236}">
                <a16:creationId xmlns:a16="http://schemas.microsoft.com/office/drawing/2014/main" id="{BC2D3E5F-0E34-4B02-9A26-25B636EF4B4B}"/>
              </a:ext>
            </a:extLst>
          </p:cNvPr>
          <p:cNvSpPr txBox="1">
            <a:spLocks noChangeArrowheads="1"/>
          </p:cNvSpPr>
          <p:nvPr/>
        </p:nvSpPr>
        <p:spPr bwMode="auto">
          <a:xfrm rot="1381213">
            <a:off x="427038" y="2819400"/>
            <a:ext cx="1643062" cy="70802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  <a:defRPr/>
            </a:pPr>
            <a:r>
              <a:rPr lang="en-GB" altLang="en-US" sz="4000" b="1" dirty="0">
                <a:solidFill>
                  <a:srgbClr val="FF0000"/>
                </a:solidFill>
                <a:latin typeface="Comic Sans MS" panose="030F0702030302020204" pitchFamily="66" charset="0"/>
              </a:rPr>
              <a:t>guitar</a:t>
            </a:r>
            <a:endParaRPr lang="en-GB" altLang="en-US" sz="4000" dirty="0">
              <a:solidFill>
                <a:srgbClr val="FF0000"/>
              </a:solidFill>
            </a:endParaRPr>
          </a:p>
        </p:txBody>
      </p:sp>
      <p:sp>
        <p:nvSpPr>
          <p:cNvPr id="26" name="TextBox 17">
            <a:extLst>
              <a:ext uri="{FF2B5EF4-FFF2-40B4-BE49-F238E27FC236}">
                <a16:creationId xmlns:a16="http://schemas.microsoft.com/office/drawing/2014/main" id="{1D534997-A02A-4AFB-8AA9-4481E1425441}"/>
              </a:ext>
            </a:extLst>
          </p:cNvPr>
          <p:cNvSpPr txBox="1">
            <a:spLocks noChangeArrowheads="1"/>
          </p:cNvSpPr>
          <p:nvPr/>
        </p:nvSpPr>
        <p:spPr bwMode="auto">
          <a:xfrm rot="1846542">
            <a:off x="3325813" y="1708150"/>
            <a:ext cx="1719262" cy="706438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  <a:defRPr/>
            </a:pPr>
            <a:r>
              <a:rPr lang="en-GB" altLang="en-US" sz="4000" b="1" dirty="0">
                <a:solidFill>
                  <a:srgbClr val="FFC000"/>
                </a:solidFill>
                <a:latin typeface="Comic Sans MS" panose="030F0702030302020204" pitchFamily="66" charset="0"/>
              </a:rPr>
              <a:t>strong</a:t>
            </a:r>
            <a:endParaRPr lang="en-GB" altLang="en-US" sz="4000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 nodeType="clickPar">
                      <p:stCondLst>
                        <p:cond delay="0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 nodeType="clickPar">
                      <p:stCondLst>
                        <p:cond delay="0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 nodeType="clickPar">
                      <p:stCondLst>
                        <p:cond delay="0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 nodeType="clickPar">
                      <p:stCondLst>
                        <p:cond delay="0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 nodeType="clickPar">
                      <p:stCondLst>
                        <p:cond delay="0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 nodeType="clickPar">
                      <p:stCondLst>
                        <p:cond delay="0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 nodeType="clickPar">
                      <p:stCondLst>
                        <p:cond delay="0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 nodeType="clickPar">
                      <p:stCondLst>
                        <p:cond delay="0"/>
                      </p:stCondLst>
                      <p:childTnLst>
                        <p:par>
                          <p:cTn id="6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9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 nodeType="clickPar">
                      <p:stCondLst>
                        <p:cond delay="0"/>
                      </p:stCondLst>
                      <p:childTnLst>
                        <p:par>
                          <p:cTn id="7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7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 nodeType="clickPar">
                      <p:stCondLst>
                        <p:cond delay="0"/>
                      </p:stCondLst>
                      <p:childTnLst>
                        <p:par>
                          <p:cTn id="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5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90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1" fill="hold" nodeType="clickPar">
                      <p:stCondLst>
                        <p:cond delay="0"/>
                      </p:stCondLst>
                      <p:childTnLst>
                        <p:par>
                          <p:cTn id="9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3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9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9" fill="hold" nodeType="clickPar">
                      <p:stCondLst>
                        <p:cond delay="0"/>
                      </p:stCondLst>
                      <p:childTnLst>
                        <p:par>
                          <p:cTn id="10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1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06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7" fill="hold" nodeType="clickPar">
                      <p:stCondLst>
                        <p:cond delay="0"/>
                      </p:stCondLst>
                      <p:childTnLst>
                        <p:par>
                          <p:cTn id="10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9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14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5" fill="hold" nodeType="clickPar">
                      <p:stCondLst>
                        <p:cond delay="0"/>
                      </p:stCondLst>
                      <p:childTnLst>
                        <p:par>
                          <p:cTn id="1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7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8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12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3" fill="hold" nodeType="clickPar">
                      <p:stCondLst>
                        <p:cond delay="0"/>
                      </p:stCondLst>
                      <p:childTnLst>
                        <p:par>
                          <p:cTn id="1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5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6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30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1" fill="hold" nodeType="clickPar">
                      <p:stCondLst>
                        <p:cond delay="0"/>
                      </p:stCondLst>
                      <p:childTnLst>
                        <p:par>
                          <p:cTn id="1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3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4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138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9" fill="hold" nodeType="clickPar">
                      <p:stCondLst>
                        <p:cond delay="0"/>
                      </p:stCondLst>
                      <p:childTnLst>
                        <p:par>
                          <p:cTn id="1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1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FBFB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extBox 1">
            <a:extLst>
              <a:ext uri="{FF2B5EF4-FFF2-40B4-BE49-F238E27FC236}">
                <a16:creationId xmlns:a16="http://schemas.microsoft.com/office/drawing/2014/main" id="{FA38C2F3-80DC-4D5C-AB4A-B345C6D4C32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-9525"/>
            <a:ext cx="9144000" cy="175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3600" b="1">
                <a:latin typeface="Comic Sans MS" panose="030F0702030302020204" pitchFamily="66" charset="0"/>
              </a:rPr>
              <a:t>The </a:t>
            </a:r>
            <a:r>
              <a:rPr lang="en-GB" altLang="en-US" sz="3600" b="1">
                <a:solidFill>
                  <a:srgbClr val="C00000"/>
                </a:solidFill>
                <a:latin typeface="Comic Sans MS" panose="030F0702030302020204" pitchFamily="66" charset="0"/>
              </a:rPr>
              <a:t>verb</a:t>
            </a:r>
            <a:r>
              <a:rPr lang="en-GB" altLang="en-US" sz="3600" b="1">
                <a:latin typeface="Comic Sans MS" panose="030F0702030302020204" pitchFamily="66" charset="0"/>
              </a:rPr>
              <a:t> is the most </a:t>
            </a:r>
            <a:r>
              <a:rPr lang="en-GB" altLang="en-US" sz="3600" b="1">
                <a:solidFill>
                  <a:srgbClr val="C00000"/>
                </a:solidFill>
                <a:latin typeface="Comic Sans MS" panose="030F0702030302020204" pitchFamily="66" charset="0"/>
              </a:rPr>
              <a:t>important</a:t>
            </a:r>
            <a:r>
              <a:rPr lang="en-GB" altLang="en-US" sz="3600" b="1">
                <a:latin typeface="Comic Sans MS" panose="030F0702030302020204" pitchFamily="66" charset="0"/>
              </a:rPr>
              <a:t> word in a </a:t>
            </a:r>
            <a:r>
              <a:rPr lang="en-GB" altLang="en-US" sz="3600" b="1">
                <a:solidFill>
                  <a:srgbClr val="C00000"/>
                </a:solidFill>
                <a:latin typeface="Comic Sans MS" panose="030F0702030302020204" pitchFamily="66" charset="0"/>
              </a:rPr>
              <a:t>sentence</a:t>
            </a:r>
            <a:r>
              <a:rPr lang="en-GB" altLang="en-US" sz="3600" b="1">
                <a:latin typeface="Comic Sans MS" panose="030F0702030302020204" pitchFamily="66" charset="0"/>
              </a:rPr>
              <a:t>. It tell us what is being </a:t>
            </a:r>
            <a:r>
              <a:rPr lang="en-GB" altLang="en-US" sz="3600" b="1">
                <a:solidFill>
                  <a:srgbClr val="C00000"/>
                </a:solidFill>
                <a:latin typeface="Comic Sans MS" panose="030F0702030302020204" pitchFamily="66" charset="0"/>
              </a:rPr>
              <a:t>done</a:t>
            </a:r>
            <a:r>
              <a:rPr lang="en-GB" altLang="en-US" sz="3600" b="1">
                <a:latin typeface="Comic Sans MS" panose="030F0702030302020204" pitchFamily="66" charset="0"/>
              </a:rPr>
              <a:t> in the sentence…</a:t>
            </a:r>
          </a:p>
        </p:txBody>
      </p:sp>
      <p:grpSp>
        <p:nvGrpSpPr>
          <p:cNvPr id="29699" name="Group 1">
            <a:extLst>
              <a:ext uri="{FF2B5EF4-FFF2-40B4-BE49-F238E27FC236}">
                <a16:creationId xmlns:a16="http://schemas.microsoft.com/office/drawing/2014/main" id="{F567EAC3-9867-4773-A854-8133C4D4BA45}"/>
              </a:ext>
            </a:extLst>
          </p:cNvPr>
          <p:cNvGrpSpPr>
            <a:grpSpLocks/>
          </p:cNvGrpSpPr>
          <p:nvPr/>
        </p:nvGrpSpPr>
        <p:grpSpPr bwMode="auto">
          <a:xfrm>
            <a:off x="285750" y="1827213"/>
            <a:ext cx="8712200" cy="3171825"/>
            <a:chOff x="349058" y="2110424"/>
            <a:chExt cx="8712646" cy="3172204"/>
          </a:xfrm>
        </p:grpSpPr>
        <p:sp>
          <p:nvSpPr>
            <p:cNvPr id="29701" name="TextBox 1">
              <a:extLst>
                <a:ext uri="{FF2B5EF4-FFF2-40B4-BE49-F238E27FC236}">
                  <a16:creationId xmlns:a16="http://schemas.microsoft.com/office/drawing/2014/main" id="{E5427C6D-5E23-4B94-BF6D-F1246A97903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057400" y="3121914"/>
              <a:ext cx="7004304" cy="923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GB" altLang="en-US" sz="5400">
                  <a:latin typeface="Comic Sans MS" panose="030F0702030302020204" pitchFamily="66" charset="0"/>
                </a:rPr>
                <a:t>Josie </a:t>
              </a:r>
              <a:r>
                <a:rPr lang="en-GB" altLang="en-US" sz="5400">
                  <a:solidFill>
                    <a:srgbClr val="C00000"/>
                  </a:solidFill>
                  <a:latin typeface="Comic Sans MS" panose="030F0702030302020204" pitchFamily="66" charset="0"/>
                </a:rPr>
                <a:t>kicked </a:t>
              </a:r>
              <a:r>
                <a:rPr lang="en-GB" altLang="en-US" sz="5400">
                  <a:latin typeface="Comic Sans MS" panose="030F0702030302020204" pitchFamily="66" charset="0"/>
                </a:rPr>
                <a:t>the ball.</a:t>
              </a:r>
            </a:p>
          </p:txBody>
        </p:sp>
        <p:pic>
          <p:nvPicPr>
            <p:cNvPr id="29702" name="Picture 2" descr="http://www.clker.com/cliparts/f/b/c/e/1194984631377607546io_bambina_architetto_fr_01.svg.hi.png">
              <a:extLst>
                <a:ext uri="{FF2B5EF4-FFF2-40B4-BE49-F238E27FC236}">
                  <a16:creationId xmlns:a16="http://schemas.microsoft.com/office/drawing/2014/main" id="{35C9BC85-F5C1-4195-87D4-DDD4C2B2894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9058" y="2110424"/>
              <a:ext cx="2483995" cy="31722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9700" name="TextBox 1">
            <a:extLst>
              <a:ext uri="{FF2B5EF4-FFF2-40B4-BE49-F238E27FC236}">
                <a16:creationId xmlns:a16="http://schemas.microsoft.com/office/drawing/2014/main" id="{8AD6D68B-8A1F-4C73-8E80-13A669521C4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12700" y="5108575"/>
            <a:ext cx="9144000" cy="175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3600" b="1">
                <a:latin typeface="Comic Sans MS" panose="030F0702030302020204" pitchFamily="66" charset="0"/>
              </a:rPr>
              <a:t>The verb ‘</a:t>
            </a:r>
            <a:r>
              <a:rPr lang="en-GB" altLang="en-US" sz="3600" b="1">
                <a:solidFill>
                  <a:srgbClr val="C00000"/>
                </a:solidFill>
                <a:latin typeface="Comic Sans MS" panose="030F0702030302020204" pitchFamily="66" charset="0"/>
              </a:rPr>
              <a:t>kicked</a:t>
            </a:r>
            <a:r>
              <a:rPr lang="en-GB" altLang="en-US" sz="3600" b="1">
                <a:latin typeface="Comic Sans MS" panose="030F0702030302020204" pitchFamily="66" charset="0"/>
              </a:rPr>
              <a:t>’ tells the reader what the </a:t>
            </a:r>
            <a:r>
              <a:rPr lang="en-GB" altLang="en-US" sz="3600" b="1">
                <a:solidFill>
                  <a:srgbClr val="C00000"/>
                </a:solidFill>
                <a:latin typeface="Comic Sans MS" panose="030F0702030302020204" pitchFamily="66" charset="0"/>
              </a:rPr>
              <a:t>subject</a:t>
            </a:r>
            <a:r>
              <a:rPr lang="en-GB" altLang="en-US" sz="3600" b="1">
                <a:latin typeface="Comic Sans MS" panose="030F0702030302020204" pitchFamily="66" charset="0"/>
              </a:rPr>
              <a:t> of the sentence (</a:t>
            </a:r>
            <a:r>
              <a:rPr lang="en-GB" altLang="en-US" sz="3600" b="1">
                <a:solidFill>
                  <a:srgbClr val="C00000"/>
                </a:solidFill>
                <a:latin typeface="Comic Sans MS" panose="030F0702030302020204" pitchFamily="66" charset="0"/>
              </a:rPr>
              <a:t>Josie</a:t>
            </a:r>
            <a:r>
              <a:rPr lang="en-GB" altLang="en-US" sz="3600" b="1">
                <a:latin typeface="Comic Sans MS" panose="030F0702030302020204" pitchFamily="66" charset="0"/>
              </a:rPr>
              <a:t>) is doing.</a:t>
            </a:r>
          </a:p>
        </p:txBody>
      </p:sp>
    </p:spTree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FBFB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746" name="Group 3">
            <a:extLst>
              <a:ext uri="{FF2B5EF4-FFF2-40B4-BE49-F238E27FC236}">
                <a16:creationId xmlns:a16="http://schemas.microsoft.com/office/drawing/2014/main" id="{08A9DE72-6B12-4C1A-B9C8-C677B30AACCC}"/>
              </a:ext>
            </a:extLst>
          </p:cNvPr>
          <p:cNvGrpSpPr>
            <a:grpSpLocks/>
          </p:cNvGrpSpPr>
          <p:nvPr/>
        </p:nvGrpSpPr>
        <p:grpSpPr bwMode="auto">
          <a:xfrm>
            <a:off x="360363" y="511175"/>
            <a:ext cx="8424862" cy="5826125"/>
            <a:chOff x="424881" y="382588"/>
            <a:chExt cx="8423845" cy="5827273"/>
          </a:xfrm>
        </p:grpSpPr>
        <p:sp>
          <p:nvSpPr>
            <p:cNvPr id="31750" name="Rounded Rectangular Callout 2">
              <a:extLst>
                <a:ext uri="{FF2B5EF4-FFF2-40B4-BE49-F238E27FC236}">
                  <a16:creationId xmlns:a16="http://schemas.microsoft.com/office/drawing/2014/main" id="{EDD31857-9DB7-41EA-AC46-EA93083103E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66230" y="382588"/>
              <a:ext cx="4982496" cy="2809760"/>
            </a:xfrm>
            <a:prstGeom prst="wedgeRoundRectCallout">
              <a:avLst>
                <a:gd name="adj1" fmla="val -50148"/>
                <a:gd name="adj2" fmla="val 72417"/>
                <a:gd name="adj3" fmla="val 16667"/>
              </a:avLst>
            </a:prstGeom>
            <a:solidFill>
              <a:srgbClr val="C00000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</p:spPr>
          <p:txBody>
            <a:bodyPr/>
            <a:lstStyle>
              <a:lvl1pPr marL="342900" indent="-34290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>
                <a:lnSpc>
                  <a:spcPct val="90000"/>
                </a:lnSpc>
                <a:buFontTx/>
                <a:buNone/>
              </a:pPr>
              <a:endParaRPr lang="en-GB" altLang="en-US" sz="6000" b="1">
                <a:solidFill>
                  <a:srgbClr val="990099"/>
                </a:solidFill>
                <a:latin typeface="Trebuchet MS" panose="020B0603020202020204" pitchFamily="34" charset="0"/>
              </a:endParaRPr>
            </a:p>
          </p:txBody>
        </p:sp>
        <p:pic>
          <p:nvPicPr>
            <p:cNvPr id="31751" name="Picture 22" descr="school days by sammo241 - back to school">
              <a:extLst>
                <a:ext uri="{FF2B5EF4-FFF2-40B4-BE49-F238E27FC236}">
                  <a16:creationId xmlns:a16="http://schemas.microsoft.com/office/drawing/2014/main" id="{7E9FDB36-A34E-4F59-AEC9-6DD7DC92E85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1034" r="7185" b="36633"/>
            <a:stretch>
              <a:fillRect/>
            </a:stretch>
          </p:blipFill>
          <p:spPr bwMode="auto">
            <a:xfrm>
              <a:off x="424881" y="3076824"/>
              <a:ext cx="3374967" cy="31330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1747" name="TextBox 10">
            <a:extLst>
              <a:ext uri="{FF2B5EF4-FFF2-40B4-BE49-F238E27FC236}">
                <a16:creationId xmlns:a16="http://schemas.microsoft.com/office/drawing/2014/main" id="{07F8DF33-A990-453A-A8E0-80EA03699E3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02063" y="638175"/>
            <a:ext cx="4983162" cy="2555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>
                <a:latin typeface="Comic Sans MS" panose="030F0702030302020204" pitchFamily="66" charset="0"/>
              </a:rPr>
              <a:t>Read the sentence on each slide and identify the verb. Click on the word to reveal the correct answer.</a:t>
            </a:r>
          </a:p>
        </p:txBody>
      </p:sp>
      <p:sp>
        <p:nvSpPr>
          <p:cNvPr id="31748" name="Footer Placeholder 4">
            <a:extLst>
              <a:ext uri="{FF2B5EF4-FFF2-40B4-BE49-F238E27FC236}">
                <a16:creationId xmlns:a16="http://schemas.microsoft.com/office/drawing/2014/main" id="{477BD55A-DD0C-4859-AF5E-78CD5296D9BF}"/>
              </a:ext>
            </a:extLst>
          </p:cNvPr>
          <p:cNvSpPr txBox="1">
            <a:spLocks noGrp="1"/>
          </p:cNvSpPr>
          <p:nvPr/>
        </p:nvSpPr>
        <p:spPr bwMode="auto">
          <a:xfrm>
            <a:off x="1714500" y="6616700"/>
            <a:ext cx="5530850" cy="196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800">
                <a:cs typeface="Arial" panose="020B0604020202020204" pitchFamily="34" charset="0"/>
              </a:rPr>
              <a:t>Copyright 2015 Online Teaching Resources Ltd     </a:t>
            </a:r>
            <a:r>
              <a:rPr lang="en-GB" altLang="en-US" sz="800">
                <a:cs typeface="Arial" panose="020B0604020202020204" pitchFamily="34" charset="0"/>
                <a:hlinkClick r:id="rId3"/>
              </a:rPr>
              <a:t>www.Teacher-of-English.com</a:t>
            </a:r>
            <a:endParaRPr lang="en-GB" altLang="en-US" sz="800">
              <a:cs typeface="Arial" panose="020B0604020202020204" pitchFamily="34" charset="0"/>
            </a:endParaRPr>
          </a:p>
        </p:txBody>
      </p:sp>
      <p:pic>
        <p:nvPicPr>
          <p:cNvPr id="31749" name="Picture 2">
            <a:extLst>
              <a:ext uri="{FF2B5EF4-FFF2-40B4-BE49-F238E27FC236}">
                <a16:creationId xmlns:a16="http://schemas.microsoft.com/office/drawing/2014/main" id="{F3B65E2C-9A7A-4CE0-8B7A-47018F59B36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011" t="2" r="7790" b="7532"/>
          <a:stretch>
            <a:fillRect/>
          </a:stretch>
        </p:blipFill>
        <p:spPr bwMode="auto">
          <a:xfrm>
            <a:off x="8237538" y="6489700"/>
            <a:ext cx="962025" cy="377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FBFB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6" descr="http://www.clker.com/cliparts/5/9/5/4/12456868161725760927raemi_Cross_Out.svg.med.png">
            <a:extLst>
              <a:ext uri="{FF2B5EF4-FFF2-40B4-BE49-F238E27FC236}">
                <a16:creationId xmlns:a16="http://schemas.microsoft.com/office/drawing/2014/main" id="{3410A7B1-A440-4063-A02B-E25AC3DC1A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3450" y="568325"/>
            <a:ext cx="615950" cy="614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1" name="Picture 6" descr="http://www.clker.com/cliparts/5/9/5/4/12456868161725760927raemi_Cross_Out.svg.med.png">
            <a:extLst>
              <a:ext uri="{FF2B5EF4-FFF2-40B4-BE49-F238E27FC236}">
                <a16:creationId xmlns:a16="http://schemas.microsoft.com/office/drawing/2014/main" id="{FBE0672B-2BE0-480D-B72D-60DAA60C8F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7350" y="568325"/>
            <a:ext cx="614363" cy="61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2" name="Picture 6" descr="http://www.clker.com/cliparts/5/9/5/4/12456868161725760927raemi_Cross_Out.svg.med.png">
            <a:extLst>
              <a:ext uri="{FF2B5EF4-FFF2-40B4-BE49-F238E27FC236}">
                <a16:creationId xmlns:a16="http://schemas.microsoft.com/office/drawing/2014/main" id="{A7FD7E44-2EC3-4064-B93A-C6E9E21C50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550" y="568325"/>
            <a:ext cx="615950" cy="61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73" name="TextBox 2">
            <a:extLst>
              <a:ext uri="{FF2B5EF4-FFF2-40B4-BE49-F238E27FC236}">
                <a16:creationId xmlns:a16="http://schemas.microsoft.com/office/drawing/2014/main" id="{D79E4AF5-29F7-4259-86ED-8DF951C64C1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9525" y="1098550"/>
            <a:ext cx="9153525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4800">
                <a:latin typeface="Comic Sans MS" panose="030F0702030302020204" pitchFamily="66" charset="0"/>
              </a:rPr>
              <a:t>Fred is </a:t>
            </a:r>
            <a:r>
              <a:rPr lang="en-GB" altLang="en-US" sz="4800">
                <a:solidFill>
                  <a:srgbClr val="C00000"/>
                </a:solidFill>
                <a:latin typeface="Comic Sans MS" panose="030F0702030302020204" pitchFamily="66" charset="0"/>
              </a:rPr>
              <a:t>reading</a:t>
            </a:r>
            <a:r>
              <a:rPr lang="en-GB" altLang="en-US" sz="4800">
                <a:latin typeface="Comic Sans MS" panose="030F0702030302020204" pitchFamily="66" charset="0"/>
              </a:rPr>
              <a:t> his book slowly.</a:t>
            </a:r>
          </a:p>
        </p:txBody>
      </p:sp>
      <p:pic>
        <p:nvPicPr>
          <p:cNvPr id="32774" name="Picture 4" descr="http://www.clker.com/cliparts/e/3/9/7/1245686792938124914raemi_Check_mark.svg.med.png">
            <a:extLst>
              <a:ext uri="{FF2B5EF4-FFF2-40B4-BE49-F238E27FC236}">
                <a16:creationId xmlns:a16="http://schemas.microsoft.com/office/drawing/2014/main" id="{D9D9BAC0-BB4B-474B-8DC2-C133374EAA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0700" y="255588"/>
            <a:ext cx="1001713" cy="928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5" name="Picture 15" descr="http://www.clker.com/cliparts/b/o/V/0/P/b/boy-reading-hi.png">
            <a:extLst>
              <a:ext uri="{FF2B5EF4-FFF2-40B4-BE49-F238E27FC236}">
                <a16:creationId xmlns:a16="http://schemas.microsoft.com/office/drawing/2014/main" id="{0094E1E7-8C4D-4870-9852-DCB9B50032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3038" y="2555875"/>
            <a:ext cx="3708400" cy="3870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6" name="Picture 6" descr="http://www.clker.com/cliparts/5/9/5/4/12456868161725760927raemi_Cross_Out.svg.med.png">
            <a:extLst>
              <a:ext uri="{FF2B5EF4-FFF2-40B4-BE49-F238E27FC236}">
                <a16:creationId xmlns:a16="http://schemas.microsoft.com/office/drawing/2014/main" id="{6D2E1E48-6E95-4E68-A547-0CD2E557AB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4238" y="569913"/>
            <a:ext cx="615950" cy="614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7" name="Picture 6" descr="http://www.clker.com/cliparts/5/9/5/4/12456868161725760927raemi_Cross_Out.svg.med.png">
            <a:extLst>
              <a:ext uri="{FF2B5EF4-FFF2-40B4-BE49-F238E27FC236}">
                <a16:creationId xmlns:a16="http://schemas.microsoft.com/office/drawing/2014/main" id="{AE5DAB80-458C-46D9-950F-04BCD48218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8425" y="568325"/>
            <a:ext cx="615950" cy="614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1D6E70FD-B722-426A-940E-7532190A3F6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878" t="16209" r="5424" b="12904"/>
          <a:stretch>
            <a:fillRect/>
          </a:stretch>
        </p:blipFill>
        <p:spPr bwMode="auto">
          <a:xfrm>
            <a:off x="7150100" y="128588"/>
            <a:ext cx="1701800" cy="1763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980831DA-1EB7-4785-868D-68EB1528576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275" t="16209" r="24834" b="12904"/>
          <a:stretch>
            <a:fillRect/>
          </a:stretch>
        </p:blipFill>
        <p:spPr bwMode="auto">
          <a:xfrm>
            <a:off x="5651500" y="128588"/>
            <a:ext cx="1335088" cy="1763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80DB7538-19AE-4FE0-B4AC-F30C4E4C8F4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713" t="16209" r="40628" b="12904"/>
          <a:stretch>
            <a:fillRect/>
          </a:stretch>
        </p:blipFill>
        <p:spPr bwMode="auto">
          <a:xfrm>
            <a:off x="4635500" y="128588"/>
            <a:ext cx="831850" cy="1763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B27ED053-6C77-4EE1-98E9-B4C584473B0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831" t="16209" r="51285" b="12904"/>
          <a:stretch>
            <a:fillRect/>
          </a:stretch>
        </p:blipFill>
        <p:spPr bwMode="auto">
          <a:xfrm>
            <a:off x="2341563" y="128588"/>
            <a:ext cx="2101850" cy="1763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6ADB4821-08D7-4133-ADBD-B5E59871428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218" t="16209" r="73645" b="12904"/>
          <a:stretch>
            <a:fillRect/>
          </a:stretch>
        </p:blipFill>
        <p:spPr bwMode="auto">
          <a:xfrm>
            <a:off x="1609725" y="128588"/>
            <a:ext cx="685800" cy="1763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8224AEFC-834A-46DD-A1D0-20A0ADAC12C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5" t="16209" r="81923" b="12904"/>
          <a:stretch>
            <a:fillRect/>
          </a:stretch>
        </p:blipFill>
        <p:spPr bwMode="auto">
          <a:xfrm>
            <a:off x="109538" y="128588"/>
            <a:ext cx="1390650" cy="1763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 nodeType="clickPar">
                      <p:stCondLst>
                        <p:cond delay="0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 nodeType="clickPar">
                      <p:stCondLst>
                        <p:cond delay="0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 nodeType="clickPar">
                      <p:stCondLst>
                        <p:cond delay="0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 nodeType="clickPar">
                      <p:stCondLst>
                        <p:cond delay="0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 nodeType="clickPar">
                      <p:stCondLst>
                        <p:cond delay="0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FBFB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6" descr="http://www.clker.com/cliparts/5/9/5/4/12456868161725760927raemi_Cross_Out.svg.med.png">
            <a:extLst>
              <a:ext uri="{FF2B5EF4-FFF2-40B4-BE49-F238E27FC236}">
                <a16:creationId xmlns:a16="http://schemas.microsoft.com/office/drawing/2014/main" id="{FF168ACA-1818-4FC2-A999-487D68644B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0438" y="371475"/>
            <a:ext cx="615950" cy="614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795" name="Picture 6" descr="http://www.clker.com/cliparts/5/9/5/4/12456868161725760927raemi_Cross_Out.svg.med.png">
            <a:extLst>
              <a:ext uri="{FF2B5EF4-FFF2-40B4-BE49-F238E27FC236}">
                <a16:creationId xmlns:a16="http://schemas.microsoft.com/office/drawing/2014/main" id="{D5C0945E-AA13-47B9-88EF-18956370A2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4138" y="371475"/>
            <a:ext cx="615950" cy="614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796" name="Picture 6" descr="http://www.clker.com/cliparts/5/9/5/4/12456868161725760927raemi_Cross_Out.svg.med.png">
            <a:extLst>
              <a:ext uri="{FF2B5EF4-FFF2-40B4-BE49-F238E27FC236}">
                <a16:creationId xmlns:a16="http://schemas.microsoft.com/office/drawing/2014/main" id="{4A61F19F-8107-40D2-9560-1E9AFF94A4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8525" y="334963"/>
            <a:ext cx="615950" cy="61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797" name="Picture 13" descr="Growling Bear (orso 11) by francesco_rollandin - Drawing by Francesco 'Architetto' Rollandin. From OCAL 0.18 release.">
            <a:extLst>
              <a:ext uri="{FF2B5EF4-FFF2-40B4-BE49-F238E27FC236}">
                <a16:creationId xmlns:a16="http://schemas.microsoft.com/office/drawing/2014/main" id="{A4594DDC-C8BA-44DA-9E2C-7470B922CE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7575" y="2584450"/>
            <a:ext cx="4654550" cy="331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798" name="TextBox 2">
            <a:extLst>
              <a:ext uri="{FF2B5EF4-FFF2-40B4-BE49-F238E27FC236}">
                <a16:creationId xmlns:a16="http://schemas.microsoft.com/office/drawing/2014/main" id="{DAE7FA4C-5552-4592-90F0-E4E73F88757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9525" y="885825"/>
            <a:ext cx="9153525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5400">
                <a:latin typeface="Comic Sans MS" panose="030F0702030302020204" pitchFamily="66" charset="0"/>
              </a:rPr>
              <a:t>The vicious bear </a:t>
            </a:r>
            <a:r>
              <a:rPr lang="en-GB" altLang="en-US" sz="5400">
                <a:solidFill>
                  <a:srgbClr val="C00000"/>
                </a:solidFill>
                <a:latin typeface="Comic Sans MS" panose="030F0702030302020204" pitchFamily="66" charset="0"/>
              </a:rPr>
              <a:t>growled</a:t>
            </a:r>
            <a:r>
              <a:rPr lang="en-GB" altLang="en-US" sz="5400">
                <a:latin typeface="Comic Sans MS" panose="030F0702030302020204" pitchFamily="66" charset="0"/>
              </a:rPr>
              <a:t>.</a:t>
            </a:r>
          </a:p>
        </p:txBody>
      </p:sp>
      <p:pic>
        <p:nvPicPr>
          <p:cNvPr id="33799" name="Picture 4" descr="http://www.clker.com/cliparts/e/3/9/7/1245686792938124914raemi_Check_mark.svg.med.png">
            <a:extLst>
              <a:ext uri="{FF2B5EF4-FFF2-40B4-BE49-F238E27FC236}">
                <a16:creationId xmlns:a16="http://schemas.microsoft.com/office/drawing/2014/main" id="{DAA382B1-4DEF-4CD8-B7EA-0A028AA0B5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1813" y="57150"/>
            <a:ext cx="1001712" cy="928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BD224F29-38CD-4E3D-8362-7B50AFCC6BC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500" t="26843" r="1501" b="13101"/>
          <a:stretch>
            <a:fillRect/>
          </a:stretch>
        </p:blipFill>
        <p:spPr bwMode="auto">
          <a:xfrm>
            <a:off x="5897563" y="36513"/>
            <a:ext cx="3109912" cy="1755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6C7D086F-E852-468D-9FB4-B5B90DD99C9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399" t="26843" r="36801" b="13101"/>
          <a:stretch>
            <a:fillRect/>
          </a:stretch>
        </p:blipFill>
        <p:spPr bwMode="auto">
          <a:xfrm>
            <a:off x="4243388" y="36513"/>
            <a:ext cx="1535112" cy="1755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5C77F6E7-0DAF-4591-AF53-123532A32C9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599" t="26843" r="54500" b="13101"/>
          <a:stretch>
            <a:fillRect/>
          </a:stretch>
        </p:blipFill>
        <p:spPr bwMode="auto">
          <a:xfrm>
            <a:off x="1884363" y="36513"/>
            <a:ext cx="2276475" cy="1755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C4BA27F2-639C-4C2B-A996-65E7D638CA5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01" t="26843" r="80200" b="13101"/>
          <a:stretch>
            <a:fillRect/>
          </a:stretch>
        </p:blipFill>
        <p:spPr bwMode="auto">
          <a:xfrm>
            <a:off x="165100" y="36513"/>
            <a:ext cx="1644650" cy="1755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 nodeType="clickPar">
                      <p:stCondLst>
                        <p:cond delay="0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 nodeType="clickPar">
                      <p:stCondLst>
                        <p:cond delay="0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 nodeType="clickPar">
                      <p:stCondLst>
                        <p:cond delay="0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FBFB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4" descr="http://www.clker.com/cliparts/e/3/9/7/1245686792938124914raemi_Check_mark.svg.med.png">
            <a:extLst>
              <a:ext uri="{FF2B5EF4-FFF2-40B4-BE49-F238E27FC236}">
                <a16:creationId xmlns:a16="http://schemas.microsoft.com/office/drawing/2014/main" id="{43DB6A41-2F74-484C-A541-307025CB97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8288" y="368300"/>
            <a:ext cx="1001712" cy="928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19" name="Picture 6" descr="http://www.clker.com/cliparts/5/9/5/4/12456868161725760927raemi_Cross_Out.svg.med.png">
            <a:extLst>
              <a:ext uri="{FF2B5EF4-FFF2-40B4-BE49-F238E27FC236}">
                <a16:creationId xmlns:a16="http://schemas.microsoft.com/office/drawing/2014/main" id="{7EEDAD2F-CB85-43EF-9527-5B85474F39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5063" y="682625"/>
            <a:ext cx="615950" cy="614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20" name="Picture 6" descr="http://www.clker.com/cliparts/5/9/5/4/12456868161725760927raemi_Cross_Out.svg.med.png">
            <a:extLst>
              <a:ext uri="{FF2B5EF4-FFF2-40B4-BE49-F238E27FC236}">
                <a16:creationId xmlns:a16="http://schemas.microsoft.com/office/drawing/2014/main" id="{C5D1701C-58B7-4527-B6E0-88A1CE77CF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5175" y="681038"/>
            <a:ext cx="614363" cy="61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21" name="Picture 6" descr="http://www.clker.com/cliparts/5/9/5/4/12456868161725760927raemi_Cross_Out.svg.med.png">
            <a:extLst>
              <a:ext uri="{FF2B5EF4-FFF2-40B4-BE49-F238E27FC236}">
                <a16:creationId xmlns:a16="http://schemas.microsoft.com/office/drawing/2014/main" id="{BF151AC9-3845-4641-A3AF-BBD7EB559F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938" y="681038"/>
            <a:ext cx="615950" cy="61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22" name="TextBox 2">
            <a:extLst>
              <a:ext uri="{FF2B5EF4-FFF2-40B4-BE49-F238E27FC236}">
                <a16:creationId xmlns:a16="http://schemas.microsoft.com/office/drawing/2014/main" id="{5DD1F132-FC63-4B44-8632-FB6865E05B5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9525" y="1196975"/>
            <a:ext cx="9153525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4800">
                <a:latin typeface="Comic Sans MS" panose="030F0702030302020204" pitchFamily="66" charset="0"/>
              </a:rPr>
              <a:t>The mouse </a:t>
            </a:r>
            <a:r>
              <a:rPr lang="en-GB" altLang="en-US" sz="4800">
                <a:solidFill>
                  <a:srgbClr val="C00000"/>
                </a:solidFill>
                <a:latin typeface="Comic Sans MS" panose="030F0702030302020204" pitchFamily="66" charset="0"/>
              </a:rPr>
              <a:t>nibbled</a:t>
            </a:r>
            <a:r>
              <a:rPr lang="en-GB" altLang="en-US" sz="4800">
                <a:latin typeface="Comic Sans MS" panose="030F0702030302020204" pitchFamily="66" charset="0"/>
              </a:rPr>
              <a:t> the cheese.</a:t>
            </a:r>
          </a:p>
        </p:txBody>
      </p:sp>
      <p:pic>
        <p:nvPicPr>
          <p:cNvPr id="34823" name="Picture 6" descr="http://www.clker.com/cliparts/5/9/5/4/12456868161725760927raemi_Cross_Out.svg.med.png">
            <a:extLst>
              <a:ext uri="{FF2B5EF4-FFF2-40B4-BE49-F238E27FC236}">
                <a16:creationId xmlns:a16="http://schemas.microsoft.com/office/drawing/2014/main" id="{38C9C591-61BE-40B6-90E4-A30D635F05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2013" y="677863"/>
            <a:ext cx="615950" cy="61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4824" name="Group 1">
            <a:extLst>
              <a:ext uri="{FF2B5EF4-FFF2-40B4-BE49-F238E27FC236}">
                <a16:creationId xmlns:a16="http://schemas.microsoft.com/office/drawing/2014/main" id="{9FC1406D-548A-4D32-B9BC-A5AAB0F2AA02}"/>
              </a:ext>
            </a:extLst>
          </p:cNvPr>
          <p:cNvGrpSpPr>
            <a:grpSpLocks/>
          </p:cNvGrpSpPr>
          <p:nvPr/>
        </p:nvGrpSpPr>
        <p:grpSpPr bwMode="auto">
          <a:xfrm>
            <a:off x="1870075" y="3170238"/>
            <a:ext cx="5419725" cy="1857375"/>
            <a:chOff x="2510024" y="3362896"/>
            <a:chExt cx="5419537" cy="1857378"/>
          </a:xfrm>
        </p:grpSpPr>
        <p:pic>
          <p:nvPicPr>
            <p:cNvPr id="34830" name="Picture 7" descr="wet mouse by aidaivars - A wet mouse.">
              <a:extLst>
                <a:ext uri="{FF2B5EF4-FFF2-40B4-BE49-F238E27FC236}">
                  <a16:creationId xmlns:a16="http://schemas.microsoft.com/office/drawing/2014/main" id="{88BBA7EA-E88E-49C7-B95E-849310C3CD7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75278" y="3362896"/>
              <a:ext cx="3554283" cy="18573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4831" name="Picture 17" descr="http://www.clker.com/cliparts/8/t/y/p/X/k/cheese-md.png">
              <a:extLst>
                <a:ext uri="{FF2B5EF4-FFF2-40B4-BE49-F238E27FC236}">
                  <a16:creationId xmlns:a16="http://schemas.microsoft.com/office/drawing/2014/main" id="{2ACDE92F-D0A1-459F-B584-A14A2B975D5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10024" y="3826947"/>
              <a:ext cx="2353698" cy="1393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3" name="Picture 2">
            <a:extLst>
              <a:ext uri="{FF2B5EF4-FFF2-40B4-BE49-F238E27FC236}">
                <a16:creationId xmlns:a16="http://schemas.microsoft.com/office/drawing/2014/main" id="{FDF13B92-F689-4577-AE7E-C038E64344F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99" t="16960" r="84026" b="12239"/>
          <a:stretch>
            <a:fillRect/>
          </a:stretch>
        </p:blipFill>
        <p:spPr bwMode="auto">
          <a:xfrm>
            <a:off x="-19050" y="219075"/>
            <a:ext cx="1344613" cy="1782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6EE7F98D-48A3-420A-BD82-9682BE2F5F7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227" t="16960" r="63974" b="12239"/>
          <a:stretch>
            <a:fillRect/>
          </a:stretch>
        </p:blipFill>
        <p:spPr bwMode="auto">
          <a:xfrm>
            <a:off x="1444625" y="219075"/>
            <a:ext cx="1782763" cy="1782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05B49B0D-0559-47E9-AE1E-02F968005CE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761" t="16960" r="39970" b="12239"/>
          <a:stretch>
            <a:fillRect/>
          </a:stretch>
        </p:blipFill>
        <p:spPr bwMode="auto">
          <a:xfrm>
            <a:off x="3392488" y="219075"/>
            <a:ext cx="2112962" cy="1782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59662F81-722B-48B8-8D7C-227D760A6D6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282" t="16960" r="27341" b="12239"/>
          <a:stretch>
            <a:fillRect/>
          </a:stretch>
        </p:blipFill>
        <p:spPr bwMode="auto">
          <a:xfrm>
            <a:off x="5622925" y="219075"/>
            <a:ext cx="1079500" cy="1782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E9088F50-D3BE-48B4-A0B0-CD222143A88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911" t="16960" r="3629" b="12239"/>
          <a:stretch>
            <a:fillRect/>
          </a:stretch>
        </p:blipFill>
        <p:spPr bwMode="auto">
          <a:xfrm>
            <a:off x="6821488" y="219075"/>
            <a:ext cx="2130425" cy="1782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 nodeType="clickPar">
                      <p:stCondLst>
                        <p:cond delay="0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 nodeType="clickPar">
                      <p:stCondLst>
                        <p:cond delay="0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 nodeType="clickPar">
                      <p:stCondLst>
                        <p:cond delay="0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 nodeType="clickPar">
                      <p:stCondLst>
                        <p:cond delay="0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FBFB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6" descr="http://www.clker.com/cliparts/5/9/5/4/12456868161725760927raemi_Cross_Out.svg.med.png">
            <a:extLst>
              <a:ext uri="{FF2B5EF4-FFF2-40B4-BE49-F238E27FC236}">
                <a16:creationId xmlns:a16="http://schemas.microsoft.com/office/drawing/2014/main" id="{1B367795-2F6F-40D3-A043-E51CD1F34D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0850" y="593725"/>
            <a:ext cx="4635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43" name="Picture 6" descr="http://www.clker.com/cliparts/5/9/5/4/12456868161725760927raemi_Cross_Out.svg.med.png">
            <a:extLst>
              <a:ext uri="{FF2B5EF4-FFF2-40B4-BE49-F238E27FC236}">
                <a16:creationId xmlns:a16="http://schemas.microsoft.com/office/drawing/2014/main" id="{FFEE20B2-4952-426A-B6FB-BE16DCB65C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1875" y="592138"/>
            <a:ext cx="461963" cy="46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44" name="Picture 6" descr="http://www.clker.com/cliparts/5/9/5/4/12456868161725760927raemi_Cross_Out.svg.med.png">
            <a:extLst>
              <a:ext uri="{FF2B5EF4-FFF2-40B4-BE49-F238E27FC236}">
                <a16:creationId xmlns:a16="http://schemas.microsoft.com/office/drawing/2014/main" id="{F301B905-D6BA-42BC-A79E-FE454FCC8F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6975" y="592138"/>
            <a:ext cx="463550" cy="46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845" name="TextBox 2">
            <a:extLst>
              <a:ext uri="{FF2B5EF4-FFF2-40B4-BE49-F238E27FC236}">
                <a16:creationId xmlns:a16="http://schemas.microsoft.com/office/drawing/2014/main" id="{C2BA31A8-50D6-4D09-9D9C-0F9F5BA028D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9525" y="995363"/>
            <a:ext cx="9153525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4400">
                <a:latin typeface="Comic Sans MS" panose="030F0702030302020204" pitchFamily="66" charset="0"/>
              </a:rPr>
              <a:t>Charlie </a:t>
            </a:r>
            <a:r>
              <a:rPr lang="en-GB" altLang="en-US" sz="4400">
                <a:solidFill>
                  <a:srgbClr val="C00000"/>
                </a:solidFill>
                <a:latin typeface="Comic Sans MS" panose="030F0702030302020204" pitchFamily="66" charset="0"/>
              </a:rPr>
              <a:t>ran</a:t>
            </a:r>
            <a:r>
              <a:rPr lang="en-GB" altLang="en-US" sz="4400">
                <a:latin typeface="Comic Sans MS" panose="030F0702030302020204" pitchFamily="66" charset="0"/>
              </a:rPr>
              <a:t> as fast as lightning. </a:t>
            </a:r>
          </a:p>
        </p:txBody>
      </p:sp>
      <p:pic>
        <p:nvPicPr>
          <p:cNvPr id="35846" name="Picture 4" descr="http://www.clker.com/cliparts/e/3/9/7/1245686792938124914raemi_Check_mark.svg.med.png">
            <a:extLst>
              <a:ext uri="{FF2B5EF4-FFF2-40B4-BE49-F238E27FC236}">
                <a16:creationId xmlns:a16="http://schemas.microsoft.com/office/drawing/2014/main" id="{D04168D5-FBB1-4FBA-9927-AA7BAACCBD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1125" y="328613"/>
            <a:ext cx="752475" cy="696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47" name="Picture 6" descr="http://www.clker.com/cliparts/5/9/5/4/12456868161725760927raemi_Cross_Out.svg.med.png">
            <a:extLst>
              <a:ext uri="{FF2B5EF4-FFF2-40B4-BE49-F238E27FC236}">
                <a16:creationId xmlns:a16="http://schemas.microsoft.com/office/drawing/2014/main" id="{37E519FA-1AA4-47AB-A164-AF6D80FDE5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8975" y="592138"/>
            <a:ext cx="4635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48" name="Picture 17" descr="http://www.clker.com/cliparts/1/f/6/f/13177535811690700427Animal%20Running.svg.hi.png">
            <a:extLst>
              <a:ext uri="{FF2B5EF4-FFF2-40B4-BE49-F238E27FC236}">
                <a16:creationId xmlns:a16="http://schemas.microsoft.com/office/drawing/2014/main" id="{173F93FB-5CEB-4AE0-9DA0-4B9C73A5B1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0513" y="2439988"/>
            <a:ext cx="3473450" cy="3878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49" name="Picture 6" descr="http://www.clker.com/cliparts/5/9/5/4/12456868161725760927raemi_Cross_Out.svg.med.png">
            <a:extLst>
              <a:ext uri="{FF2B5EF4-FFF2-40B4-BE49-F238E27FC236}">
                <a16:creationId xmlns:a16="http://schemas.microsoft.com/office/drawing/2014/main" id="{D498A20E-097B-4AB7-AD38-4DB46210DE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0250" y="601663"/>
            <a:ext cx="460375" cy="46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BD964E39-86DD-479B-BB57-9F9322F2374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01" t="16367" r="73599" b="12927"/>
          <a:stretch>
            <a:fillRect/>
          </a:stretch>
        </p:blipFill>
        <p:spPr bwMode="auto">
          <a:xfrm>
            <a:off x="430213" y="46038"/>
            <a:ext cx="1992312" cy="1690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A3EDD08B-AFB9-4268-83C0-50786488AF2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901" t="16367" r="62199" b="12927"/>
          <a:stretch>
            <a:fillRect/>
          </a:stretch>
        </p:blipFill>
        <p:spPr bwMode="auto">
          <a:xfrm>
            <a:off x="2468563" y="46038"/>
            <a:ext cx="996950" cy="1690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6C24F807-F6AC-4127-A015-AFC831C9913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000" t="16367" r="54100" b="12927"/>
          <a:stretch>
            <a:fillRect/>
          </a:stretch>
        </p:blipFill>
        <p:spPr bwMode="auto">
          <a:xfrm>
            <a:off x="3484563" y="46038"/>
            <a:ext cx="722312" cy="1690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6ABB615B-62E0-44CA-8231-25A348AF7F9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900" t="16367" r="32700" b="12927"/>
          <a:stretch>
            <a:fillRect/>
          </a:stretch>
        </p:blipFill>
        <p:spPr bwMode="auto">
          <a:xfrm>
            <a:off x="5486400" y="46038"/>
            <a:ext cx="676275" cy="1690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F826E79C-F666-4645-94A6-5CD4BD1F1AE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100" t="16367" r="5600" b="12927"/>
          <a:stretch>
            <a:fillRect/>
          </a:stretch>
        </p:blipFill>
        <p:spPr bwMode="auto">
          <a:xfrm>
            <a:off x="6235700" y="46038"/>
            <a:ext cx="2405063" cy="1690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A2535FBF-F1DF-47DF-A1F7-C6E4AE2F567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100" t="16367" r="41100" b="12927"/>
          <a:stretch>
            <a:fillRect/>
          </a:stretch>
        </p:blipFill>
        <p:spPr bwMode="auto">
          <a:xfrm>
            <a:off x="4224338" y="46038"/>
            <a:ext cx="1169987" cy="1690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 nodeType="clickPar">
                      <p:stCondLst>
                        <p:cond delay="0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 nodeType="clickPar">
                      <p:stCondLst>
                        <p:cond delay="0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 nodeType="clickPar">
                      <p:stCondLst>
                        <p:cond delay="0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 nodeType="clickPar">
                      <p:stCondLst>
                        <p:cond delay="0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 nodeType="clickPar">
                      <p:stCondLst>
                        <p:cond delay="0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FBFB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6" descr="http://www.clker.com/cliparts/5/9/5/4/12456868161725760927raemi_Cross_Out.svg.med.png">
            <a:extLst>
              <a:ext uri="{FF2B5EF4-FFF2-40B4-BE49-F238E27FC236}">
                <a16:creationId xmlns:a16="http://schemas.microsoft.com/office/drawing/2014/main" id="{2DC849AE-36BE-4BFF-A1C8-8CB63ACA03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9313" y="487363"/>
            <a:ext cx="420687" cy="420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67" name="Picture 6" descr="http://www.clker.com/cliparts/5/9/5/4/12456868161725760927raemi_Cross_Out.svg.med.png">
            <a:extLst>
              <a:ext uri="{FF2B5EF4-FFF2-40B4-BE49-F238E27FC236}">
                <a16:creationId xmlns:a16="http://schemas.microsoft.com/office/drawing/2014/main" id="{DB029BCC-7E23-4C7C-8E64-8FD2ED0314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1338" y="487363"/>
            <a:ext cx="420687" cy="420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68" name="Picture 6" descr="http://www.clker.com/cliparts/5/9/5/4/12456868161725760927raemi_Cross_Out.svg.med.png">
            <a:extLst>
              <a:ext uri="{FF2B5EF4-FFF2-40B4-BE49-F238E27FC236}">
                <a16:creationId xmlns:a16="http://schemas.microsoft.com/office/drawing/2014/main" id="{C0EC2499-65FA-4022-8D15-E8D5FE532D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688" y="487363"/>
            <a:ext cx="420687" cy="420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869" name="TextBox 2">
            <a:extLst>
              <a:ext uri="{FF2B5EF4-FFF2-40B4-BE49-F238E27FC236}">
                <a16:creationId xmlns:a16="http://schemas.microsoft.com/office/drawing/2014/main" id="{7CD289E5-315B-40AA-96A4-F0DB717BBFE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3175" y="963613"/>
            <a:ext cx="9153525" cy="706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4000">
                <a:latin typeface="Comic Sans MS" panose="030F0702030302020204" pitchFamily="66" charset="0"/>
              </a:rPr>
              <a:t>Lucy </a:t>
            </a:r>
            <a:r>
              <a:rPr lang="en-GB" altLang="en-US" sz="4000">
                <a:solidFill>
                  <a:srgbClr val="C00000"/>
                </a:solidFill>
                <a:latin typeface="Comic Sans MS" panose="030F0702030302020204" pitchFamily="66" charset="0"/>
              </a:rPr>
              <a:t>posted</a:t>
            </a:r>
            <a:r>
              <a:rPr lang="en-GB" altLang="en-US" sz="4000">
                <a:latin typeface="Comic Sans MS" panose="030F0702030302020204" pitchFamily="66" charset="0"/>
              </a:rPr>
              <a:t> a letter to her friend.</a:t>
            </a:r>
          </a:p>
        </p:txBody>
      </p:sp>
      <p:pic>
        <p:nvPicPr>
          <p:cNvPr id="36870" name="Picture 4" descr="http://www.clker.com/cliparts/e/3/9/7/1245686792938124914raemi_Check_mark.svg.med.png">
            <a:extLst>
              <a:ext uri="{FF2B5EF4-FFF2-40B4-BE49-F238E27FC236}">
                <a16:creationId xmlns:a16="http://schemas.microsoft.com/office/drawing/2014/main" id="{69570C53-35D9-410A-9F48-AC23C1103A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5050" y="266700"/>
            <a:ext cx="684213" cy="63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71" name="Picture 6" descr="http://www.clker.com/cliparts/5/9/5/4/12456868161725760927raemi_Cross_Out.svg.med.png">
            <a:extLst>
              <a:ext uri="{FF2B5EF4-FFF2-40B4-BE49-F238E27FC236}">
                <a16:creationId xmlns:a16="http://schemas.microsoft.com/office/drawing/2014/main" id="{7566A8E0-4DBD-4A4F-9CD2-4A5C68EC02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9575" y="487363"/>
            <a:ext cx="420688" cy="420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72" name="Picture 6" descr="http://www.clker.com/cliparts/5/9/5/4/12456868161725760927raemi_Cross_Out.svg.med.png">
            <a:extLst>
              <a:ext uri="{FF2B5EF4-FFF2-40B4-BE49-F238E27FC236}">
                <a16:creationId xmlns:a16="http://schemas.microsoft.com/office/drawing/2014/main" id="{87354EEC-5A50-4892-9D46-C1928B81AD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6975" y="496888"/>
            <a:ext cx="420688" cy="41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73" name="Picture 6" descr="http://www.clker.com/cliparts/5/9/5/4/12456868161725760927raemi_Cross_Out.svg.med.png">
            <a:extLst>
              <a:ext uri="{FF2B5EF4-FFF2-40B4-BE49-F238E27FC236}">
                <a16:creationId xmlns:a16="http://schemas.microsoft.com/office/drawing/2014/main" id="{0D1563D0-3AE2-4F0E-AA3C-0E65451E4B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188" y="496888"/>
            <a:ext cx="420687" cy="41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6874" name="Group 1">
            <a:extLst>
              <a:ext uri="{FF2B5EF4-FFF2-40B4-BE49-F238E27FC236}">
                <a16:creationId xmlns:a16="http://schemas.microsoft.com/office/drawing/2014/main" id="{CF5E5908-8068-431F-9E83-E66DFC19E596}"/>
              </a:ext>
            </a:extLst>
          </p:cNvPr>
          <p:cNvGrpSpPr>
            <a:grpSpLocks/>
          </p:cNvGrpSpPr>
          <p:nvPr/>
        </p:nvGrpSpPr>
        <p:grpSpPr bwMode="auto">
          <a:xfrm>
            <a:off x="2813050" y="2909888"/>
            <a:ext cx="3519488" cy="3149600"/>
            <a:chOff x="2039938" y="3093338"/>
            <a:chExt cx="3520879" cy="3149520"/>
          </a:xfrm>
        </p:grpSpPr>
        <p:pic>
          <p:nvPicPr>
            <p:cNvPr id="36882" name="Picture 27" descr="http://www.clker.com/cliparts/9/n/Z/u/8/5/postbox-md.png">
              <a:extLst>
                <a:ext uri="{FF2B5EF4-FFF2-40B4-BE49-F238E27FC236}">
                  <a16:creationId xmlns:a16="http://schemas.microsoft.com/office/drawing/2014/main" id="{BA41EB53-CEF2-4291-A6D7-4593F5D896D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39938" y="3093338"/>
              <a:ext cx="1800225" cy="28384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6883" name="Picture 29" descr="http://www.clker.com/cliparts/5/7/2/2/1194984500251947888mail1.svg.med.png">
              <a:extLst>
                <a:ext uri="{FF2B5EF4-FFF2-40B4-BE49-F238E27FC236}">
                  <a16:creationId xmlns:a16="http://schemas.microsoft.com/office/drawing/2014/main" id="{9A17B170-4094-4D02-9C07-5AF6C1AC2D4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4131720">
              <a:off x="2924081" y="4149853"/>
              <a:ext cx="752468" cy="4815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6884" name="Picture 6" descr="Little Doll Clip Art">
              <a:extLst>
                <a:ext uri="{FF2B5EF4-FFF2-40B4-BE49-F238E27FC236}">
                  <a16:creationId xmlns:a16="http://schemas.microsoft.com/office/drawing/2014/main" id="{44EB41E4-7C26-4D91-BB9E-7B9E29EF270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60567" y="3413933"/>
              <a:ext cx="2000250" cy="28289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3" name="Picture 2">
            <a:extLst>
              <a:ext uri="{FF2B5EF4-FFF2-40B4-BE49-F238E27FC236}">
                <a16:creationId xmlns:a16="http://schemas.microsoft.com/office/drawing/2014/main" id="{7F58CC28-C57B-4169-9CC7-02415FAADAF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039" r="83000" b="12685"/>
          <a:stretch>
            <a:fillRect/>
          </a:stretch>
        </p:blipFill>
        <p:spPr bwMode="auto">
          <a:xfrm>
            <a:off x="0" y="82550"/>
            <a:ext cx="1554163" cy="1554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956BD1A9-AA76-4100-9410-0F11BAE0E13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100" t="16039" r="64000" b="12685"/>
          <a:stretch>
            <a:fillRect/>
          </a:stretch>
        </p:blipFill>
        <p:spPr bwMode="auto">
          <a:xfrm>
            <a:off x="1655763" y="82550"/>
            <a:ext cx="1636712" cy="1554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A8390AD7-9599-4035-8523-2D74426F44F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100" t="16039" r="58099" b="12685"/>
          <a:stretch>
            <a:fillRect/>
          </a:stretch>
        </p:blipFill>
        <p:spPr bwMode="auto">
          <a:xfrm>
            <a:off x="3392488" y="82550"/>
            <a:ext cx="438150" cy="1554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65225137-FD14-41B7-9BF6-D8142F79A1E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400" t="16039" r="41600" b="12685"/>
          <a:stretch>
            <a:fillRect/>
          </a:stretch>
        </p:blipFill>
        <p:spPr bwMode="auto">
          <a:xfrm>
            <a:off x="3876675" y="82550"/>
            <a:ext cx="1463675" cy="1554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24C99E5A-5BDF-41FF-AECF-0CFC23179E0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400" t="16039" r="24100" b="12685"/>
          <a:stretch>
            <a:fillRect/>
          </a:stretch>
        </p:blipFill>
        <p:spPr bwMode="auto">
          <a:xfrm>
            <a:off x="6072188" y="82550"/>
            <a:ext cx="868362" cy="1554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A0EFB2AA-45F4-464D-9DE2-2A487F05E15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700" t="16039" r="4500" b="12685"/>
          <a:stretch>
            <a:fillRect/>
          </a:stretch>
        </p:blipFill>
        <p:spPr bwMode="auto">
          <a:xfrm>
            <a:off x="7013575" y="82550"/>
            <a:ext cx="1719263" cy="1554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EF361954-547F-4311-AEE8-8F9ADF623B5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300" t="16039" r="34300" b="12685"/>
          <a:stretch>
            <a:fillRect/>
          </a:stretch>
        </p:blipFill>
        <p:spPr bwMode="auto">
          <a:xfrm>
            <a:off x="5422900" y="82550"/>
            <a:ext cx="584200" cy="1554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 nodeType="clickPar">
                      <p:stCondLst>
                        <p:cond delay="0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 nodeType="clickPar">
                      <p:stCondLst>
                        <p:cond delay="0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 nodeType="clickPar">
                      <p:stCondLst>
                        <p:cond delay="0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 nodeType="clickPar">
                      <p:stCondLst>
                        <p:cond delay="0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 nodeType="clickPar">
                      <p:stCondLst>
                        <p:cond delay="0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 nodeType="clickPar">
                      <p:stCondLst>
                        <p:cond delay="0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FBFB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extBox 1">
            <a:extLst>
              <a:ext uri="{FF2B5EF4-FFF2-40B4-BE49-F238E27FC236}">
                <a16:creationId xmlns:a16="http://schemas.microsoft.com/office/drawing/2014/main" id="{1839E8EA-050E-49CA-AE00-C0B8586DBD0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-9525"/>
            <a:ext cx="9144000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b="1">
                <a:latin typeface="Comic Sans MS" panose="030F0702030302020204" pitchFamily="66" charset="0"/>
              </a:rPr>
              <a:t>When writing it is important to use </a:t>
            </a:r>
            <a:r>
              <a:rPr lang="en-GB" altLang="en-US" b="1">
                <a:solidFill>
                  <a:srgbClr val="C00000"/>
                </a:solidFill>
                <a:latin typeface="Comic Sans MS" panose="030F0702030302020204" pitchFamily="66" charset="0"/>
              </a:rPr>
              <a:t>interesting</a:t>
            </a:r>
            <a:r>
              <a:rPr lang="en-GB" altLang="en-US" b="1">
                <a:latin typeface="Comic Sans MS" panose="030F0702030302020204" pitchFamily="66" charset="0"/>
              </a:rPr>
              <a:t> verbs to make our sentences </a:t>
            </a:r>
            <a:r>
              <a:rPr lang="en-GB" altLang="en-US" b="1">
                <a:solidFill>
                  <a:srgbClr val="C00000"/>
                </a:solidFill>
                <a:latin typeface="Comic Sans MS" panose="030F0702030302020204" pitchFamily="66" charset="0"/>
              </a:rPr>
              <a:t>clearer</a:t>
            </a:r>
            <a:r>
              <a:rPr lang="en-GB" altLang="en-US" b="1">
                <a:latin typeface="Comic Sans MS" panose="030F0702030302020204" pitchFamily="66" charset="0"/>
              </a:rPr>
              <a:t> and more </a:t>
            </a:r>
            <a:r>
              <a:rPr lang="en-GB" altLang="en-US" b="1">
                <a:solidFill>
                  <a:srgbClr val="C00000"/>
                </a:solidFill>
                <a:latin typeface="Comic Sans MS" panose="030F0702030302020204" pitchFamily="66" charset="0"/>
              </a:rPr>
              <a:t>exciting</a:t>
            </a:r>
            <a:r>
              <a:rPr lang="en-GB" altLang="en-US" b="1">
                <a:latin typeface="Comic Sans MS" panose="030F0702030302020204" pitchFamily="66" charset="0"/>
              </a:rPr>
              <a:t> for the reader…</a:t>
            </a:r>
          </a:p>
        </p:txBody>
      </p:sp>
      <p:sp>
        <p:nvSpPr>
          <p:cNvPr id="37891" name="TextBox 1">
            <a:extLst>
              <a:ext uri="{FF2B5EF4-FFF2-40B4-BE49-F238E27FC236}">
                <a16:creationId xmlns:a16="http://schemas.microsoft.com/office/drawing/2014/main" id="{06FED8C6-84F7-4754-A424-AC538E5178D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12700" y="4833938"/>
            <a:ext cx="9156700" cy="2554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b="1">
                <a:latin typeface="Comic Sans MS" panose="030F0702030302020204" pitchFamily="66" charset="0"/>
              </a:rPr>
              <a:t>By changing the verb ‘</a:t>
            </a:r>
            <a:r>
              <a:rPr lang="en-GB" altLang="en-US" b="1">
                <a:solidFill>
                  <a:srgbClr val="C00000"/>
                </a:solidFill>
                <a:latin typeface="Comic Sans MS" panose="030F0702030302020204" pitchFamily="66" charset="0"/>
              </a:rPr>
              <a:t>ran</a:t>
            </a:r>
            <a:r>
              <a:rPr lang="en-GB" altLang="en-US" b="1">
                <a:latin typeface="Comic Sans MS" panose="030F0702030302020204" pitchFamily="66" charset="0"/>
              </a:rPr>
              <a:t>’ to ‘</a:t>
            </a:r>
            <a:r>
              <a:rPr lang="en-GB" altLang="en-US" b="1">
                <a:solidFill>
                  <a:srgbClr val="C00000"/>
                </a:solidFill>
                <a:latin typeface="Comic Sans MS" panose="030F0702030302020204" pitchFamily="66" charset="0"/>
              </a:rPr>
              <a:t>scurried</a:t>
            </a:r>
            <a:r>
              <a:rPr lang="en-GB" altLang="en-US" b="1">
                <a:latin typeface="Comic Sans MS" panose="030F0702030302020204" pitchFamily="66" charset="0"/>
              </a:rPr>
              <a:t>’ the reader has a </a:t>
            </a:r>
            <a:r>
              <a:rPr lang="en-GB" altLang="en-US" b="1">
                <a:solidFill>
                  <a:srgbClr val="C00000"/>
                </a:solidFill>
                <a:latin typeface="Comic Sans MS" panose="030F0702030302020204" pitchFamily="66" charset="0"/>
              </a:rPr>
              <a:t>clearer</a:t>
            </a:r>
            <a:r>
              <a:rPr lang="en-GB" altLang="en-US" b="1">
                <a:latin typeface="Comic Sans MS" panose="030F0702030302020204" pitchFamily="66" charset="0"/>
              </a:rPr>
              <a:t> picture of the </a:t>
            </a:r>
            <a:r>
              <a:rPr lang="en-GB" altLang="en-US" b="1">
                <a:solidFill>
                  <a:srgbClr val="C00000"/>
                </a:solidFill>
                <a:latin typeface="Comic Sans MS" panose="030F0702030302020204" pitchFamily="66" charset="0"/>
              </a:rPr>
              <a:t>action</a:t>
            </a:r>
            <a:r>
              <a:rPr lang="en-GB" altLang="en-US" b="1">
                <a:latin typeface="Comic Sans MS" panose="030F0702030302020204" pitchFamily="66" charset="0"/>
              </a:rPr>
              <a:t> of the mouse and the sentence becomes more </a:t>
            </a:r>
            <a:r>
              <a:rPr lang="en-GB" altLang="en-US" b="1">
                <a:solidFill>
                  <a:srgbClr val="C00000"/>
                </a:solidFill>
                <a:latin typeface="Comic Sans MS" panose="030F0702030302020204" pitchFamily="66" charset="0"/>
              </a:rPr>
              <a:t>interesting</a:t>
            </a:r>
            <a:r>
              <a:rPr lang="en-GB" altLang="en-US" b="1">
                <a:latin typeface="Comic Sans MS" panose="030F0702030302020204" pitchFamily="66" charset="0"/>
              </a:rPr>
              <a:t>.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en-GB" altLang="en-US" b="1">
                <a:latin typeface="Comic Sans MS" panose="030F0702030302020204" pitchFamily="66" charset="0"/>
              </a:rPr>
              <a:t> </a:t>
            </a:r>
          </a:p>
        </p:txBody>
      </p:sp>
      <p:grpSp>
        <p:nvGrpSpPr>
          <p:cNvPr id="37892" name="Group 1">
            <a:extLst>
              <a:ext uri="{FF2B5EF4-FFF2-40B4-BE49-F238E27FC236}">
                <a16:creationId xmlns:a16="http://schemas.microsoft.com/office/drawing/2014/main" id="{4F160DFB-F459-45C4-A954-6D69939C8E6C}"/>
              </a:ext>
            </a:extLst>
          </p:cNvPr>
          <p:cNvGrpSpPr>
            <a:grpSpLocks/>
          </p:cNvGrpSpPr>
          <p:nvPr/>
        </p:nvGrpSpPr>
        <p:grpSpPr bwMode="auto">
          <a:xfrm>
            <a:off x="157163" y="2085975"/>
            <a:ext cx="9104312" cy="2222500"/>
            <a:chOff x="157649" y="1726017"/>
            <a:chExt cx="9104611" cy="2221881"/>
          </a:xfrm>
        </p:grpSpPr>
        <p:sp>
          <p:nvSpPr>
            <p:cNvPr id="37893" name="TextBox 1">
              <a:extLst>
                <a:ext uri="{FF2B5EF4-FFF2-40B4-BE49-F238E27FC236}">
                  <a16:creationId xmlns:a16="http://schemas.microsoft.com/office/drawing/2014/main" id="{5C47777C-B458-44BE-B490-8E4199EEFDB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276856" y="1726017"/>
              <a:ext cx="6985404" cy="7694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GB" altLang="en-US" sz="4400">
                  <a:latin typeface="Comic Sans MS" panose="030F0702030302020204" pitchFamily="66" charset="0"/>
                </a:rPr>
                <a:t>The mouse </a:t>
              </a:r>
              <a:r>
                <a:rPr lang="en-GB" altLang="en-US" sz="4400">
                  <a:solidFill>
                    <a:srgbClr val="C00000"/>
                  </a:solidFill>
                  <a:latin typeface="Comic Sans MS" panose="030F0702030302020204" pitchFamily="66" charset="0"/>
                </a:rPr>
                <a:t>ran</a:t>
              </a:r>
              <a:r>
                <a:rPr lang="en-GB" altLang="en-US" sz="4400">
                  <a:latin typeface="Comic Sans MS" panose="030F0702030302020204" pitchFamily="66" charset="0"/>
                </a:rPr>
                <a:t> away.</a:t>
              </a:r>
            </a:p>
          </p:txBody>
        </p:sp>
        <p:pic>
          <p:nvPicPr>
            <p:cNvPr id="37894" name="Picture 7" descr="wet mouse by aidaivars - A wet mouse.">
              <a:extLst>
                <a:ext uri="{FF2B5EF4-FFF2-40B4-BE49-F238E27FC236}">
                  <a16:creationId xmlns:a16="http://schemas.microsoft.com/office/drawing/2014/main" id="{988DF773-741C-4031-AD9B-26882551505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157649" y="1872994"/>
              <a:ext cx="2320988" cy="18573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7895" name="TextBox 1">
              <a:extLst>
                <a:ext uri="{FF2B5EF4-FFF2-40B4-BE49-F238E27FC236}">
                  <a16:creationId xmlns:a16="http://schemas.microsoft.com/office/drawing/2014/main" id="{3FE9DBF7-9030-4CC1-ACC4-3863A46489E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276856" y="3178457"/>
              <a:ext cx="6867144" cy="7694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GB" altLang="en-US" sz="4400">
                  <a:latin typeface="Comic Sans MS" panose="030F0702030302020204" pitchFamily="66" charset="0"/>
                </a:rPr>
                <a:t>The mouse </a:t>
              </a:r>
              <a:r>
                <a:rPr lang="en-GB" altLang="en-US" sz="4400">
                  <a:solidFill>
                    <a:srgbClr val="C00000"/>
                  </a:solidFill>
                  <a:latin typeface="Comic Sans MS" panose="030F0702030302020204" pitchFamily="66" charset="0"/>
                </a:rPr>
                <a:t>scurried</a:t>
              </a:r>
              <a:r>
                <a:rPr lang="en-GB" altLang="en-US" sz="4400">
                  <a:latin typeface="Comic Sans MS" panose="030F0702030302020204" pitchFamily="66" charset="0"/>
                </a:rPr>
                <a:t> away.</a:t>
              </a:r>
            </a:p>
          </p:txBody>
        </p:sp>
        <p:sp>
          <p:nvSpPr>
            <p:cNvPr id="37896" name="TextBox 1">
              <a:extLst>
                <a:ext uri="{FF2B5EF4-FFF2-40B4-BE49-F238E27FC236}">
                  <a16:creationId xmlns:a16="http://schemas.microsoft.com/office/drawing/2014/main" id="{2BA5418D-036A-4A66-8A32-C78920A4F6A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005073" y="2532126"/>
              <a:ext cx="2834639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GB" altLang="en-US" sz="3600">
                  <a:latin typeface="Comic Sans MS" panose="030F0702030302020204" pitchFamily="66" charset="0"/>
                </a:rPr>
                <a:t>becomes…</a:t>
              </a:r>
            </a:p>
          </p:txBody>
        </p:sp>
      </p:grpSp>
    </p:spTree>
  </p:cSld>
  <p:clrMapOvr>
    <a:masterClrMapping/>
  </p:clrMapOvr>
  <p:transition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FBFB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938" name="Group 3">
            <a:extLst>
              <a:ext uri="{FF2B5EF4-FFF2-40B4-BE49-F238E27FC236}">
                <a16:creationId xmlns:a16="http://schemas.microsoft.com/office/drawing/2014/main" id="{E05DF2CF-52D5-464E-93DF-75763BA20574}"/>
              </a:ext>
            </a:extLst>
          </p:cNvPr>
          <p:cNvGrpSpPr>
            <a:grpSpLocks/>
          </p:cNvGrpSpPr>
          <p:nvPr/>
        </p:nvGrpSpPr>
        <p:grpSpPr bwMode="auto">
          <a:xfrm>
            <a:off x="360363" y="511175"/>
            <a:ext cx="8424862" cy="5826125"/>
            <a:chOff x="424881" y="382588"/>
            <a:chExt cx="8423845" cy="5827273"/>
          </a:xfrm>
        </p:grpSpPr>
        <p:sp>
          <p:nvSpPr>
            <p:cNvPr id="39942" name="Rounded Rectangular Callout 2">
              <a:extLst>
                <a:ext uri="{FF2B5EF4-FFF2-40B4-BE49-F238E27FC236}">
                  <a16:creationId xmlns:a16="http://schemas.microsoft.com/office/drawing/2014/main" id="{8715B16B-3E8B-420A-954C-CBFA26ABBB8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66230" y="382588"/>
              <a:ext cx="4982496" cy="2809760"/>
            </a:xfrm>
            <a:prstGeom prst="wedgeRoundRectCallout">
              <a:avLst>
                <a:gd name="adj1" fmla="val -50148"/>
                <a:gd name="adj2" fmla="val 72417"/>
                <a:gd name="adj3" fmla="val 16667"/>
              </a:avLst>
            </a:prstGeom>
            <a:solidFill>
              <a:srgbClr val="C00000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</p:spPr>
          <p:txBody>
            <a:bodyPr/>
            <a:lstStyle>
              <a:lvl1pPr marL="342900" indent="-34290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>
                <a:lnSpc>
                  <a:spcPct val="90000"/>
                </a:lnSpc>
                <a:buFontTx/>
                <a:buNone/>
              </a:pPr>
              <a:endParaRPr lang="en-GB" altLang="en-US" sz="6000" b="1">
                <a:solidFill>
                  <a:srgbClr val="990099"/>
                </a:solidFill>
                <a:latin typeface="Trebuchet MS" panose="020B0603020202020204" pitchFamily="34" charset="0"/>
              </a:endParaRPr>
            </a:p>
          </p:txBody>
        </p:sp>
        <p:pic>
          <p:nvPicPr>
            <p:cNvPr id="39943" name="Picture 22" descr="school days by sammo241 - back to school">
              <a:extLst>
                <a:ext uri="{FF2B5EF4-FFF2-40B4-BE49-F238E27FC236}">
                  <a16:creationId xmlns:a16="http://schemas.microsoft.com/office/drawing/2014/main" id="{92DACBBC-1030-454F-89FE-1CB4D62797F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1034" r="7185" b="36633"/>
            <a:stretch>
              <a:fillRect/>
            </a:stretch>
          </p:blipFill>
          <p:spPr bwMode="auto">
            <a:xfrm>
              <a:off x="424881" y="3076824"/>
              <a:ext cx="3374967" cy="31330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9939" name="TextBox 10">
            <a:extLst>
              <a:ext uri="{FF2B5EF4-FFF2-40B4-BE49-F238E27FC236}">
                <a16:creationId xmlns:a16="http://schemas.microsoft.com/office/drawing/2014/main" id="{DAC792A4-14E7-45F1-9B13-3B8869C95FA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02063" y="409575"/>
            <a:ext cx="4983162" cy="304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>
                <a:latin typeface="Comic Sans MS" panose="030F0702030302020204" pitchFamily="66" charset="0"/>
              </a:rPr>
              <a:t>Can you match up the verbs with similar meanings on the following slides? Click on the word to reveal the correct answer.</a:t>
            </a:r>
          </a:p>
        </p:txBody>
      </p:sp>
      <p:sp>
        <p:nvSpPr>
          <p:cNvPr id="39940" name="Footer Placeholder 4">
            <a:extLst>
              <a:ext uri="{FF2B5EF4-FFF2-40B4-BE49-F238E27FC236}">
                <a16:creationId xmlns:a16="http://schemas.microsoft.com/office/drawing/2014/main" id="{EED2275B-84B0-4E79-B7BE-18A0EE5D57EC}"/>
              </a:ext>
            </a:extLst>
          </p:cNvPr>
          <p:cNvSpPr txBox="1">
            <a:spLocks noGrp="1"/>
          </p:cNvSpPr>
          <p:nvPr/>
        </p:nvSpPr>
        <p:spPr bwMode="auto">
          <a:xfrm>
            <a:off x="1714500" y="6616700"/>
            <a:ext cx="5530850" cy="196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800">
                <a:cs typeface="Arial" panose="020B0604020202020204" pitchFamily="34" charset="0"/>
              </a:rPr>
              <a:t>Copyright 2015 Online Teaching Resources Ltd     </a:t>
            </a:r>
            <a:r>
              <a:rPr lang="en-GB" altLang="en-US" sz="800">
                <a:cs typeface="Arial" panose="020B0604020202020204" pitchFamily="34" charset="0"/>
                <a:hlinkClick r:id="rId3"/>
              </a:rPr>
              <a:t>www.Teacher-of-English.com</a:t>
            </a:r>
            <a:endParaRPr lang="en-GB" altLang="en-US" sz="800">
              <a:cs typeface="Arial" panose="020B0604020202020204" pitchFamily="34" charset="0"/>
            </a:endParaRPr>
          </a:p>
        </p:txBody>
      </p:sp>
      <p:pic>
        <p:nvPicPr>
          <p:cNvPr id="39941" name="Picture 2">
            <a:extLst>
              <a:ext uri="{FF2B5EF4-FFF2-40B4-BE49-F238E27FC236}">
                <a16:creationId xmlns:a16="http://schemas.microsoft.com/office/drawing/2014/main" id="{509F649A-255C-4710-BC43-0B5E56ECE50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011" t="2" r="7790" b="7532"/>
          <a:stretch>
            <a:fillRect/>
          </a:stretch>
        </p:blipFill>
        <p:spPr bwMode="auto">
          <a:xfrm>
            <a:off x="8237538" y="6489700"/>
            <a:ext cx="962025" cy="377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FBFB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extBox 14">
            <a:extLst>
              <a:ext uri="{FF2B5EF4-FFF2-40B4-BE49-F238E27FC236}">
                <a16:creationId xmlns:a16="http://schemas.microsoft.com/office/drawing/2014/main" id="{BEDFE32B-25CD-474D-B57E-64DCFDA2437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84988" y="5211763"/>
            <a:ext cx="1254125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>
                <a:latin typeface="Comic Sans MS" panose="030F0702030302020204" pitchFamily="66" charset="0"/>
              </a:rPr>
              <a:t>Try again</a:t>
            </a:r>
          </a:p>
        </p:txBody>
      </p:sp>
      <p:sp>
        <p:nvSpPr>
          <p:cNvPr id="40963" name="TextBox 13">
            <a:extLst>
              <a:ext uri="{FF2B5EF4-FFF2-40B4-BE49-F238E27FC236}">
                <a16:creationId xmlns:a16="http://schemas.microsoft.com/office/drawing/2014/main" id="{5850248B-95EB-43B0-B45F-C0C00CD6378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84988" y="2951163"/>
            <a:ext cx="1254125" cy="1077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>
                <a:latin typeface="Comic Sans MS" panose="030F0702030302020204" pitchFamily="66" charset="0"/>
              </a:rPr>
              <a:t>Try again</a:t>
            </a:r>
          </a:p>
        </p:txBody>
      </p:sp>
      <p:pic>
        <p:nvPicPr>
          <p:cNvPr id="40964" name="Picture 6">
            <a:extLst>
              <a:ext uri="{FF2B5EF4-FFF2-40B4-BE49-F238E27FC236}">
                <a16:creationId xmlns:a16="http://schemas.microsoft.com/office/drawing/2014/main" id="{19707515-ED5F-42E7-9652-8E5A4B98E9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6950" y="2549525"/>
            <a:ext cx="2224088" cy="188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65" name="TextBox 8">
            <a:extLst>
              <a:ext uri="{FF2B5EF4-FFF2-40B4-BE49-F238E27FC236}">
                <a16:creationId xmlns:a16="http://schemas.microsoft.com/office/drawing/2014/main" id="{816F739F-1295-4DF2-93F2-FEC351033E4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69975" y="3032125"/>
            <a:ext cx="1719263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5400">
                <a:latin typeface="Comic Sans MS" panose="030F0702030302020204" pitchFamily="66" charset="0"/>
              </a:rPr>
              <a:t>walk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639944BB-A5BA-4B31-AA2F-AD025FF61CF7}"/>
              </a:ext>
            </a:extLst>
          </p:cNvPr>
          <p:cNvGrpSpPr>
            <a:grpSpLocks/>
          </p:cNvGrpSpPr>
          <p:nvPr/>
        </p:nvGrpSpPr>
        <p:grpSpPr bwMode="auto">
          <a:xfrm>
            <a:off x="5916613" y="293688"/>
            <a:ext cx="2643187" cy="1889125"/>
            <a:chOff x="5916715" y="293615"/>
            <a:chExt cx="2642615" cy="1889924"/>
          </a:xfrm>
        </p:grpSpPr>
        <p:pic>
          <p:nvPicPr>
            <p:cNvPr id="40973" name="Picture 1" descr="http://www.clker.com/cliparts/O/L/k/M/H/S/red-plug-in-hi.png">
              <a:extLst>
                <a:ext uri="{FF2B5EF4-FFF2-40B4-BE49-F238E27FC236}">
                  <a16:creationId xmlns:a16="http://schemas.microsoft.com/office/drawing/2014/main" id="{1CB61671-41ED-447A-BA5C-DE53F20C437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-5400000">
              <a:off x="6224210" y="-13880"/>
              <a:ext cx="1889924" cy="25049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0974" name="TextBox 9">
              <a:extLst>
                <a:ext uri="{FF2B5EF4-FFF2-40B4-BE49-F238E27FC236}">
                  <a16:creationId xmlns:a16="http://schemas.microsoft.com/office/drawing/2014/main" id="{B4017174-BC96-4C9F-98A3-ADD6FFC2C4E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464808" y="776912"/>
              <a:ext cx="2094522" cy="923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GB" altLang="en-US" sz="5400">
                  <a:latin typeface="Comic Sans MS" panose="030F0702030302020204" pitchFamily="66" charset="0"/>
                </a:rPr>
                <a:t>stroll</a:t>
              </a:r>
            </a:p>
          </p:txBody>
        </p:sp>
      </p:grpSp>
      <p:grpSp>
        <p:nvGrpSpPr>
          <p:cNvPr id="18" name="Group 17">
            <a:extLst>
              <a:ext uri="{FF2B5EF4-FFF2-40B4-BE49-F238E27FC236}">
                <a16:creationId xmlns:a16="http://schemas.microsoft.com/office/drawing/2014/main" id="{79871BB3-A448-4B80-A24D-CFBAAA925811}"/>
              </a:ext>
            </a:extLst>
          </p:cNvPr>
          <p:cNvGrpSpPr>
            <a:grpSpLocks/>
          </p:cNvGrpSpPr>
          <p:nvPr/>
        </p:nvGrpSpPr>
        <p:grpSpPr bwMode="auto">
          <a:xfrm>
            <a:off x="5916613" y="2549525"/>
            <a:ext cx="2505075" cy="1889125"/>
            <a:chOff x="5916715" y="2549137"/>
            <a:chExt cx="2504912" cy="1889924"/>
          </a:xfrm>
        </p:grpSpPr>
        <p:pic>
          <p:nvPicPr>
            <p:cNvPr id="40971" name="Picture 4" descr="http://www.clker.com/cliparts/O/L/k/M/H/S/red-plug-in-hi.png">
              <a:extLst>
                <a:ext uri="{FF2B5EF4-FFF2-40B4-BE49-F238E27FC236}">
                  <a16:creationId xmlns:a16="http://schemas.microsoft.com/office/drawing/2014/main" id="{53C87FED-01AF-4231-9AF1-07B149374AB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-5400000">
              <a:off x="6224209" y="2241643"/>
              <a:ext cx="1889924" cy="25049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0972" name="TextBox 15">
              <a:extLst>
                <a:ext uri="{FF2B5EF4-FFF2-40B4-BE49-F238E27FC236}">
                  <a16:creationId xmlns:a16="http://schemas.microsoft.com/office/drawing/2014/main" id="{C0CC1D32-A76E-401F-A52D-273B59EE470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652533" y="3028844"/>
              <a:ext cx="1719072" cy="923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GB" altLang="en-US" sz="5400">
                  <a:latin typeface="Comic Sans MS" panose="030F0702030302020204" pitchFamily="66" charset="0"/>
                </a:rPr>
                <a:t>open</a:t>
              </a:r>
            </a:p>
          </p:txBody>
        </p: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0E31D0A4-7FBB-4A3A-9D37-B3AA6406AF36}"/>
              </a:ext>
            </a:extLst>
          </p:cNvPr>
          <p:cNvGrpSpPr>
            <a:grpSpLocks/>
          </p:cNvGrpSpPr>
          <p:nvPr/>
        </p:nvGrpSpPr>
        <p:grpSpPr bwMode="auto">
          <a:xfrm>
            <a:off x="5916613" y="4805363"/>
            <a:ext cx="2505075" cy="1889125"/>
            <a:chOff x="5916715" y="4804658"/>
            <a:chExt cx="2504913" cy="1889924"/>
          </a:xfrm>
        </p:grpSpPr>
        <p:pic>
          <p:nvPicPr>
            <p:cNvPr id="40969" name="Picture 5" descr="http://www.clker.com/cliparts/O/L/k/M/H/S/red-plug-in-hi.png">
              <a:extLst>
                <a:ext uri="{FF2B5EF4-FFF2-40B4-BE49-F238E27FC236}">
                  <a16:creationId xmlns:a16="http://schemas.microsoft.com/office/drawing/2014/main" id="{66C74A6D-A5FB-4A11-B3AE-4BC781553D1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-5400000">
              <a:off x="6224210" y="4497163"/>
              <a:ext cx="1889924" cy="25049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0970" name="TextBox 16">
              <a:extLst>
                <a:ext uri="{FF2B5EF4-FFF2-40B4-BE49-F238E27FC236}">
                  <a16:creationId xmlns:a16="http://schemas.microsoft.com/office/drawing/2014/main" id="{ED97589A-D834-4953-AD92-446BC3AE770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475749" y="5287954"/>
              <a:ext cx="1881870" cy="923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GB" altLang="en-US" sz="5400">
                  <a:latin typeface="Comic Sans MS" panose="030F0702030302020204" pitchFamily="66" charset="0"/>
                </a:rPr>
                <a:t>drive</a:t>
              </a: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3.33333E-6 L -0.36649 0.328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507" y="161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 nodeType="clickPar">
                      <p:stCondLst>
                        <p:cond delay="0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 nodeType="clickPar">
                      <p:stCondLst>
                        <p:cond delay="0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FBFB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extBox 19">
            <a:extLst>
              <a:ext uri="{FF2B5EF4-FFF2-40B4-BE49-F238E27FC236}">
                <a16:creationId xmlns:a16="http://schemas.microsoft.com/office/drawing/2014/main" id="{887CDDBB-E69D-4074-A421-03A48D3B9B7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23075" y="749300"/>
            <a:ext cx="1254125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>
                <a:latin typeface="Comic Sans MS" panose="030F0702030302020204" pitchFamily="66" charset="0"/>
              </a:rPr>
              <a:t>Try again</a:t>
            </a:r>
          </a:p>
        </p:txBody>
      </p:sp>
      <p:sp>
        <p:nvSpPr>
          <p:cNvPr id="41987" name="TextBox 13">
            <a:extLst>
              <a:ext uri="{FF2B5EF4-FFF2-40B4-BE49-F238E27FC236}">
                <a16:creationId xmlns:a16="http://schemas.microsoft.com/office/drawing/2014/main" id="{D9D61D47-CC6A-4A51-95CA-2550BCD518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84988" y="2951163"/>
            <a:ext cx="1254125" cy="1077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>
                <a:latin typeface="Comic Sans MS" panose="030F0702030302020204" pitchFamily="66" charset="0"/>
              </a:rPr>
              <a:t>Try again</a:t>
            </a:r>
          </a:p>
        </p:txBody>
      </p:sp>
      <p:pic>
        <p:nvPicPr>
          <p:cNvPr id="41988" name="Picture 6">
            <a:extLst>
              <a:ext uri="{FF2B5EF4-FFF2-40B4-BE49-F238E27FC236}">
                <a16:creationId xmlns:a16="http://schemas.microsoft.com/office/drawing/2014/main" id="{AD27929E-2568-45F2-B170-1384A9CC4A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775" y="2549525"/>
            <a:ext cx="2608263" cy="188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989" name="TextBox 8">
            <a:extLst>
              <a:ext uri="{FF2B5EF4-FFF2-40B4-BE49-F238E27FC236}">
                <a16:creationId xmlns:a16="http://schemas.microsoft.com/office/drawing/2014/main" id="{14791F36-2E7F-429E-81F1-A4E5F7B60C3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2775" y="3198813"/>
            <a:ext cx="2103438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>
                <a:latin typeface="Comic Sans MS" panose="030F0702030302020204" pitchFamily="66" charset="0"/>
              </a:rPr>
              <a:t>disappear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C86194CA-019F-4844-9AC1-22754ECCBE9B}"/>
              </a:ext>
            </a:extLst>
          </p:cNvPr>
          <p:cNvGrpSpPr>
            <a:grpSpLocks/>
          </p:cNvGrpSpPr>
          <p:nvPr/>
        </p:nvGrpSpPr>
        <p:grpSpPr bwMode="auto">
          <a:xfrm>
            <a:off x="5916613" y="293688"/>
            <a:ext cx="2643187" cy="1889125"/>
            <a:chOff x="5916715" y="293615"/>
            <a:chExt cx="2642615" cy="1889924"/>
          </a:xfrm>
        </p:grpSpPr>
        <p:pic>
          <p:nvPicPr>
            <p:cNvPr id="41997" name="Picture 1" descr="http://www.clker.com/cliparts/O/L/k/M/H/S/red-plug-in-hi.png">
              <a:extLst>
                <a:ext uri="{FF2B5EF4-FFF2-40B4-BE49-F238E27FC236}">
                  <a16:creationId xmlns:a16="http://schemas.microsoft.com/office/drawing/2014/main" id="{746D6744-C6D3-427D-B078-68925ABB0EB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-5400000">
              <a:off x="6224210" y="-13880"/>
              <a:ext cx="1889924" cy="25049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1998" name="TextBox 9">
              <a:extLst>
                <a:ext uri="{FF2B5EF4-FFF2-40B4-BE49-F238E27FC236}">
                  <a16:creationId xmlns:a16="http://schemas.microsoft.com/office/drawing/2014/main" id="{B64DABB7-5231-45CC-BAB7-38A861DA33E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464808" y="776912"/>
              <a:ext cx="2094522" cy="923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GB" altLang="en-US" sz="5400">
                  <a:latin typeface="Comic Sans MS" panose="030F0702030302020204" pitchFamily="66" charset="0"/>
                </a:rPr>
                <a:t>argue</a:t>
              </a:r>
            </a:p>
          </p:txBody>
        </p:sp>
      </p:grpSp>
      <p:grpSp>
        <p:nvGrpSpPr>
          <p:cNvPr id="18" name="Group 17">
            <a:extLst>
              <a:ext uri="{FF2B5EF4-FFF2-40B4-BE49-F238E27FC236}">
                <a16:creationId xmlns:a16="http://schemas.microsoft.com/office/drawing/2014/main" id="{365EAB2C-222E-4589-8B6E-8A08853BD234}"/>
              </a:ext>
            </a:extLst>
          </p:cNvPr>
          <p:cNvGrpSpPr>
            <a:grpSpLocks/>
          </p:cNvGrpSpPr>
          <p:nvPr/>
        </p:nvGrpSpPr>
        <p:grpSpPr bwMode="auto">
          <a:xfrm>
            <a:off x="5916613" y="2549525"/>
            <a:ext cx="2546350" cy="1889125"/>
            <a:chOff x="5916715" y="2549137"/>
            <a:chExt cx="2546330" cy="1889924"/>
          </a:xfrm>
        </p:grpSpPr>
        <p:pic>
          <p:nvPicPr>
            <p:cNvPr id="41995" name="Picture 4" descr="http://www.clker.com/cliparts/O/L/k/M/H/S/red-plug-in-hi.png">
              <a:extLst>
                <a:ext uri="{FF2B5EF4-FFF2-40B4-BE49-F238E27FC236}">
                  <a16:creationId xmlns:a16="http://schemas.microsoft.com/office/drawing/2014/main" id="{6BDCC342-C8D8-4295-98D5-D9887C35733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-5400000">
              <a:off x="6224209" y="2241643"/>
              <a:ext cx="1889924" cy="25049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1996" name="TextBox 15">
              <a:extLst>
                <a:ext uri="{FF2B5EF4-FFF2-40B4-BE49-F238E27FC236}">
                  <a16:creationId xmlns:a16="http://schemas.microsoft.com/office/drawing/2014/main" id="{F422FA87-8266-42F9-BEFF-7179C033405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437376" y="3028844"/>
              <a:ext cx="2025669" cy="923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GB" altLang="en-US" sz="5400">
                  <a:latin typeface="Comic Sans MS" panose="030F0702030302020204" pitchFamily="66" charset="0"/>
                </a:rPr>
                <a:t>speak</a:t>
              </a:r>
            </a:p>
          </p:txBody>
        </p: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C034B527-BAB9-449D-859C-F554D81F79B6}"/>
              </a:ext>
            </a:extLst>
          </p:cNvPr>
          <p:cNvGrpSpPr>
            <a:grpSpLocks/>
          </p:cNvGrpSpPr>
          <p:nvPr/>
        </p:nvGrpSpPr>
        <p:grpSpPr bwMode="auto">
          <a:xfrm>
            <a:off x="5916613" y="4805363"/>
            <a:ext cx="2671762" cy="1889125"/>
            <a:chOff x="5916715" y="4804658"/>
            <a:chExt cx="2671024" cy="1889924"/>
          </a:xfrm>
        </p:grpSpPr>
        <p:pic>
          <p:nvPicPr>
            <p:cNvPr id="41993" name="Picture 5" descr="http://www.clker.com/cliparts/O/L/k/M/H/S/red-plug-in-hi.png">
              <a:extLst>
                <a:ext uri="{FF2B5EF4-FFF2-40B4-BE49-F238E27FC236}">
                  <a16:creationId xmlns:a16="http://schemas.microsoft.com/office/drawing/2014/main" id="{EB184A3A-6731-453C-8A2E-EC19DF5EDD3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-5400000">
              <a:off x="6224210" y="4497163"/>
              <a:ext cx="1889924" cy="25049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1994" name="TextBox 16">
              <a:extLst>
                <a:ext uri="{FF2B5EF4-FFF2-40B4-BE49-F238E27FC236}">
                  <a16:creationId xmlns:a16="http://schemas.microsoft.com/office/drawing/2014/main" id="{47E11024-F131-4C49-8139-085A444595F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312680" y="5280776"/>
              <a:ext cx="2275059" cy="923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GB" altLang="en-US" sz="5400">
                  <a:latin typeface="Comic Sans MS" panose="030F0702030302020204" pitchFamily="66" charset="0"/>
                </a:rPr>
                <a:t>vanish</a:t>
              </a: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 nodeType="clickPar">
                      <p:stCondLst>
                        <p:cond delay="0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 nodeType="clickPar">
                      <p:stCondLst>
                        <p:cond delay="0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0.00208 L -0.37136 -0.32917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576" y="-1657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FBFB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TextBox 19">
            <a:extLst>
              <a:ext uri="{FF2B5EF4-FFF2-40B4-BE49-F238E27FC236}">
                <a16:creationId xmlns:a16="http://schemas.microsoft.com/office/drawing/2014/main" id="{AEA53F49-982F-4342-896D-5A6994BF961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84988" y="641350"/>
            <a:ext cx="1254125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>
                <a:latin typeface="Comic Sans MS" panose="030F0702030302020204" pitchFamily="66" charset="0"/>
              </a:rPr>
              <a:t>Try again</a:t>
            </a:r>
          </a:p>
        </p:txBody>
      </p:sp>
      <p:sp>
        <p:nvSpPr>
          <p:cNvPr id="43011" name="TextBox 14">
            <a:extLst>
              <a:ext uri="{FF2B5EF4-FFF2-40B4-BE49-F238E27FC236}">
                <a16:creationId xmlns:a16="http://schemas.microsoft.com/office/drawing/2014/main" id="{677BCDD4-54F1-44D4-A350-8E225B63271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84988" y="5211763"/>
            <a:ext cx="1254125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>
                <a:latin typeface="Comic Sans MS" panose="030F0702030302020204" pitchFamily="66" charset="0"/>
              </a:rPr>
              <a:t>Try again</a:t>
            </a:r>
          </a:p>
        </p:txBody>
      </p:sp>
      <p:pic>
        <p:nvPicPr>
          <p:cNvPr id="43012" name="Picture 6">
            <a:extLst>
              <a:ext uri="{FF2B5EF4-FFF2-40B4-BE49-F238E27FC236}">
                <a16:creationId xmlns:a16="http://schemas.microsoft.com/office/drawing/2014/main" id="{579A6249-6E68-4498-B2FE-BFBBB21A21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6950" y="2549525"/>
            <a:ext cx="2224088" cy="188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3013" name="TextBox 8">
            <a:extLst>
              <a:ext uri="{FF2B5EF4-FFF2-40B4-BE49-F238E27FC236}">
                <a16:creationId xmlns:a16="http://schemas.microsoft.com/office/drawing/2014/main" id="{CE00F163-018E-4774-99A8-DFD774ED6A4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35075" y="3032125"/>
            <a:ext cx="1717675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5400">
                <a:latin typeface="Comic Sans MS" panose="030F0702030302020204" pitchFamily="66" charset="0"/>
              </a:rPr>
              <a:t>run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DC1CA372-5284-4DC7-BB6E-43043FBFDD42}"/>
              </a:ext>
            </a:extLst>
          </p:cNvPr>
          <p:cNvGrpSpPr>
            <a:grpSpLocks/>
          </p:cNvGrpSpPr>
          <p:nvPr/>
        </p:nvGrpSpPr>
        <p:grpSpPr bwMode="auto">
          <a:xfrm>
            <a:off x="5916613" y="293688"/>
            <a:ext cx="2835275" cy="1889125"/>
            <a:chOff x="5916715" y="293615"/>
            <a:chExt cx="2834639" cy="1889924"/>
          </a:xfrm>
        </p:grpSpPr>
        <p:pic>
          <p:nvPicPr>
            <p:cNvPr id="43021" name="Picture 1" descr="http://www.clker.com/cliparts/O/L/k/M/H/S/red-plug-in-hi.png">
              <a:extLst>
                <a:ext uri="{FF2B5EF4-FFF2-40B4-BE49-F238E27FC236}">
                  <a16:creationId xmlns:a16="http://schemas.microsoft.com/office/drawing/2014/main" id="{09BF541D-ECDB-41CF-A6E0-C3DD4FD2F05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-5400000">
              <a:off x="6224210" y="-13880"/>
              <a:ext cx="1889924" cy="25049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3022" name="TextBox 9">
              <a:extLst>
                <a:ext uri="{FF2B5EF4-FFF2-40B4-BE49-F238E27FC236}">
                  <a16:creationId xmlns:a16="http://schemas.microsoft.com/office/drawing/2014/main" id="{25E4C250-A7B3-4402-871D-C8078758E11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656832" y="776912"/>
              <a:ext cx="2094522" cy="923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GB" altLang="en-US" sz="5400">
                  <a:latin typeface="Comic Sans MS" panose="030F0702030302020204" pitchFamily="66" charset="0"/>
                </a:rPr>
                <a:t>dive</a:t>
              </a:r>
            </a:p>
          </p:txBody>
        </p:sp>
      </p:grpSp>
      <p:grpSp>
        <p:nvGrpSpPr>
          <p:cNvPr id="18" name="Group 17">
            <a:extLst>
              <a:ext uri="{FF2B5EF4-FFF2-40B4-BE49-F238E27FC236}">
                <a16:creationId xmlns:a16="http://schemas.microsoft.com/office/drawing/2014/main" id="{BCF001A9-72ED-4154-A387-CC06C1EF8FD3}"/>
              </a:ext>
            </a:extLst>
          </p:cNvPr>
          <p:cNvGrpSpPr>
            <a:grpSpLocks/>
          </p:cNvGrpSpPr>
          <p:nvPr/>
        </p:nvGrpSpPr>
        <p:grpSpPr bwMode="auto">
          <a:xfrm>
            <a:off x="5916613" y="2549525"/>
            <a:ext cx="2505075" cy="1889125"/>
            <a:chOff x="5916715" y="2549137"/>
            <a:chExt cx="2504912" cy="1889924"/>
          </a:xfrm>
        </p:grpSpPr>
        <p:pic>
          <p:nvPicPr>
            <p:cNvPr id="43019" name="Picture 4" descr="http://www.clker.com/cliparts/O/L/k/M/H/S/red-plug-in-hi.png">
              <a:extLst>
                <a:ext uri="{FF2B5EF4-FFF2-40B4-BE49-F238E27FC236}">
                  <a16:creationId xmlns:a16="http://schemas.microsoft.com/office/drawing/2014/main" id="{FC6138DF-3DF3-4946-B25F-41F8F9B7AED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-5400000">
              <a:off x="6224209" y="2241643"/>
              <a:ext cx="1889924" cy="25049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3020" name="TextBox 15">
              <a:extLst>
                <a:ext uri="{FF2B5EF4-FFF2-40B4-BE49-F238E27FC236}">
                  <a16:creationId xmlns:a16="http://schemas.microsoft.com/office/drawing/2014/main" id="{66B685F0-D2B8-40DC-8261-623647A5706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652533" y="3028844"/>
              <a:ext cx="1719072" cy="923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GB" altLang="en-US" sz="5400">
                  <a:latin typeface="Comic Sans MS" panose="030F0702030302020204" pitchFamily="66" charset="0"/>
                </a:rPr>
                <a:t>race</a:t>
              </a:r>
            </a:p>
          </p:txBody>
        </p: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0487DEB9-58C2-4CCF-B7A2-0DB0E16941D7}"/>
              </a:ext>
            </a:extLst>
          </p:cNvPr>
          <p:cNvGrpSpPr>
            <a:grpSpLocks/>
          </p:cNvGrpSpPr>
          <p:nvPr/>
        </p:nvGrpSpPr>
        <p:grpSpPr bwMode="auto">
          <a:xfrm>
            <a:off x="5916613" y="4805363"/>
            <a:ext cx="2660650" cy="1889125"/>
            <a:chOff x="5916715" y="4804658"/>
            <a:chExt cx="2660360" cy="1889924"/>
          </a:xfrm>
        </p:grpSpPr>
        <p:pic>
          <p:nvPicPr>
            <p:cNvPr id="43017" name="Picture 5" descr="http://www.clker.com/cliparts/O/L/k/M/H/S/red-plug-in-hi.png">
              <a:extLst>
                <a:ext uri="{FF2B5EF4-FFF2-40B4-BE49-F238E27FC236}">
                  <a16:creationId xmlns:a16="http://schemas.microsoft.com/office/drawing/2014/main" id="{FC2850C0-D423-4A2E-9FFF-C50F85A9BF7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-5400000">
              <a:off x="6224210" y="4497163"/>
              <a:ext cx="1889924" cy="25049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3018" name="TextBox 16">
              <a:extLst>
                <a:ext uri="{FF2B5EF4-FFF2-40B4-BE49-F238E27FC236}">
                  <a16:creationId xmlns:a16="http://schemas.microsoft.com/office/drawing/2014/main" id="{AC3EDE61-5132-464D-9CC9-2583E636E12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695205" y="5287954"/>
              <a:ext cx="1881870" cy="923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GB" altLang="en-US" sz="5400">
                  <a:latin typeface="Comic Sans MS" panose="030F0702030302020204" pitchFamily="66" charset="0"/>
                </a:rPr>
                <a:t>ride</a:t>
              </a: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 nodeType="clickPar">
                      <p:stCondLst>
                        <p:cond delay="0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2.96296E-6 L -0.36337 -7.40741E-7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264" y="-1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 nodeType="clickPar">
                      <p:stCondLst>
                        <p:cond delay="0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FBFB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TextBox 19">
            <a:extLst>
              <a:ext uri="{FF2B5EF4-FFF2-40B4-BE49-F238E27FC236}">
                <a16:creationId xmlns:a16="http://schemas.microsoft.com/office/drawing/2014/main" id="{BD51F3AD-6C30-4842-8E6A-11274B7D06E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23075" y="749300"/>
            <a:ext cx="1254125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>
                <a:latin typeface="Comic Sans MS" panose="030F0702030302020204" pitchFamily="66" charset="0"/>
              </a:rPr>
              <a:t>Try again</a:t>
            </a:r>
          </a:p>
        </p:txBody>
      </p:sp>
      <p:sp>
        <p:nvSpPr>
          <p:cNvPr id="44035" name="TextBox 13">
            <a:extLst>
              <a:ext uri="{FF2B5EF4-FFF2-40B4-BE49-F238E27FC236}">
                <a16:creationId xmlns:a16="http://schemas.microsoft.com/office/drawing/2014/main" id="{B196355B-DEC5-4CA2-A5EA-7A09EAC6CE1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84988" y="2951163"/>
            <a:ext cx="1254125" cy="1077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>
                <a:latin typeface="Comic Sans MS" panose="030F0702030302020204" pitchFamily="66" charset="0"/>
              </a:rPr>
              <a:t>Try again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7E119612-301B-49F9-9B6C-8654C9539183}"/>
              </a:ext>
            </a:extLst>
          </p:cNvPr>
          <p:cNvGrpSpPr>
            <a:grpSpLocks/>
          </p:cNvGrpSpPr>
          <p:nvPr/>
        </p:nvGrpSpPr>
        <p:grpSpPr bwMode="auto">
          <a:xfrm>
            <a:off x="5916613" y="293688"/>
            <a:ext cx="2843212" cy="1889125"/>
            <a:chOff x="5916715" y="293615"/>
            <a:chExt cx="2843783" cy="1889924"/>
          </a:xfrm>
        </p:grpSpPr>
        <p:pic>
          <p:nvPicPr>
            <p:cNvPr id="44045" name="Picture 1" descr="http://www.clker.com/cliparts/O/L/k/M/H/S/red-plug-in-hi.png">
              <a:extLst>
                <a:ext uri="{FF2B5EF4-FFF2-40B4-BE49-F238E27FC236}">
                  <a16:creationId xmlns:a16="http://schemas.microsoft.com/office/drawing/2014/main" id="{42F5C5FB-AE75-45F8-ABBA-C5FC164B6EA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-5400000">
              <a:off x="6224210" y="-13880"/>
              <a:ext cx="1889924" cy="25049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4046" name="TextBox 9">
              <a:extLst>
                <a:ext uri="{FF2B5EF4-FFF2-40B4-BE49-F238E27FC236}">
                  <a16:creationId xmlns:a16="http://schemas.microsoft.com/office/drawing/2014/main" id="{D02160A8-3F52-479D-B923-E9E37A9972E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665976" y="776912"/>
              <a:ext cx="2094522" cy="923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GB" altLang="en-US" sz="5400">
                  <a:latin typeface="Comic Sans MS" panose="030F0702030302020204" pitchFamily="66" charset="0"/>
                </a:rPr>
                <a:t>roar</a:t>
              </a:r>
            </a:p>
          </p:txBody>
        </p:sp>
      </p:grpSp>
      <p:grpSp>
        <p:nvGrpSpPr>
          <p:cNvPr id="18" name="Group 17">
            <a:extLst>
              <a:ext uri="{FF2B5EF4-FFF2-40B4-BE49-F238E27FC236}">
                <a16:creationId xmlns:a16="http://schemas.microsoft.com/office/drawing/2014/main" id="{01CDDFFA-69F4-4B5E-94F7-66067BCAE443}"/>
              </a:ext>
            </a:extLst>
          </p:cNvPr>
          <p:cNvGrpSpPr>
            <a:grpSpLocks/>
          </p:cNvGrpSpPr>
          <p:nvPr/>
        </p:nvGrpSpPr>
        <p:grpSpPr bwMode="auto">
          <a:xfrm>
            <a:off x="5916613" y="2549525"/>
            <a:ext cx="2509837" cy="1889125"/>
            <a:chOff x="5916715" y="2549137"/>
            <a:chExt cx="2509754" cy="1889924"/>
          </a:xfrm>
        </p:grpSpPr>
        <p:pic>
          <p:nvPicPr>
            <p:cNvPr id="44043" name="Picture 4" descr="http://www.clker.com/cliparts/O/L/k/M/H/S/red-plug-in-hi.png">
              <a:extLst>
                <a:ext uri="{FF2B5EF4-FFF2-40B4-BE49-F238E27FC236}">
                  <a16:creationId xmlns:a16="http://schemas.microsoft.com/office/drawing/2014/main" id="{81A1F3EE-4C86-4EFF-A012-488AA6F04D4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-5400000">
              <a:off x="6224209" y="2241643"/>
              <a:ext cx="1889924" cy="25049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4044" name="TextBox 15">
              <a:extLst>
                <a:ext uri="{FF2B5EF4-FFF2-40B4-BE49-F238E27FC236}">
                  <a16:creationId xmlns:a16="http://schemas.microsoft.com/office/drawing/2014/main" id="{4C341E0A-C92E-4F9F-A013-C1A71C9024B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400800" y="3028844"/>
              <a:ext cx="2025669" cy="923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GB" altLang="en-US" sz="5400">
                  <a:latin typeface="Comic Sans MS" panose="030F0702030302020204" pitchFamily="66" charset="0"/>
                </a:rPr>
                <a:t>break</a:t>
              </a:r>
            </a:p>
          </p:txBody>
        </p: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2ACB1F85-79AC-4943-8C32-A181376C8969}"/>
              </a:ext>
            </a:extLst>
          </p:cNvPr>
          <p:cNvGrpSpPr>
            <a:grpSpLocks/>
          </p:cNvGrpSpPr>
          <p:nvPr/>
        </p:nvGrpSpPr>
        <p:grpSpPr bwMode="auto">
          <a:xfrm>
            <a:off x="5916613" y="4805363"/>
            <a:ext cx="2781300" cy="1889125"/>
            <a:chOff x="5916715" y="4804658"/>
            <a:chExt cx="2780752" cy="1889924"/>
          </a:xfrm>
        </p:grpSpPr>
        <p:pic>
          <p:nvPicPr>
            <p:cNvPr id="44041" name="Picture 5" descr="http://www.clker.com/cliparts/O/L/k/M/H/S/red-plug-in-hi.png">
              <a:extLst>
                <a:ext uri="{FF2B5EF4-FFF2-40B4-BE49-F238E27FC236}">
                  <a16:creationId xmlns:a16="http://schemas.microsoft.com/office/drawing/2014/main" id="{9061C37F-DBA1-40CA-AC06-105DA6D9563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-5400000">
              <a:off x="6224210" y="4497163"/>
              <a:ext cx="1889924" cy="25049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4042" name="TextBox 16">
              <a:extLst>
                <a:ext uri="{FF2B5EF4-FFF2-40B4-BE49-F238E27FC236}">
                  <a16:creationId xmlns:a16="http://schemas.microsoft.com/office/drawing/2014/main" id="{812B274C-B191-4EFF-A3AF-F2C35EF814E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422408" y="5280776"/>
              <a:ext cx="2275059" cy="923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GB" altLang="en-US" sz="5400">
                  <a:latin typeface="Comic Sans MS" panose="030F0702030302020204" pitchFamily="66" charset="0"/>
                </a:rPr>
                <a:t>shove</a:t>
              </a:r>
            </a:p>
          </p:txBody>
        </p:sp>
      </p:grpSp>
      <p:pic>
        <p:nvPicPr>
          <p:cNvPr id="44039" name="Picture 14">
            <a:extLst>
              <a:ext uri="{FF2B5EF4-FFF2-40B4-BE49-F238E27FC236}">
                <a16:creationId xmlns:a16="http://schemas.microsoft.com/office/drawing/2014/main" id="{B22AFA91-6C5B-4926-8E25-EA4A765D1AF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6950" y="2549525"/>
            <a:ext cx="2224088" cy="188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040" name="TextBox 20">
            <a:extLst>
              <a:ext uri="{FF2B5EF4-FFF2-40B4-BE49-F238E27FC236}">
                <a16:creationId xmlns:a16="http://schemas.microsoft.com/office/drawing/2014/main" id="{FD8D44D0-83E1-426B-A082-8A795CCAE12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33463" y="3032125"/>
            <a:ext cx="1719262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5400">
                <a:latin typeface="Comic Sans MS" panose="030F0702030302020204" pitchFamily="66" charset="0"/>
              </a:rPr>
              <a:t>push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 nodeType="clickPar">
                      <p:stCondLst>
                        <p:cond delay="0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 nodeType="clickPar">
                      <p:stCondLst>
                        <p:cond delay="0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4.07407E-6 L -0.3651 -0.32917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264" y="-164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FBFB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extBox 14">
            <a:extLst>
              <a:ext uri="{FF2B5EF4-FFF2-40B4-BE49-F238E27FC236}">
                <a16:creationId xmlns:a16="http://schemas.microsoft.com/office/drawing/2014/main" id="{9D9E9521-4ECB-43A6-9EDF-B3C1CCCB8C2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84988" y="5211763"/>
            <a:ext cx="1254125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>
                <a:latin typeface="Comic Sans MS" panose="030F0702030302020204" pitchFamily="66" charset="0"/>
              </a:rPr>
              <a:t>Try again</a:t>
            </a:r>
          </a:p>
        </p:txBody>
      </p:sp>
      <p:sp>
        <p:nvSpPr>
          <p:cNvPr id="45059" name="TextBox 13">
            <a:extLst>
              <a:ext uri="{FF2B5EF4-FFF2-40B4-BE49-F238E27FC236}">
                <a16:creationId xmlns:a16="http://schemas.microsoft.com/office/drawing/2014/main" id="{E6FDCC48-1003-4E99-84A2-1F16744432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84988" y="2951163"/>
            <a:ext cx="1254125" cy="1077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>
                <a:latin typeface="Comic Sans MS" panose="030F0702030302020204" pitchFamily="66" charset="0"/>
              </a:rPr>
              <a:t>Try again</a:t>
            </a:r>
          </a:p>
        </p:txBody>
      </p:sp>
      <p:pic>
        <p:nvPicPr>
          <p:cNvPr id="45060" name="Picture 6">
            <a:extLst>
              <a:ext uri="{FF2B5EF4-FFF2-40B4-BE49-F238E27FC236}">
                <a16:creationId xmlns:a16="http://schemas.microsoft.com/office/drawing/2014/main" id="{5D177344-D749-4059-AE1F-F00300E1F7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8363" y="2549525"/>
            <a:ext cx="2352675" cy="188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5061" name="TextBox 8">
            <a:extLst>
              <a:ext uri="{FF2B5EF4-FFF2-40B4-BE49-F238E27FC236}">
                <a16:creationId xmlns:a16="http://schemas.microsoft.com/office/drawing/2014/main" id="{02ADBF09-AB40-4570-9A9D-322FCA1C4E3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50900" y="3032125"/>
            <a:ext cx="1882775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5400">
                <a:latin typeface="Comic Sans MS" panose="030F0702030302020204" pitchFamily="66" charset="0"/>
              </a:rPr>
              <a:t>moan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73F942D0-8A68-4369-9B37-E640C0738339}"/>
              </a:ext>
            </a:extLst>
          </p:cNvPr>
          <p:cNvGrpSpPr>
            <a:grpSpLocks/>
          </p:cNvGrpSpPr>
          <p:nvPr/>
        </p:nvGrpSpPr>
        <p:grpSpPr bwMode="auto">
          <a:xfrm>
            <a:off x="5916613" y="293688"/>
            <a:ext cx="2624137" cy="1889125"/>
            <a:chOff x="5916715" y="293615"/>
            <a:chExt cx="2624327" cy="1889924"/>
          </a:xfrm>
        </p:grpSpPr>
        <p:pic>
          <p:nvPicPr>
            <p:cNvPr id="45069" name="Picture 1" descr="http://www.clker.com/cliparts/O/L/k/M/H/S/red-plug-in-hi.png">
              <a:extLst>
                <a:ext uri="{FF2B5EF4-FFF2-40B4-BE49-F238E27FC236}">
                  <a16:creationId xmlns:a16="http://schemas.microsoft.com/office/drawing/2014/main" id="{D311ACA5-EAD7-4395-BF40-CDF8FF31579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-5400000">
              <a:off x="6224210" y="-13880"/>
              <a:ext cx="1889924" cy="25049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5070" name="TextBox 9">
              <a:extLst>
                <a:ext uri="{FF2B5EF4-FFF2-40B4-BE49-F238E27FC236}">
                  <a16:creationId xmlns:a16="http://schemas.microsoft.com/office/drawing/2014/main" id="{EE53E4DB-027E-4DAD-9D2F-E5A620F9F0F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446520" y="776912"/>
              <a:ext cx="2094522" cy="923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GB" altLang="en-US" sz="5400">
                  <a:latin typeface="Comic Sans MS" panose="030F0702030302020204" pitchFamily="66" charset="0"/>
                </a:rPr>
                <a:t>groan</a:t>
              </a:r>
            </a:p>
          </p:txBody>
        </p:sp>
      </p:grpSp>
      <p:grpSp>
        <p:nvGrpSpPr>
          <p:cNvPr id="18" name="Group 17">
            <a:extLst>
              <a:ext uri="{FF2B5EF4-FFF2-40B4-BE49-F238E27FC236}">
                <a16:creationId xmlns:a16="http://schemas.microsoft.com/office/drawing/2014/main" id="{4490D335-82DB-4B45-A0DF-04C526BFEE21}"/>
              </a:ext>
            </a:extLst>
          </p:cNvPr>
          <p:cNvGrpSpPr>
            <a:grpSpLocks/>
          </p:cNvGrpSpPr>
          <p:nvPr/>
        </p:nvGrpSpPr>
        <p:grpSpPr bwMode="auto">
          <a:xfrm>
            <a:off x="5916613" y="2549525"/>
            <a:ext cx="2505075" cy="1889125"/>
            <a:chOff x="5916715" y="2549137"/>
            <a:chExt cx="2504912" cy="1889924"/>
          </a:xfrm>
        </p:grpSpPr>
        <p:pic>
          <p:nvPicPr>
            <p:cNvPr id="45067" name="Picture 4" descr="http://www.clker.com/cliparts/O/L/k/M/H/S/red-plug-in-hi.png">
              <a:extLst>
                <a:ext uri="{FF2B5EF4-FFF2-40B4-BE49-F238E27FC236}">
                  <a16:creationId xmlns:a16="http://schemas.microsoft.com/office/drawing/2014/main" id="{5ABF0382-D800-48C0-A858-B23C7113EFD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-5400000">
              <a:off x="6224209" y="2241643"/>
              <a:ext cx="1889924" cy="25049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5068" name="TextBox 15">
              <a:extLst>
                <a:ext uri="{FF2B5EF4-FFF2-40B4-BE49-F238E27FC236}">
                  <a16:creationId xmlns:a16="http://schemas.microsoft.com/office/drawing/2014/main" id="{56036093-A489-4FF5-B040-5522439EB7F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702555" y="3037988"/>
              <a:ext cx="1719072" cy="923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GB" altLang="en-US" sz="5400">
                  <a:latin typeface="Comic Sans MS" panose="030F0702030302020204" pitchFamily="66" charset="0"/>
                </a:rPr>
                <a:t>fall</a:t>
              </a:r>
            </a:p>
          </p:txBody>
        </p: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4CF100A6-F078-4DAA-AAF1-DD8CD4397031}"/>
              </a:ext>
            </a:extLst>
          </p:cNvPr>
          <p:cNvGrpSpPr>
            <a:grpSpLocks/>
          </p:cNvGrpSpPr>
          <p:nvPr/>
        </p:nvGrpSpPr>
        <p:grpSpPr bwMode="auto">
          <a:xfrm>
            <a:off x="5916613" y="4805363"/>
            <a:ext cx="2532062" cy="1889125"/>
            <a:chOff x="5916715" y="4804658"/>
            <a:chExt cx="2532344" cy="1889924"/>
          </a:xfrm>
        </p:grpSpPr>
        <p:pic>
          <p:nvPicPr>
            <p:cNvPr id="45065" name="Picture 5" descr="http://www.clker.com/cliparts/O/L/k/M/H/S/red-plug-in-hi.png">
              <a:extLst>
                <a:ext uri="{FF2B5EF4-FFF2-40B4-BE49-F238E27FC236}">
                  <a16:creationId xmlns:a16="http://schemas.microsoft.com/office/drawing/2014/main" id="{0EA631CB-B7CB-4CEA-B678-7500CD3AF33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-5400000">
              <a:off x="6224210" y="4497163"/>
              <a:ext cx="1889924" cy="25049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5066" name="TextBox 16">
              <a:extLst>
                <a:ext uri="{FF2B5EF4-FFF2-40B4-BE49-F238E27FC236}">
                  <a16:creationId xmlns:a16="http://schemas.microsoft.com/office/drawing/2014/main" id="{74C0C7E1-AECA-4EFF-818D-787842D695E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567189" y="5287954"/>
              <a:ext cx="1881870" cy="923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GB" altLang="en-US" sz="5400">
                  <a:latin typeface="Comic Sans MS" panose="030F0702030302020204" pitchFamily="66" charset="0"/>
                </a:rPr>
                <a:t>grow</a:t>
              </a: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4.44444E-6 L -0.36649 0.328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333" y="1643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 nodeType="clickPar">
                      <p:stCondLst>
                        <p:cond delay="0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 nodeType="clickPar">
                      <p:stCondLst>
                        <p:cond delay="0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FBFB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6082" name="Group 3">
            <a:extLst>
              <a:ext uri="{FF2B5EF4-FFF2-40B4-BE49-F238E27FC236}">
                <a16:creationId xmlns:a16="http://schemas.microsoft.com/office/drawing/2014/main" id="{499194CD-5141-43EE-BD81-3D515F0E835A}"/>
              </a:ext>
            </a:extLst>
          </p:cNvPr>
          <p:cNvGrpSpPr>
            <a:grpSpLocks/>
          </p:cNvGrpSpPr>
          <p:nvPr/>
        </p:nvGrpSpPr>
        <p:grpSpPr bwMode="auto">
          <a:xfrm>
            <a:off x="360363" y="511175"/>
            <a:ext cx="8424862" cy="5826125"/>
            <a:chOff x="424881" y="382588"/>
            <a:chExt cx="8423845" cy="5827273"/>
          </a:xfrm>
        </p:grpSpPr>
        <p:sp>
          <p:nvSpPr>
            <p:cNvPr id="46086" name="Rounded Rectangular Callout 2">
              <a:extLst>
                <a:ext uri="{FF2B5EF4-FFF2-40B4-BE49-F238E27FC236}">
                  <a16:creationId xmlns:a16="http://schemas.microsoft.com/office/drawing/2014/main" id="{4B605D33-577B-45FC-999F-6A985873213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66230" y="382588"/>
              <a:ext cx="4982496" cy="2809760"/>
            </a:xfrm>
            <a:prstGeom prst="wedgeRoundRectCallout">
              <a:avLst>
                <a:gd name="adj1" fmla="val -50148"/>
                <a:gd name="adj2" fmla="val 72417"/>
                <a:gd name="adj3" fmla="val 16667"/>
              </a:avLst>
            </a:prstGeom>
            <a:solidFill>
              <a:srgbClr val="C00000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</p:spPr>
          <p:txBody>
            <a:bodyPr/>
            <a:lstStyle>
              <a:lvl1pPr marL="342900" indent="-34290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algn="ctr" eaLnBrk="1" hangingPunct="1">
                <a:lnSpc>
                  <a:spcPct val="90000"/>
                </a:lnSpc>
                <a:buFontTx/>
                <a:buNone/>
              </a:pPr>
              <a:endParaRPr lang="en-GB" altLang="en-US" sz="6000" b="1">
                <a:solidFill>
                  <a:srgbClr val="990099"/>
                </a:solidFill>
                <a:latin typeface="Trebuchet MS" panose="020B0603020202020204" pitchFamily="34" charset="0"/>
              </a:endParaRPr>
            </a:p>
          </p:txBody>
        </p:sp>
        <p:pic>
          <p:nvPicPr>
            <p:cNvPr id="46087" name="Picture 22" descr="school days by sammo241 - back to school">
              <a:extLst>
                <a:ext uri="{FF2B5EF4-FFF2-40B4-BE49-F238E27FC236}">
                  <a16:creationId xmlns:a16="http://schemas.microsoft.com/office/drawing/2014/main" id="{B9581E4D-F04A-4DC4-B176-EB230EEF2D5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1034" r="7185" b="36633"/>
            <a:stretch>
              <a:fillRect/>
            </a:stretch>
          </p:blipFill>
          <p:spPr bwMode="auto">
            <a:xfrm>
              <a:off x="424881" y="3076824"/>
              <a:ext cx="3374967" cy="31330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46083" name="TextBox 10">
            <a:extLst>
              <a:ext uri="{FF2B5EF4-FFF2-40B4-BE49-F238E27FC236}">
                <a16:creationId xmlns:a16="http://schemas.microsoft.com/office/drawing/2014/main" id="{71D092D0-49B5-4E8B-81A5-7DC15076DB3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02063" y="576263"/>
            <a:ext cx="4983162" cy="2678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800">
                <a:latin typeface="Comic Sans MS" panose="030F0702030302020204" pitchFamily="66" charset="0"/>
              </a:rPr>
              <a:t>Read the sentence on each slide and replace the verb with a more interesting one. Click on the verb to reveal an answer but any suitable verb will be acceptable.</a:t>
            </a:r>
          </a:p>
        </p:txBody>
      </p:sp>
      <p:sp>
        <p:nvSpPr>
          <p:cNvPr id="46084" name="Footer Placeholder 4">
            <a:extLst>
              <a:ext uri="{FF2B5EF4-FFF2-40B4-BE49-F238E27FC236}">
                <a16:creationId xmlns:a16="http://schemas.microsoft.com/office/drawing/2014/main" id="{ED83B26F-38EA-4F9B-A9A4-1179946D72AA}"/>
              </a:ext>
            </a:extLst>
          </p:cNvPr>
          <p:cNvSpPr txBox="1">
            <a:spLocks noGrp="1"/>
          </p:cNvSpPr>
          <p:nvPr/>
        </p:nvSpPr>
        <p:spPr bwMode="auto">
          <a:xfrm>
            <a:off x="1714500" y="6616700"/>
            <a:ext cx="5530850" cy="196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800">
                <a:cs typeface="Arial" panose="020B0604020202020204" pitchFamily="34" charset="0"/>
              </a:rPr>
              <a:t>Copyright 2015 Online Teaching Resources Ltd     </a:t>
            </a:r>
            <a:r>
              <a:rPr lang="en-GB" altLang="en-US" sz="800">
                <a:cs typeface="Arial" panose="020B0604020202020204" pitchFamily="34" charset="0"/>
                <a:hlinkClick r:id="rId3"/>
              </a:rPr>
              <a:t>www.Teacher-of-English.com</a:t>
            </a:r>
            <a:endParaRPr lang="en-GB" altLang="en-US" sz="800">
              <a:cs typeface="Arial" panose="020B0604020202020204" pitchFamily="34" charset="0"/>
            </a:endParaRPr>
          </a:p>
        </p:txBody>
      </p:sp>
      <p:pic>
        <p:nvPicPr>
          <p:cNvPr id="46085" name="Picture 2">
            <a:extLst>
              <a:ext uri="{FF2B5EF4-FFF2-40B4-BE49-F238E27FC236}">
                <a16:creationId xmlns:a16="http://schemas.microsoft.com/office/drawing/2014/main" id="{E080A3FD-61B9-4128-9F0E-57980115A2A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011" t="2" r="7790" b="7532"/>
          <a:stretch>
            <a:fillRect/>
          </a:stretch>
        </p:blipFill>
        <p:spPr bwMode="auto">
          <a:xfrm>
            <a:off x="8237538" y="6489700"/>
            <a:ext cx="962025" cy="377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FBFB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TextBox 12">
            <a:extLst>
              <a:ext uri="{FF2B5EF4-FFF2-40B4-BE49-F238E27FC236}">
                <a16:creationId xmlns:a16="http://schemas.microsoft.com/office/drawing/2014/main" id="{406E9529-BB88-4401-838E-B8616049558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577850"/>
            <a:ext cx="9144000" cy="156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4800">
                <a:latin typeface="Comic Sans MS" panose="030F0702030302020204" pitchFamily="66" charset="0"/>
              </a:rPr>
              <a:t>Imran    </a:t>
            </a:r>
            <a:r>
              <a:rPr lang="en-GB" altLang="en-US" sz="4800">
                <a:solidFill>
                  <a:srgbClr val="C00000"/>
                </a:solidFill>
                <a:latin typeface="Comic Sans MS" panose="030F0702030302020204" pitchFamily="66" charset="0"/>
              </a:rPr>
              <a:t>vanished</a:t>
            </a:r>
            <a:r>
              <a:rPr lang="en-GB" altLang="en-US" sz="4800">
                <a:latin typeface="Comic Sans MS" panose="030F0702030302020204" pitchFamily="66" charset="0"/>
              </a:rPr>
              <a:t>    from the haunted house.</a:t>
            </a:r>
          </a:p>
        </p:txBody>
      </p:sp>
      <p:sp>
        <p:nvSpPr>
          <p:cNvPr id="7" name="TextBox 12">
            <a:extLst>
              <a:ext uri="{FF2B5EF4-FFF2-40B4-BE49-F238E27FC236}">
                <a16:creationId xmlns:a16="http://schemas.microsoft.com/office/drawing/2014/main" id="{AAFCF3BF-E156-42DF-8EF6-D714BE10358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47913" y="577850"/>
            <a:ext cx="3640137" cy="830263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en-GB" altLang="en-US" sz="4800" dirty="0">
                <a:solidFill>
                  <a:srgbClr val="C00000"/>
                </a:solidFill>
                <a:latin typeface="Comic Sans MS" panose="030F0702030302020204" pitchFamily="66" charset="0"/>
              </a:rPr>
              <a:t>disappeared</a:t>
            </a:r>
          </a:p>
        </p:txBody>
      </p:sp>
      <p:pic>
        <p:nvPicPr>
          <p:cNvPr id="47108" name="Picture 9" descr="http://www.clker.com/cliparts/Q/p/v/3/0/y/halloween-scary-house-hi.png">
            <a:extLst>
              <a:ext uri="{FF2B5EF4-FFF2-40B4-BE49-F238E27FC236}">
                <a16:creationId xmlns:a16="http://schemas.microsoft.com/office/drawing/2014/main" id="{F105799D-CEC1-40CB-9C85-26936B5BFF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4325" y="2486025"/>
            <a:ext cx="3435350" cy="3876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FBFB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TextBox 12">
            <a:extLst>
              <a:ext uri="{FF2B5EF4-FFF2-40B4-BE49-F238E27FC236}">
                <a16:creationId xmlns:a16="http://schemas.microsoft.com/office/drawing/2014/main" id="{63CCC1E8-5F46-4F59-A854-B2F15922D7B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577850"/>
            <a:ext cx="9144000" cy="156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4800">
                <a:latin typeface="Comic Sans MS" panose="030F0702030302020204" pitchFamily="66" charset="0"/>
              </a:rPr>
              <a:t>The baby </a:t>
            </a:r>
            <a:r>
              <a:rPr lang="en-GB" altLang="en-US" sz="4800">
                <a:solidFill>
                  <a:srgbClr val="C00000"/>
                </a:solidFill>
                <a:latin typeface="Comic Sans MS" panose="030F0702030302020204" pitchFamily="66" charset="0"/>
              </a:rPr>
              <a:t>hurled</a:t>
            </a:r>
            <a:r>
              <a:rPr lang="en-GB" altLang="en-US" sz="4800">
                <a:latin typeface="Comic Sans MS" panose="030F0702030302020204" pitchFamily="66" charset="0"/>
              </a:rPr>
              <a:t> her teddy out of the pram.</a:t>
            </a:r>
          </a:p>
        </p:txBody>
      </p:sp>
      <p:sp>
        <p:nvSpPr>
          <p:cNvPr id="7" name="TextBox 12">
            <a:extLst>
              <a:ext uri="{FF2B5EF4-FFF2-40B4-BE49-F238E27FC236}">
                <a16:creationId xmlns:a16="http://schemas.microsoft.com/office/drawing/2014/main" id="{7B43A346-C1F2-4093-9656-18B66BFC718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54325" y="577850"/>
            <a:ext cx="2165350" cy="830263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en-GB" altLang="en-US" sz="4800" dirty="0">
                <a:solidFill>
                  <a:srgbClr val="C00000"/>
                </a:solidFill>
                <a:latin typeface="Comic Sans MS" panose="030F0702030302020204" pitchFamily="66" charset="0"/>
              </a:rPr>
              <a:t>threw</a:t>
            </a:r>
          </a:p>
        </p:txBody>
      </p:sp>
      <p:grpSp>
        <p:nvGrpSpPr>
          <p:cNvPr id="48132" name="Group 2">
            <a:extLst>
              <a:ext uri="{FF2B5EF4-FFF2-40B4-BE49-F238E27FC236}">
                <a16:creationId xmlns:a16="http://schemas.microsoft.com/office/drawing/2014/main" id="{093095BA-1418-403C-AF32-D39611BD9874}"/>
              </a:ext>
            </a:extLst>
          </p:cNvPr>
          <p:cNvGrpSpPr>
            <a:grpSpLocks/>
          </p:cNvGrpSpPr>
          <p:nvPr/>
        </p:nvGrpSpPr>
        <p:grpSpPr bwMode="auto">
          <a:xfrm>
            <a:off x="2959100" y="2781300"/>
            <a:ext cx="3225800" cy="3186113"/>
            <a:chOff x="2324290" y="3375713"/>
            <a:chExt cx="3225969" cy="3185525"/>
          </a:xfrm>
        </p:grpSpPr>
        <p:pic>
          <p:nvPicPr>
            <p:cNvPr id="48133" name="Picture 6" descr="Baby girl lying by papapishu - Baby girl, lying on her back &amp; playing with her toes. She can also sit, if rotated clockwise ;)">
              <a:extLst>
                <a:ext uri="{FF2B5EF4-FFF2-40B4-BE49-F238E27FC236}">
                  <a16:creationId xmlns:a16="http://schemas.microsoft.com/office/drawing/2014/main" id="{FB76A977-75EA-4652-9680-2D69A673594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4517936">
              <a:off x="2933073" y="3754228"/>
              <a:ext cx="1801365" cy="10443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8134" name="Picture 10" descr="http://www.clker.com/cliparts/r/D/t/Z/a/j/baby-pink-carriage-hi.png">
              <a:extLst>
                <a:ext uri="{FF2B5EF4-FFF2-40B4-BE49-F238E27FC236}">
                  <a16:creationId xmlns:a16="http://schemas.microsoft.com/office/drawing/2014/main" id="{3D8D1155-ABFA-4E52-86B7-8F1840808A4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24290" y="3518073"/>
              <a:ext cx="3225969" cy="304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8135" name="Picture 4" descr="http://www.clker.com/cliparts/5/c/1/7/1194986849955433893stylized_teddy_bear_gera_01.svg.med.png">
              <a:extLst>
                <a:ext uri="{FF2B5EF4-FFF2-40B4-BE49-F238E27FC236}">
                  <a16:creationId xmlns:a16="http://schemas.microsoft.com/office/drawing/2014/main" id="{F3100E05-924D-4BC7-817A-CB0265F063D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6417322">
              <a:off x="4514895" y="5117155"/>
              <a:ext cx="720112" cy="8166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FBFB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TextBox 12">
            <a:extLst>
              <a:ext uri="{FF2B5EF4-FFF2-40B4-BE49-F238E27FC236}">
                <a16:creationId xmlns:a16="http://schemas.microsoft.com/office/drawing/2014/main" id="{45682CCA-A1C8-4FDE-9BF9-82A30B8BA3F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577850"/>
            <a:ext cx="9144000" cy="175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5400">
                <a:latin typeface="Comic Sans MS" panose="030F0702030302020204" pitchFamily="66" charset="0"/>
              </a:rPr>
              <a:t>The stack of plates </a:t>
            </a:r>
            <a:r>
              <a:rPr lang="en-GB" altLang="en-US" sz="5400">
                <a:solidFill>
                  <a:srgbClr val="C00000"/>
                </a:solidFill>
                <a:latin typeface="Comic Sans MS" panose="030F0702030302020204" pitchFamily="66" charset="0"/>
              </a:rPr>
              <a:t>crashed </a:t>
            </a:r>
            <a:r>
              <a:rPr lang="en-GB" altLang="en-US" sz="5400">
                <a:latin typeface="Comic Sans MS" panose="030F0702030302020204" pitchFamily="66" charset="0"/>
              </a:rPr>
              <a:t>to the floor.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4E77E5AB-DFFC-4D65-8DC9-DE8D62BCDD39}"/>
              </a:ext>
            </a:extLst>
          </p:cNvPr>
          <p:cNvSpPr txBox="1"/>
          <p:nvPr/>
        </p:nvSpPr>
        <p:spPr>
          <a:xfrm>
            <a:off x="857250" y="1458913"/>
            <a:ext cx="7289800" cy="923925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>
            <a:spAutoFit/>
          </a:bodyPr>
          <a:lstStyle/>
          <a:p>
            <a:pPr>
              <a:defRPr/>
            </a:pPr>
            <a:r>
              <a:rPr lang="en-GB" sz="5400" dirty="0">
                <a:solidFill>
                  <a:srgbClr val="C00000"/>
                </a:solidFill>
                <a:latin typeface="Comic Sans MS" panose="030F0702030302020204" pitchFamily="66" charset="0"/>
              </a:rPr>
              <a:t>      fell</a:t>
            </a:r>
            <a:r>
              <a:rPr lang="en-GB" sz="5400" dirty="0">
                <a:latin typeface="Comic Sans MS" panose="030F0702030302020204" pitchFamily="66" charset="0"/>
              </a:rPr>
              <a:t> to the floor.   </a:t>
            </a:r>
          </a:p>
        </p:txBody>
      </p:sp>
      <p:pic>
        <p:nvPicPr>
          <p:cNvPr id="49156" name="Picture 24">
            <a:extLst>
              <a:ext uri="{FF2B5EF4-FFF2-40B4-BE49-F238E27FC236}">
                <a16:creationId xmlns:a16="http://schemas.microsoft.com/office/drawing/2014/main" id="{C2F886C3-EEB1-49DE-BE1A-C1A499AE7E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9125" y="3167063"/>
            <a:ext cx="5365750" cy="304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</p:childTnLst>
        </p:cTn>
      </p:par>
    </p:tnLst>
    <p:bldLst>
      <p:bldP spid="24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FBFB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TextBox 12">
            <a:extLst>
              <a:ext uri="{FF2B5EF4-FFF2-40B4-BE49-F238E27FC236}">
                <a16:creationId xmlns:a16="http://schemas.microsoft.com/office/drawing/2014/main" id="{96895253-4589-4B37-8649-BA4BC45C886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577850"/>
            <a:ext cx="9144000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4800">
                <a:latin typeface="Comic Sans MS" panose="030F0702030302020204" pitchFamily="66" charset="0"/>
              </a:rPr>
              <a:t>‘Please, help me,’ I </a:t>
            </a:r>
            <a:r>
              <a:rPr lang="en-GB" altLang="en-US" sz="4800">
                <a:solidFill>
                  <a:srgbClr val="C00000"/>
                </a:solidFill>
                <a:latin typeface="Comic Sans MS" panose="030F0702030302020204" pitchFamily="66" charset="0"/>
              </a:rPr>
              <a:t>screamed</a:t>
            </a:r>
            <a:r>
              <a:rPr lang="en-GB" altLang="en-US" sz="4800">
                <a:latin typeface="Comic Sans MS" panose="030F0702030302020204" pitchFamily="66" charset="0"/>
              </a:rPr>
              <a:t>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CD79A53-E046-4028-B350-C2810031AD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484" t="15709" r="10010" b="30869"/>
          <a:stretch>
            <a:fillRect/>
          </a:stretch>
        </p:blipFill>
        <p:spPr bwMode="auto">
          <a:xfrm>
            <a:off x="5830888" y="647700"/>
            <a:ext cx="2949575" cy="690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180" name="Picture 10">
            <a:extLst>
              <a:ext uri="{FF2B5EF4-FFF2-40B4-BE49-F238E27FC236}">
                <a16:creationId xmlns:a16="http://schemas.microsoft.com/office/drawing/2014/main" id="{14B0A537-4F33-47CD-818B-3ED4D468279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7475" y="2220913"/>
            <a:ext cx="3829050" cy="388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FBFB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TextBox 12">
            <a:extLst>
              <a:ext uri="{FF2B5EF4-FFF2-40B4-BE49-F238E27FC236}">
                <a16:creationId xmlns:a16="http://schemas.microsoft.com/office/drawing/2014/main" id="{8F8E4577-665D-46F6-A1B7-FCDD28C5598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577850"/>
            <a:ext cx="9144000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4800">
                <a:latin typeface="Comic Sans MS" panose="030F0702030302020204" pitchFamily="66" charset="0"/>
              </a:rPr>
              <a:t>Gerry </a:t>
            </a:r>
            <a:r>
              <a:rPr lang="en-GB" altLang="en-US" sz="4800">
                <a:solidFill>
                  <a:srgbClr val="C00000"/>
                </a:solidFill>
                <a:latin typeface="Comic Sans MS" panose="030F0702030302020204" pitchFamily="66" charset="0"/>
              </a:rPr>
              <a:t>grinned</a:t>
            </a:r>
            <a:r>
              <a:rPr lang="en-GB" altLang="en-US" sz="4800">
                <a:latin typeface="Comic Sans MS" panose="030F0702030302020204" pitchFamily="66" charset="0"/>
              </a:rPr>
              <a:t> from ear to ear.</a:t>
            </a:r>
          </a:p>
        </p:txBody>
      </p:sp>
      <p:sp>
        <p:nvSpPr>
          <p:cNvPr id="6" name="TextBox 12">
            <a:extLst>
              <a:ext uri="{FF2B5EF4-FFF2-40B4-BE49-F238E27FC236}">
                <a16:creationId xmlns:a16="http://schemas.microsoft.com/office/drawing/2014/main" id="{6C721C70-02AD-4732-BD28-31CB9AB095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22475" y="577850"/>
            <a:ext cx="2165350" cy="830263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en-GB" altLang="en-US" sz="4800" dirty="0">
                <a:solidFill>
                  <a:srgbClr val="C00000"/>
                </a:solidFill>
                <a:latin typeface="Comic Sans MS" panose="030F0702030302020204" pitchFamily="66" charset="0"/>
              </a:rPr>
              <a:t>smiled</a:t>
            </a:r>
          </a:p>
        </p:txBody>
      </p:sp>
      <p:pic>
        <p:nvPicPr>
          <p:cNvPr id="51204" name="Picture 6" descr="http://www.clker.com/cliparts/3/e/d/9/134557971934414212Happy%20Person%20with%20Paper.svg.hi.png">
            <a:extLst>
              <a:ext uri="{FF2B5EF4-FFF2-40B4-BE49-F238E27FC236}">
                <a16:creationId xmlns:a16="http://schemas.microsoft.com/office/drawing/2014/main" id="{A876821C-FDF1-4347-AE3E-7C85AA6E2A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4850" y="2198688"/>
            <a:ext cx="5194300" cy="4122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TextBox 1">
            <a:extLst>
              <a:ext uri="{FF2B5EF4-FFF2-40B4-BE49-F238E27FC236}">
                <a16:creationId xmlns:a16="http://schemas.microsoft.com/office/drawing/2014/main" id="{BDF2D82A-C632-41D6-989A-1D585CADC7A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1244600"/>
            <a:ext cx="9144000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2400">
                <a:latin typeface="Comic Sans MS" panose="030F0702030302020204" pitchFamily="66" charset="0"/>
              </a:rPr>
              <a:t>  1.  The boy ________  home from school.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n-GB" altLang="en-US" sz="2400">
                <a:latin typeface="Comic Sans MS" panose="030F0702030302020204" pitchFamily="66" charset="0"/>
              </a:rPr>
              <a:t>              </a:t>
            </a:r>
          </a:p>
        </p:txBody>
      </p:sp>
      <p:sp>
        <p:nvSpPr>
          <p:cNvPr id="53251" name="TextBox 2">
            <a:extLst>
              <a:ext uri="{FF2B5EF4-FFF2-40B4-BE49-F238E27FC236}">
                <a16:creationId xmlns:a16="http://schemas.microsoft.com/office/drawing/2014/main" id="{C5C37CD3-FD25-4752-9755-4987182389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-36513"/>
            <a:ext cx="91440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dirty="0">
                <a:latin typeface="Comic Sans MS" panose="030F0702030302020204" pitchFamily="66" charset="0"/>
              </a:rPr>
              <a:t>Choose an interesting verb to complete each sentence. Remember: a verb is a doing word.</a:t>
            </a:r>
          </a:p>
        </p:txBody>
      </p:sp>
      <p:sp>
        <p:nvSpPr>
          <p:cNvPr id="53252" name="TextBox 1">
            <a:extLst>
              <a:ext uri="{FF2B5EF4-FFF2-40B4-BE49-F238E27FC236}">
                <a16:creationId xmlns:a16="http://schemas.microsoft.com/office/drawing/2014/main" id="{03CB227C-E244-4857-B536-CF2BD3EF003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2473325"/>
            <a:ext cx="9144000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2400">
                <a:latin typeface="Comic Sans MS" panose="030F0702030302020204" pitchFamily="66" charset="0"/>
              </a:rPr>
              <a:t>  2.  The clown _______ the children in the audience.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n-GB" altLang="en-US" sz="2400">
                <a:latin typeface="Comic Sans MS" panose="030F0702030302020204" pitchFamily="66" charset="0"/>
              </a:rPr>
              <a:t>       </a:t>
            </a:r>
          </a:p>
        </p:txBody>
      </p:sp>
      <p:sp>
        <p:nvSpPr>
          <p:cNvPr id="53253" name="TextBox 1">
            <a:extLst>
              <a:ext uri="{FF2B5EF4-FFF2-40B4-BE49-F238E27FC236}">
                <a16:creationId xmlns:a16="http://schemas.microsoft.com/office/drawing/2014/main" id="{40379965-6082-4FA7-814E-4BE937B4D79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3649663"/>
            <a:ext cx="9144000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2400">
                <a:latin typeface="Comic Sans MS" panose="030F0702030302020204" pitchFamily="66" charset="0"/>
              </a:rPr>
              <a:t>  3.  Sally _______ her lunch quickly.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n-GB" altLang="en-US" sz="2400">
                <a:latin typeface="Comic Sans MS" panose="030F0702030302020204" pitchFamily="66" charset="0"/>
              </a:rPr>
              <a:t>              </a:t>
            </a:r>
          </a:p>
        </p:txBody>
      </p:sp>
      <p:sp>
        <p:nvSpPr>
          <p:cNvPr id="53254" name="TextBox 1">
            <a:extLst>
              <a:ext uri="{FF2B5EF4-FFF2-40B4-BE49-F238E27FC236}">
                <a16:creationId xmlns:a16="http://schemas.microsoft.com/office/drawing/2014/main" id="{87A6DE77-04A1-4501-BC33-6CF19708E5F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4852988"/>
            <a:ext cx="9144000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2400">
                <a:latin typeface="Comic Sans MS" panose="030F0702030302020204" pitchFamily="66" charset="0"/>
              </a:rPr>
              <a:t>  4.  I ________ into the river.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n-GB" altLang="en-US" sz="2400">
                <a:latin typeface="Comic Sans MS" panose="030F0702030302020204" pitchFamily="66" charset="0"/>
              </a:rPr>
              <a:t>              </a:t>
            </a:r>
          </a:p>
        </p:txBody>
      </p:sp>
      <p:sp>
        <p:nvSpPr>
          <p:cNvPr id="53255" name="TextBox 1">
            <a:extLst>
              <a:ext uri="{FF2B5EF4-FFF2-40B4-BE49-F238E27FC236}">
                <a16:creationId xmlns:a16="http://schemas.microsoft.com/office/drawing/2014/main" id="{326F0ABF-C050-40EA-8D21-B3FAE059B8A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035675"/>
            <a:ext cx="9144000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2400">
                <a:latin typeface="Comic Sans MS" panose="030F0702030302020204" pitchFamily="66" charset="0"/>
              </a:rPr>
              <a:t>  5.  The builder ________ the nail into the wood.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n-GB" altLang="en-US" sz="2400">
                <a:latin typeface="Comic Sans MS" panose="030F0702030302020204" pitchFamily="66" charset="0"/>
              </a:rPr>
              <a:t>              </a:t>
            </a:r>
          </a:p>
        </p:txBody>
      </p:sp>
    </p:spTree>
  </p:cSld>
  <p:clrMapOvr>
    <a:masterClrMapping/>
  </p:clrMapOvr>
  <p:transition/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4b6c818793c7354f5b1f4ed6856e22ec5a817"/>
  <p:tag name="ISPRING_RESOURCE_PATHS_HASH_2" val="2aeb9e14355bdbacd9be7689fefaa9d82c01f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" val="{7E77B824-B768-4D85-847F-82AC8715FDF9}"/>
  <p:tag name="GENSWF_ADVANCE_TIME" val="2.02"/>
  <p:tag name="TIMING" val=""/>
  <p:tag name="ISPRING_CUSTOM_TIMING_USED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LIDE_ID" val="{C00C2D5F-2570-4C9F-B4D9-D3D896E8F538}"/>
  <p:tag name="GENSWF_ADVANCE_TIME" val="6.097"/>
  <p:tag name="TIMING" val=""/>
  <p:tag name="ISPRING_CUSTOM_TIMING_USED" val="1"/>
</p:tagLst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 xmlns="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xmlns="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342900" marR="0" indent="-342900" algn="ctr" defTabSz="914400" rtl="0" eaLnBrk="1" fontAlgn="base" latinLnBrk="0" hangingPunct="1">
          <a:lnSpc>
            <a:spcPct val="90000"/>
          </a:lnSpc>
          <a:spcBef>
            <a:spcPct val="20000"/>
          </a:spcBef>
          <a:spcAft>
            <a:spcPct val="0"/>
          </a:spcAft>
          <a:buClrTx/>
          <a:buSzTx/>
          <a:buFontTx/>
          <a:buNone/>
          <a:tabLst/>
          <a:defRPr kumimoji="0" lang="en-US" sz="6000" b="1" i="0" u="none" strike="noStrike" cap="none" normalizeH="0" baseline="0" smtClean="0">
            <a:ln>
              <a:noFill/>
            </a:ln>
            <a:solidFill>
              <a:srgbClr val="990099"/>
            </a:solidFill>
            <a:effectLst/>
            <a:latin typeface="Trebuchet MS" panose="020B0603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 xmlns="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xmlns="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342900" marR="0" indent="-342900" algn="ctr" defTabSz="914400" rtl="0" eaLnBrk="1" fontAlgn="base" latinLnBrk="0" hangingPunct="1">
          <a:lnSpc>
            <a:spcPct val="90000"/>
          </a:lnSpc>
          <a:spcBef>
            <a:spcPct val="20000"/>
          </a:spcBef>
          <a:spcAft>
            <a:spcPct val="0"/>
          </a:spcAft>
          <a:buClrTx/>
          <a:buSzTx/>
          <a:buFontTx/>
          <a:buNone/>
          <a:tabLst/>
          <a:defRPr kumimoji="0" lang="en-US" sz="6000" b="1" i="0" u="none" strike="noStrike" cap="none" normalizeH="0" baseline="0" smtClean="0">
            <a:ln>
              <a:noFill/>
            </a:ln>
            <a:solidFill>
              <a:srgbClr val="990099"/>
            </a:solidFill>
            <a:effectLst/>
            <a:latin typeface="Trebuchet MS" panose="020B0603020202020204" pitchFamily="34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8166</TotalTime>
  <Words>673</Words>
  <Application>Microsoft Macintosh PowerPoint</Application>
  <PresentationFormat>On-screen Show (4:3)</PresentationFormat>
  <Paragraphs>134</Paragraphs>
  <Slides>34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39" baseType="lpstr">
      <vt:lpstr>Arial</vt:lpstr>
      <vt:lpstr>Calibri</vt:lpstr>
      <vt:lpstr>Comic Sans MS</vt:lpstr>
      <vt:lpstr>Trebuchet MS</vt:lpstr>
      <vt:lpstr>Default Design</vt:lpstr>
      <vt:lpstr>PowerPoint Presentation</vt:lpstr>
      <vt:lpstr>What are we learning?</vt:lpstr>
      <vt:lpstr>Activities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Martin Grundy</dc:creator>
  <cp:lastModifiedBy>rachel gregson</cp:lastModifiedBy>
  <cp:revision>952</cp:revision>
  <dcterms:created xsi:type="dcterms:W3CDTF">2014-04-16T10:35:58Z</dcterms:created>
  <dcterms:modified xsi:type="dcterms:W3CDTF">2021-01-10T12:08:10Z</dcterms:modified>
</cp:coreProperties>
</file>