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E63CF5-7D20-03E3-E389-C2B7E22D5C87}" v="42" dt="2021-01-04T16:51:26.841"/>
    <p1510:client id="{5214E547-EDA3-44ED-81C0-0E2372BC406E}" v="2202" dt="2021-01-04T16:44:33.099"/>
    <p1510:client id="{8A11FDFB-6BCD-BA36-F37A-7AEEAC8679D9}" v="222" dt="2021-02-02T10:26:58.261"/>
    <p1510:client id="{A6E4DBE4-291F-91C0-5DCA-5CAB033E2B99}" v="896" dt="2021-01-10T14:43:31.1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tableStyles" Target="tableStyles.xml" Id="rId8" /><Relationship Type="http://schemas.openxmlformats.org/officeDocument/2006/relationships/slide" Target="slides/slide2.xml" Id="rId3" /><Relationship Type="http://schemas.openxmlformats.org/officeDocument/2006/relationships/theme" Target="theme/theme1.xml" Id="rId7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viewProps" Target="viewProps.xml" Id="rId6" /><Relationship Type="http://schemas.openxmlformats.org/officeDocument/2006/relationships/presProps" Target="presProps.xml" Id="rId5" /><Relationship Type="http://schemas.microsoft.com/office/2015/10/relationships/revisionInfo" Target="revisionInfo.xml" Id="rId10" /><Relationship Type="http://schemas.openxmlformats.org/officeDocument/2006/relationships/slide" Target="slides/slide3.xml" Id="rId4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42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940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240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2/2/2021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279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2/2/2021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639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2/2/2021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297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156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2/2/2021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58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2/2/2021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406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255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950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41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cs typeface="Calibri Light"/>
              </a:rPr>
              <a:t>LC: What can you find out about the Holy book of Islam?</a:t>
            </a:r>
            <a:br>
              <a:rPr lang="en-US">
                <a:cs typeface="Calibri Light"/>
              </a:rPr>
            </a:br>
            <a:r>
              <a:rPr lang="en-US" sz="2400">
                <a:cs typeface="Calibri Light"/>
              </a:rPr>
              <a:t>This will include looking at:</a:t>
            </a:r>
            <a:br>
              <a:rPr lang="en-US" sz="2400">
                <a:cs typeface="Calibri Light"/>
              </a:rPr>
            </a:br>
            <a:r>
              <a:rPr lang="en-US" sz="2400">
                <a:cs typeface="Calibri Light"/>
              </a:rPr>
              <a:t>-  What the book says</a:t>
            </a:r>
            <a:br>
              <a:rPr lang="en-US" sz="2400">
                <a:cs typeface="Calibri Light"/>
              </a:rPr>
            </a:br>
            <a:r>
              <a:rPr lang="en-US" sz="2400">
                <a:cs typeface="Calibri Light"/>
              </a:rPr>
              <a:t>- Who wrote the book</a:t>
            </a:r>
            <a:br>
              <a:rPr lang="en-US" sz="2400">
                <a:cs typeface="Calibri Light"/>
              </a:rPr>
            </a:br>
            <a:r>
              <a:rPr lang="en-US" sz="2400">
                <a:cs typeface="Calibri Light"/>
              </a:rPr>
              <a:t>- What it teaches</a:t>
            </a:r>
            <a:br>
              <a:rPr lang="en-US" sz="2400">
                <a:cs typeface="Calibri Light"/>
              </a:rPr>
            </a:br>
            <a:r>
              <a:rPr lang="en-US" sz="2400">
                <a:cs typeface="Calibri Light"/>
              </a:rPr>
              <a:t>- How to look after the book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BF6D79-80F6-4DE6-9484-73A2E22B75D2}"/>
              </a:ext>
            </a:extLst>
          </p:cNvPr>
          <p:cNvSpPr txBox="1"/>
          <p:nvPr/>
        </p:nvSpPr>
        <p:spPr>
          <a:xfrm>
            <a:off x="9547302" y="1667107"/>
            <a:ext cx="2575932" cy="501675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/>
              <a:t>This week you will learn a little more about the Qur'an.</a:t>
            </a:r>
          </a:p>
          <a:p>
            <a:endParaRPr lang="en-US" sz="2000"/>
          </a:p>
          <a:p>
            <a:r>
              <a:rPr lang="en-US" sz="2000"/>
              <a:t>There is a video to watch and </a:t>
            </a:r>
            <a:r>
              <a:rPr lang="en-US" sz="2000" err="1"/>
              <a:t>actiivities</a:t>
            </a:r>
            <a:r>
              <a:rPr lang="en-US" sz="2000"/>
              <a:t> to complete as you do it.</a:t>
            </a:r>
          </a:p>
          <a:p>
            <a:r>
              <a:rPr lang="en-US" sz="2000"/>
              <a:t>Complete this in your home learning book or just complete the activities as you go along.</a:t>
            </a:r>
          </a:p>
          <a:p>
            <a:r>
              <a:rPr lang="en-US" sz="2000"/>
              <a:t>Don't forget the LC and the date.</a:t>
            </a:r>
            <a:endParaRPr lang="en-US"/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B83D96-A0E5-4AB7-B376-0380649DB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en-US"/>
            </a:br>
            <a:br>
              <a:rPr lang="en-US" sz="2700"/>
            </a:br>
            <a:br>
              <a:rPr lang="en-US" sz="2700"/>
            </a:br>
            <a:br>
              <a:rPr lang="en-US" sz="2700"/>
            </a:br>
            <a:endParaRPr lang="en-US" sz="2700"/>
          </a:p>
        </p:txBody>
      </p:sp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DF661077-9756-494B-A0D4-A88C02E058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4392" y="952087"/>
            <a:ext cx="5458500" cy="443366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6BBE728-A519-4B7B-B1FD-52CB8A6D5AE2}"/>
              </a:ext>
            </a:extLst>
          </p:cNvPr>
          <p:cNvSpPr txBox="1"/>
          <p:nvPr/>
        </p:nvSpPr>
        <p:spPr>
          <a:xfrm>
            <a:off x="444795" y="1277679"/>
            <a:ext cx="2743200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/>
              <a:t>Today we will be See- the- story-Suzie. </a:t>
            </a:r>
          </a:p>
          <a:p>
            <a:r>
              <a:rPr lang="en-US" sz="2400"/>
              <a:t>Remember, she looks at stories to see how religions are shaped and why a religion chooses to do certain things.</a:t>
            </a:r>
          </a:p>
        </p:txBody>
      </p:sp>
    </p:spTree>
    <p:extLst>
      <p:ext uri="{BB962C8B-B14F-4D97-AF65-F5344CB8AC3E}">
        <p14:creationId xmlns:p14="http://schemas.microsoft.com/office/powerpoint/2010/main" val="3115969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FE058-2E92-4F50-9432-C72E6F511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Watch the video and answer the questions and complete the tasks as you go along.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187FB9-AC3E-4733-871B-94C481746F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>
                <a:ea typeface="+mn-lt"/>
                <a:cs typeface="+mn-lt"/>
              </a:rPr>
              <a:t>This video is from the Oak National Academy with a specialist RE teacher. Use the link and follow the instructions.</a:t>
            </a:r>
          </a:p>
          <a:p>
            <a:r>
              <a:rPr lang="en-US">
                <a:ea typeface="+mn-lt"/>
                <a:cs typeface="+mn-lt"/>
              </a:rPr>
              <a:t>https://classroom.thenational.academy/lessons/what-is-the-holy-book-of-islam-cmvk0d?activity=video&amp;step=2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115102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Frame</vt:lpstr>
      <vt:lpstr>LC: What can you find out about the Holy book of Islam? This will include looking at: -  What the book says - Who wrote the book - What it teaches - How to look after the book</vt:lpstr>
      <vt:lpstr>    </vt:lpstr>
      <vt:lpstr>Watch the video and answer the questions and complete the tasks as you go along.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</cp:revision>
  <dcterms:created xsi:type="dcterms:W3CDTF">2021-01-04T15:58:11Z</dcterms:created>
  <dcterms:modified xsi:type="dcterms:W3CDTF">2021-02-02T10:27:38Z</dcterms:modified>
</cp:coreProperties>
</file>