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6" r:id="rId31"/>
    <p:sldId id="284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273EA6-A16B-A1E5-06DF-90DE23E3F5A2}" v="18" dt="2020-06-26T15:27:13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F4273EA6-A16B-A1E5-06DF-90DE23E3F5A2}"/>
    <pc:docChg chg="addSld modSld">
      <pc:chgData name="Rachel Harrison" userId="S::rachel.harrison@bramhopeprimaryschool.co.uk::1ceaffb2-cd00-4957-9443-572dfb74df9c" providerId="AD" clId="Web-{F4273EA6-A16B-A1E5-06DF-90DE23E3F5A2}" dt="2020-06-26T15:27:08.554" v="14" actId="1076"/>
      <pc:docMkLst>
        <pc:docMk/>
      </pc:docMkLst>
      <pc:sldChg chg="addSp modSp new">
        <pc:chgData name="Rachel Harrison" userId="S::rachel.harrison@bramhopeprimaryschool.co.uk::1ceaffb2-cd00-4957-9443-572dfb74df9c" providerId="AD" clId="Web-{F4273EA6-A16B-A1E5-06DF-90DE23E3F5A2}" dt="2020-06-26T15:27:08.554" v="14" actId="1076"/>
        <pc:sldMkLst>
          <pc:docMk/>
          <pc:sldMk cId="4060463869" sldId="286"/>
        </pc:sldMkLst>
        <pc:picChg chg="add mod">
          <ac:chgData name="Rachel Harrison" userId="S::rachel.harrison@bramhopeprimaryschool.co.uk::1ceaffb2-cd00-4957-9443-572dfb74df9c" providerId="AD" clId="Web-{F4273EA6-A16B-A1E5-06DF-90DE23E3F5A2}" dt="2020-06-26T15:26:14.662" v="9" actId="1076"/>
          <ac:picMkLst>
            <pc:docMk/>
            <pc:sldMk cId="4060463869" sldId="286"/>
            <ac:picMk id="2" creationId="{D596E47E-7C95-4110-A5C7-F0094C48DDB9}"/>
          </ac:picMkLst>
        </pc:picChg>
        <pc:picChg chg="add mod">
          <ac:chgData name="Rachel Harrison" userId="S::rachel.harrison@bramhopeprimaryschool.co.uk::1ceaffb2-cd00-4957-9443-572dfb74df9c" providerId="AD" clId="Web-{F4273EA6-A16B-A1E5-06DF-90DE23E3F5A2}" dt="2020-06-26T15:26:14.569" v="8" actId="14100"/>
          <ac:picMkLst>
            <pc:docMk/>
            <pc:sldMk cId="4060463869" sldId="286"/>
            <ac:picMk id="3" creationId="{16E6B04C-BF6C-4BFA-A8BC-CE095B36F8EE}"/>
          </ac:picMkLst>
        </pc:picChg>
        <pc:picChg chg="add mod">
          <ac:chgData name="Rachel Harrison" userId="S::rachel.harrison@bramhopeprimaryschool.co.uk::1ceaffb2-cd00-4957-9443-572dfb74df9c" providerId="AD" clId="Web-{F4273EA6-A16B-A1E5-06DF-90DE23E3F5A2}" dt="2020-06-26T15:27:08.554" v="14" actId="1076"/>
          <ac:picMkLst>
            <pc:docMk/>
            <pc:sldMk cId="4060463869" sldId="286"/>
            <ac:picMk id="4" creationId="{8C69D71D-05D3-464F-8F71-FE0C08A9716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C2727-927B-45A0-8822-9E3E4F6D5277}" type="datetimeFigureOut">
              <a:rPr lang="en-US" smtClean="0"/>
              <a:pPr/>
              <a:t>6/26/2020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FA517-1B59-4AFC-B371-6AFC45E9AE6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2" Type="http://schemas.openxmlformats.org/officeDocument/2006/relationships/hyperlink" Target="http://www.google.co.uk/url?sa=i&amp;rct=j&amp;q=&amp;esrc=s&amp;source=images&amp;cd=&amp;cad=rja&amp;uact=8&amp;ved=0ahUKEwjhvZzv-aHUAhWF7RQKHe0iCvYQjRwIBw&amp;url=http://www.whattoexpect.com/playroom/toddler-activities/beach-ball-blast.aspx&amp;psig=AFQjCNG69pv7h91ull0pIpzWrvZav_Ec1Q&amp;ust=149658879223974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0ahUKEwjri6ai-qHUAhXDWRQKHcx1A-0QjRwIBw&amp;url=https://www.beachballs.com/6-ft-deflated-size-multicolor-beach-ball-inflated-size-4-3-ft-52in-132cm.asp&amp;psig=AFQjCNGOnkbAvr7MzgsGQNtkM0itzgiiwA&amp;ust=1496588903269070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://www.google.co.uk/url?sa=i&amp;rct=j&amp;q=&amp;esrc=s&amp;source=images&amp;cd=&amp;cad=rja&amp;uact=8&amp;ved=0ahUKEwiu5fSW-qHUAhXDVhQKHdLdBHgQjRwIBw&amp;url=http://activeforlife.com/21-active-beach-games/&amp;psig=AFQjCNG69pv7h91ull0pIpzWrvZav_Ec1Q&amp;ust=1496588792239748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im8KTP-qHUAhVHXhQKHUerBNUQjRwIBw&amp;url=https://www.123rf.com/stock-photo/sandcastle.html&amp;psig=AFQjCNFlhVMX9T3iCGrqrC-b8T0jKv7vJQ&amp;ust=1496588950106900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&amp;esrc=s&amp;source=images&amp;cd=&amp;cad=rja&amp;uact=8&amp;ved=0ahUKEwiporbA-qHUAhUBGRQKHTO9CiEQjRwIBw&amp;url=http://www.redbookmag.com/life/mom-kids/g119/sand-castle-building-tips/&amp;psig=AFQjCNFlhVMX9T3iCGrqrC-b8T0jKv7vJQ&amp;ust=149658895010690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jCkaS5-qHUAhULtRQKHf2NCzYQjRwIBw&amp;url=http://www.dailymail.co.uk/sciencetech/article-2182708/Scientists-reveal-make-perfect-sandcastle-Key-use-hands-instead-bucket-spade.html&amp;psig=AFQjCNFlhVMX9T3iCGrqrC-b8T0jKv7vJQ&amp;ust=1496588950106900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s://www.google.co.uk/url?sa=i&amp;rct=j&amp;q=&amp;esrc=s&amp;source=images&amp;cd=&amp;cad=rja&amp;uact=8&amp;ved=0ahUKEwiHsZPF-qHUAhULsxQKHY29Dc8QjRwIBw&amp;url=https://www.realsimple.com/work-life/entertainment/crafts-hobbies/how-build-sand-castle&amp;psig=AFQjCNFlhVMX9T3iCGrqrC-b8T0jKv7vJQ&amp;ust=1496588950106900" TargetMode="External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co.uk/url?sa=i&amp;rct=j&amp;q=&amp;esrc=s&amp;source=images&amp;cd=&amp;cad=rja&amp;uact=8&amp;ved=0ahUKEwiG4L_d-qHUAhVF7BQKHdu3Cf0QjRwIBw&amp;url=http://www.placesyoullsee.com/40-insane-waterslides-that-you-have-to-see-to-believe/&amp;psig=AFQjCNElJR3J7B4nSvFKju07wRTlnLvM7A&amp;ust=149658902194974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s://www.google.co.uk/url?sa=i&amp;rct=j&amp;q=&amp;esrc=s&amp;source=images&amp;cd=&amp;cad=rja&amp;uact=8&amp;ved=0ahUKEwiSr-rj-qHUAhUF0xQKHRO6DjcQjRwIBw&amp;url=https://www.pinterest.com/pin/488499890809983911/&amp;psig=AFQjCNElJR3J7B4nSvFKju07wRTlnLvM7A&amp;ust=1496589021949743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b3OXB-6HUAhVSlxQKHa03AHAQjRwIBw&amp;url=http://www.alamy.com/stock-photo-delicious-ice-cream-cone-drizzled-with-raspberry-sauce-glistening-35629196.html&amp;psig=AFQjCNFhP9IZ4LoiZ3GxMLvIz34fl5Raow&amp;ust=1496589235772883" TargetMode="External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hyperlink" Target="http://www.google.co.uk/url?sa=i&amp;rct=j&amp;q=&amp;esrc=s&amp;source=images&amp;cd=&amp;cad=rja&amp;uact=8&amp;ved=0ahUKEwj5zKbw-qHUAhUCWhQKHWEbC_YQjRwIBw&amp;url=http://www.budsasia.com/&amp;psig=AFQjCNGuHax-_gK5ldVuHPeqC9naBk2gaA&amp;ust=149658906376322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jXg_iS-6HUAhXBshQKHTYvAXsQjRwIBw&amp;url=http://captainsoftserve.com.au/our-products/&amp;psig=AFQjCNEp7UaXWcD83N4nja9Q2ADH1MCgSQ&amp;ust=1496589118382511" TargetMode="External"/><Relationship Id="rId5" Type="http://schemas.openxmlformats.org/officeDocument/2006/relationships/image" Target="../media/image12.jpeg"/><Relationship Id="rId4" Type="http://schemas.openxmlformats.org/officeDocument/2006/relationships/hyperlink" Target="http://www.google.co.uk/url?sa=i&amp;rct=j&amp;q=&amp;esrc=s&amp;source=images&amp;cd=&amp;cad=rja&amp;uact=8&amp;ved=0ahUKEwjQ9-SL-6HUAhXGXhQKHfepCy8QjRwIBw&amp;url=http://www.mantioicecream.com/menu/&amp;psig=AFQjCNEp7UaXWcD83N4nja9Q2ADH1MCgSQ&amp;ust=1496589118382511" TargetMode="Externa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hyperlink" Target="http://www.google.co.uk/url?sa=i&amp;rct=j&amp;q=&amp;esrc=s&amp;source=images&amp;cd=&amp;cad=rja&amp;uact=8&amp;ved=0ahUKEwjd0Oil-6HUAhXCWRQKHe7JAZoQjRwIBw&amp;url=http://www.thesra.org/i-scream-you-scream-we-all-want-ice-cream/&amp;psig=AFQjCNHrL5ca5_RLE6hVRF99vhGM9zmQTg&amp;ust=149658916386659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cad=rja&amp;uact=8&amp;ved=0ahUKEwjd-ajP-6HUAhVBvRQKHeRdD9QQjRwIBw&amp;url=https://www.cnet.com/news/slower-melting-ice-cream-made-possible-by-science/&amp;psig=AFQjCNGKyjKTOqpsnekyNdECMpi5jsJJlQ&amp;ust=1496589264863866" TargetMode="External"/><Relationship Id="rId5" Type="http://schemas.openxmlformats.org/officeDocument/2006/relationships/image" Target="../media/image16.jpeg"/><Relationship Id="rId4" Type="http://schemas.openxmlformats.org/officeDocument/2006/relationships/hyperlink" Target="http://www.google.co.uk/url?sa=i&amp;rct=j&amp;q=&amp;esrc=s&amp;source=images&amp;cd=&amp;cad=rja&amp;uact=8&amp;ved=0ahUKEwjd7bmv-6HUAhVGVRQKHZi9CS4QjRwIBw&amp;url=http://complicated0idea.tistory.com/7&amp;psig=AFQjCNHrL5ca5_RLE6hVRF99vhGM9zmQTg&amp;ust=149658916386659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2" Type="http://schemas.openxmlformats.org/officeDocument/2006/relationships/hyperlink" Target="http://www.google.co.uk/url?sa=i&amp;rct=j&amp;q=&amp;esrc=s&amp;source=images&amp;cd=&amp;cad=rja&amp;uact=8&amp;ved=0ahUKEwiN24bk-6HUAhWEvhQKHc17DKsQjRwIBw&amp;url=http://heatlhprovn.blogspot.com/&amp;psig=AFQjCNEW0Nm6dh_S-scl1ra_JZML4bCczA&amp;ust=149658930204677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cad=rja&amp;uact=8&amp;ved=0ahUKEwiPvvD3-6HUAhVGOhQKHcf0B-oQjRwIBw&amp;url=https://www.dreamstime.com/stock-photography-children-paddling-rubber-raft-image16591572&amp;psig=AFQjCNGlJIdbmH6_yxYBrgsopvplhWu52Q&amp;ust=1496589350448672" TargetMode="External"/><Relationship Id="rId5" Type="http://schemas.openxmlformats.org/officeDocument/2006/relationships/image" Target="../media/image19.jpeg"/><Relationship Id="rId4" Type="http://schemas.openxmlformats.org/officeDocument/2006/relationships/hyperlink" Target="http://www.google.co.uk/url?sa=i&amp;rct=j&amp;q=&amp;esrc=s&amp;source=images&amp;cd=&amp;cad=rja&amp;uact=8&amp;ved=0ahUKEwj475Xp-6HUAhVC0xQKHYvSC8IQjRwIBw&amp;url=http://childhoodfirst.org.uk/our-services/family-support/&amp;psig=AFQjCNEW0Nm6dh_S-scl1ra_JZML4bCczA&amp;ust=1496589302046771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tlLyb_KHUAhUJXRQKHbBSCXAQjRwIBw&amp;url=http://www.ebay.co.uk/bhp/sun-hat&amp;psig=AFQjCNFkVRW-E2ebWNyPGbzge_NGcmy7OA&amp;ust=149658937555640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2" Type="http://schemas.openxmlformats.org/officeDocument/2006/relationships/hyperlink" Target="http://www.google.co.uk/url?sa=i&amp;rct=j&amp;q=&amp;esrc=s&amp;source=images&amp;cd=&amp;cad=rja&amp;uact=8&amp;ved=0ahUKEwjqstCE_KHUAhUBmhQKHboJBsUQjRwIBw&amp;url=http://www.bebeco.co.uk/banz-reversible-sun-hat---floral-pink-hawaii-19044-p.asp&amp;psig=AFQjCNFkVRW-E2ebWNyPGbzge_NGcmy7OA&amp;ust=149658937555640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iyhvCR_KHUAhUIRhQKHWVgATIQjRwIBw&amp;url=http://www.ebay.co.uk/bhp/sun-hat&amp;psig=AFQjCNFkVRW-E2ebWNyPGbzge_NGcmy7OA&amp;ust=1496589375556400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s://www.google.co.uk/url?sa=i&amp;rct=j&amp;q=&amp;esrc=s&amp;source=images&amp;cd=&amp;cad=rja&amp;uact=8&amp;ved=0ahUKEwi_1MqJ_KHUAhVJORQKHTPKCDkQjRwIBw&amp;url=https://obchod.bota-bota.cz/sterntaler/stc1411612-715/doplnky/cepice/kloboucek-uv-filtr-s-ochranou-na-krku-sterntaler-ozdobny.html&amp;psig=AFQjCNFkVRW-E2ebWNyPGbzge_NGcmy7OA&amp;ust=1496589375556400" TargetMode="External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2" Type="http://schemas.openxmlformats.org/officeDocument/2006/relationships/hyperlink" Target="http://www.google.co.uk/url?sa=i&amp;rct=j&amp;q=&amp;esrc=s&amp;source=images&amp;cd=&amp;cad=rja&amp;uact=8&amp;ved=0ahUKEwitqOmz_KHUAhXK7BQKHa1iBlwQjRwIBw&amp;url=http://www.hotel-r.net/gr/golden-sand&amp;psig=AFQjCNF1paGr4SW5-YnMtVp88tHrr2eXpQ&amp;ust=149658947291443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otel-r.net/in/golden-sand" TargetMode="External"/><Relationship Id="rId5" Type="http://schemas.openxmlformats.org/officeDocument/2006/relationships/image" Target="../media/image26.jpeg"/><Relationship Id="rId4" Type="http://schemas.openxmlformats.org/officeDocument/2006/relationships/hyperlink" Target="http://www.google.co.uk/url?sa=i&amp;rct=j&amp;q=&amp;esrc=s&amp;source=images&amp;cd=&amp;cad=rja&amp;uact=8&amp;ved=0ahUKEwj8wfLf_6HUAhWJ1RQKHSQFDrcQjRwIBw&amp;url=http://www.beachwallpaperhd.com/2014/06/blossoming-golden-sand-and-surf-wallpapers.html&amp;psig=AFQjCNF1paGr4SW5-YnMtVp88tHrr2eXpQ&amp;ust=1496589472914435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8.jpeg"/><Relationship Id="rId7" Type="http://schemas.openxmlformats.org/officeDocument/2006/relationships/hyperlink" Target="http://www.google.co.uk/url?sa=i&amp;rct=j&amp;q=&amp;esrc=s&amp;source=images&amp;cd=&amp;cad=rja&amp;uact=8&amp;ved=0ahUKEwiB2pqGgKLUAhXMsxQKHU4eAAIQjRwIBw&amp;url=http://dreamisland.co.kr/item/%EA%B3%A8%EB%93%A0%EC%83%8C%EC%A6%88-%ED%98%B8%EC%9D%B4%EC%95%88/&amp;psig=AFQjCNF1paGr4SW5-YnMtVp88tHrr2eXpQ&amp;ust=1496589472914435" TargetMode="External"/><Relationship Id="rId2" Type="http://schemas.openxmlformats.org/officeDocument/2006/relationships/hyperlink" Target="https://www.google.co.uk/url?sa=i&amp;rct=j&amp;q=&amp;esrc=s&amp;source=images&amp;cd=&amp;cad=rja&amp;uact=8&amp;ved=0ahUKEwiIhOT3_6HUAhXH1hQKHWOaApEQjRwIBw&amp;url=https://www.agoda.com/en-gb/golden-sand-resort-spa/hotel/hoi-an-vn.html&amp;psig=AFQjCNF1paGr4SW5-YnMtVp88tHrr2eXpQ&amp;ust=149658947291443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hyperlink" Target="http://www.google.co.uk/url?sa=i&amp;rct=j&amp;q=&amp;esrc=s&amp;source=images&amp;cd=&amp;cad=rja&amp;uact=8&amp;ved=0ahUKEwjv9oLSgKLUAhVGuxQKHUqiCdIQjRwIBw&amp;url=http://www.bloomestbd.com/services/zeliant/swimming-pool&amp;psig=AFQjCNGVO9aekyFlOvk855sGrvO8HIZRkg&amp;ust=1496590572297883" TargetMode="External"/><Relationship Id="rId4" Type="http://schemas.openxmlformats.org/officeDocument/2006/relationships/hyperlink" Target="http://www.google.co.uk/url?sa=i&amp;rct=j&amp;q=&amp;esrc=s&amp;source=images&amp;cd=&amp;cad=rja&amp;uact=8&amp;ved=0ahUKEwj1jLPBgKLUAhXMchQKHXpJDMQQjRwIBw&amp;url=http://narellanpools.com.au/swimming-pool-design-range/princess/&amp;psig=AFQjCNGVO9aekyFlOvk855sGrvO8HIZRkg&amp;ust=1496590572297883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www.google.co.uk/url?sa=i&amp;rct=j&amp;q=&amp;esrc=s&amp;source=images&amp;cd=&amp;cad=rja&amp;uact=8&amp;ved=0ahUKEwi5re2JgaLUAhXCORQKHRIrCoUQjRwIBw&amp;url=https://www.videezy.com/food-and-drink/2643-melting-ice-cream-time-lapse-free-hd-video&amp;psig=AFQjCNF6eUwOGmKzWwxqJ3BD83tYozqdDQ&amp;ust=149659072793443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hyperlink" Target="http://www.google.co.uk/url?sa=i&amp;rct=j&amp;q=&amp;esrc=s&amp;source=images&amp;cd=&amp;cad=rja&amp;uact=8&amp;ved=0ahUKEwjfo_f9gKLUAhWC1hQKHSMwBDwQjRwIBw&amp;url=http://www.dailymail.co.uk/home/moslive/article-2019474/TOM-PARKER-BOWLES-My-iced-follies-A-grown-boys-misadventures-slippery-art-making-ice-lollies.html&amp;psig=AFQjCNHQ40SqH19dWN0xZWEwdRsvj4eJkw&amp;ust=1496590686659013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jOoLG9gaLUAhXF7BQKHeKcDqAQjRwIBw&amp;url=https://www.pinterest.com/nattaylor77/great-british-seaside/&amp;psig=AFQjCNFFJmphD-aRlOTXxMqg4uT6k-iHWw&amp;ust=1496590802373620" TargetMode="External"/><Relationship Id="rId3" Type="http://schemas.openxmlformats.org/officeDocument/2006/relationships/image" Target="../media/image33.jpeg"/><Relationship Id="rId7" Type="http://schemas.openxmlformats.org/officeDocument/2006/relationships/image" Target="../media/image35.png"/><Relationship Id="rId2" Type="http://schemas.openxmlformats.org/officeDocument/2006/relationships/hyperlink" Target="http://www.google.co.uk/url?sa=i&amp;rct=j&amp;q=&amp;esrc=s&amp;source=images&amp;cd=&amp;cad=rja&amp;uact=8&amp;ved=0ahUKEwi8pc-tgaLUAhWJvhQKHY53AIUQjRwIBw&amp;url=http://www.portugalwanderer.com/best-rides-in-the-algarve-region-horses-and-donkeys-of-portugal/&amp;psig=AFQjCNFFJmphD-aRlOTXxMqg4uT6k-iHWw&amp;ust=149659080237362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OoLG9gaLUAhXF7BQKHeKcDqAQjRwIBw&amp;url=http://www.bounceaboutleisure.co.uk/kids-corner/donkey-rides/&amp;psig=AFQjCNFFJmphD-aRlOTXxMqg4uT6k-iHWw&amp;ust=1496590802373620" TargetMode="External"/><Relationship Id="rId5" Type="http://schemas.openxmlformats.org/officeDocument/2006/relationships/image" Target="../media/image34.jpeg"/><Relationship Id="rId4" Type="http://schemas.openxmlformats.org/officeDocument/2006/relationships/hyperlink" Target="http://www.google.co.uk/url?sa=i&amp;rct=j&amp;q=&amp;esrc=s&amp;source=images&amp;cd=&amp;cad=rja&amp;uact=8&amp;ved=0ahUKEwiA4qm3gaLUAhWFbRQKHa4oBC4QjRwIBw&amp;url=http://www.birkenhead.towntalk.co.uk/events/d/30743/donkey-rides-and-horse-drawn-bus-rides-summer-holidays&amp;psig=AFQjCNFFJmphD-aRlOTXxMqg4uT6k-iHWw&amp;ust=1496590802373620" TargetMode="External"/><Relationship Id="rId9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39.jpeg"/><Relationship Id="rId2" Type="http://schemas.openxmlformats.org/officeDocument/2006/relationships/hyperlink" Target="http://www.google.co.uk/url?sa=i&amp;rct=j&amp;q=&amp;esrc=s&amp;source=images&amp;cd=&amp;cad=rja&amp;uact=8&amp;ved=0ahUKEwiny-3ZgaLUAhWEtxQKHaFHCA0QjRwIBw&amp;url=http://crazybioshockfan232.deviantart.com/art/Where-the-sun-shines-the-brightest-285885283&amp;psig=AFQjCNGiwOI-7oPKQC_6dlpFXsqc5bzr_g&amp;ust=149659089785400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XvLH1gaLUAhWCOxQKHcM0ByAQjRwIBw&amp;url=http://tan-media.com/sun-shines-native-growth&amp;psig=AFQjCNGiwOI-7oPKQC_6dlpFXsqc5bzr_g&amp;ust=1496590897854000" TargetMode="External"/><Relationship Id="rId5" Type="http://schemas.openxmlformats.org/officeDocument/2006/relationships/image" Target="../media/image38.jpeg"/><Relationship Id="rId4" Type="http://schemas.openxmlformats.org/officeDocument/2006/relationships/hyperlink" Target="http://www.google.co.uk/url?sa=i&amp;rct=j&amp;q=&amp;esrc=s&amp;source=images&amp;cd=&amp;cad=rja&amp;uact=8&amp;ved=0ahUKEwiV-pzsgaLUAhVB7xQKHckfD1oQjRwIBw&amp;url=http://catholicmom.com/2011/09/15/sunshines-getting-older/&amp;psig=AFQjCNGiwOI-7oPKQC_6dlpFXsqc5bzr_g&amp;ust=1496590897854000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2.jpeg"/><Relationship Id="rId2" Type="http://schemas.openxmlformats.org/officeDocument/2006/relationships/hyperlink" Target="http://www.google.co.uk/url?sa=i&amp;rct=j&amp;q=&amp;esrc=s&amp;source=images&amp;cd=&amp;cad=rja&amp;uact=8&amp;ved=0ahUKEwj_t8KIgqLUAhWE1RQKHQ5SAU8QjRwIBw&amp;url=http://www.weightlossresources.co.uk/diet/healthy_eating/barbeque.htm&amp;psig=AFQjCNGNC4nCvix6XAj4PFos28b8pjKE-Q&amp;ust=1496590985514607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.uk/url?sa=i&amp;rct=j&amp;q=&amp;esrc=s&amp;source=images&amp;cd=&amp;cad=rja&amp;uact=8&amp;ved=0ahUKEwi3zJKbgqLUAhUPlxQKHRJgBCMQjRwIBw&amp;url=https://www.stnicholaskenilworth.org.uk/events/event/a-vicarage-bbq/&amp;psig=AFQjCNGNC4nCvix6XAj4PFos28b8pjKE-Q&amp;ust=1496590985514607" TargetMode="External"/><Relationship Id="rId5" Type="http://schemas.openxmlformats.org/officeDocument/2006/relationships/image" Target="../media/image41.jpeg"/><Relationship Id="rId4" Type="http://schemas.openxmlformats.org/officeDocument/2006/relationships/hyperlink" Target="https://www.google.co.uk/url?sa=i&amp;rct=j&amp;q=&amp;esrc=s&amp;source=images&amp;cd=&amp;cad=rja&amp;uact=8&amp;ved=0ahUKEwi-4u-QgqLUAhVJvhQKHTyuDh4QjRwIBw&amp;url=https://www.cook-post.com/%E7%87%92%E7%83%A4%E7%B6%B2%E5%AD%90%E4%B8%8D%E8%AE%8A%E9%BB%91%EF%BC%81%E9%A3%9F%E7%89%A9%E4%B8%8D%E6%9C%83%E7%84%A6%EF%BC%81%E8%B6%85%E7%A5%9E%E5%A5%87%E6%96%B9%E5%BC%8F%E5%85%AC%E9%96%8B%EF%BC%81/&amp;psig=AFQjCNGNC4nCvix6XAj4PFos28b8pjKE-Q&amp;ust=1496590985514607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5.jpeg"/><Relationship Id="rId2" Type="http://schemas.openxmlformats.org/officeDocument/2006/relationships/hyperlink" Target="http://www.google.co.uk/url?sa=i&amp;rct=j&amp;q=&amp;esrc=s&amp;source=images&amp;cd=&amp;cad=rja&amp;uact=8&amp;ved=0ahUKEwih9MyogqLUAhWCWhQKHcbhB7MQjRwIBw&amp;url=http://www.punchandjudy.com/seaside.htm&amp;psig=AFQjCNFO_ElaIGEheJn9WvebZISlmDTOtg&amp;ust=149659106232318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.uk/url?sa=i&amp;rct=j&amp;q=&amp;esrc=s&amp;source=images&amp;cd=&amp;cad=rja&amp;uact=8&amp;ved=0ahUKEwjwmJq5gqLUAhWB2BQKHWHVACQQjRwIBw&amp;url=https://www.jollygoodfun.co.uk/punch-and-judy-show.php&amp;psig=AFQjCNFO_ElaIGEheJn9WvebZISlmDTOtg&amp;ust=1496591062323180" TargetMode="External"/><Relationship Id="rId5" Type="http://schemas.openxmlformats.org/officeDocument/2006/relationships/image" Target="../media/image44.jpeg"/><Relationship Id="rId4" Type="http://schemas.openxmlformats.org/officeDocument/2006/relationships/hyperlink" Target="https://www.google.co.uk/url?sa=i&amp;rct=j&amp;q=&amp;esrc=s&amp;source=images&amp;cd=&amp;cad=rja&amp;uact=8&amp;ved=0ahUKEwjg272xgqLUAhVBsBQKHQsBAsoQjRwIBw&amp;url=https://www.thesun.co.uk/news/2905157/trevor-phillips-examines-our-snowflake-generation-and-the-perils-of-stifling-plain-speaking/&amp;psig=AFQjCNFO_ElaIGEheJn9WvebZISlmDTOtg&amp;ust=149659106232318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48.jpeg"/><Relationship Id="rId2" Type="http://schemas.openxmlformats.org/officeDocument/2006/relationships/hyperlink" Target="https://www.google.co.uk/url?sa=i&amp;rct=j&amp;q=&amp;esrc=s&amp;source=images&amp;cd=&amp;cad=rja&amp;uact=8&amp;ved=0ahUKEwjOr_nIgqLUAhXM1hQKHchMDjEQjRwIBw&amp;url=https://www.gizmodo.com.au/2013/01/the-best-ways-to-keep-your-drinks-ice-cold/&amp;psig=AFQjCNEz_vaamYz79pFD4sJMha6mYYF1Qg&amp;ust=149659112718885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.uk/url?sa=i&amp;rct=j&amp;q=&amp;esrc=s&amp;source=images&amp;cd=&amp;cad=rja&amp;uact=8&amp;ved=0ahUKEwj8sP3ugqLUAhXK7xQKHV1XDV0QjRwIBw&amp;url=https://slushco.co.uk/slush-syrup.html&amp;psig=AFQjCNH6xblQb_ey0BJmzYaRdCSuVEoXjA&amp;ust=1496591207018858" TargetMode="External"/><Relationship Id="rId5" Type="http://schemas.openxmlformats.org/officeDocument/2006/relationships/image" Target="../media/image47.jpeg"/><Relationship Id="rId4" Type="http://schemas.openxmlformats.org/officeDocument/2006/relationships/hyperlink" Target="https://www.google.co.uk/url?sa=i&amp;rct=j&amp;q=&amp;esrc=s&amp;source=images&amp;cd=&amp;cad=rja&amp;uact=8&amp;ved=0ahUKEwjn2qjXgqLUAhWIRhQKHdLGD48QjRwIBw&amp;url=https://www.dreamstime.com/illustration/refreshment.html&amp;psig=AFQjCNEz_vaamYz79pFD4sJMha6mYYF1Qg&amp;ust=1496591127188855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2" Type="http://schemas.openxmlformats.org/officeDocument/2006/relationships/hyperlink" Target="https://www.google.co.uk/url?sa=i&amp;rct=j&amp;q=&amp;esrc=s&amp;source=images&amp;cd=&amp;cad=rja&amp;uact=8&amp;ved=0ahUKEwi12YKFg6LUAhVPlxQKHbZXBmUQjRwIBw&amp;url=https://www.myriadonline.co.uk/product/dolls-deckchair/&amp;psig=AFQjCNHokfCiwilRyCZD_Z62tiRXo2MvSw&amp;ust=149659125347554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bn5GUg6LUAhUOnRQKHeCtAVgQjRwIBw&amp;url=http://www.deckchairsuk.com/&amp;psig=AFQjCNHokfCiwilRyCZD_Z62tiRXo2MvSw&amp;ust=1496591253475541" TargetMode="External"/><Relationship Id="rId5" Type="http://schemas.openxmlformats.org/officeDocument/2006/relationships/image" Target="../media/image50.jpeg"/><Relationship Id="rId4" Type="http://schemas.openxmlformats.org/officeDocument/2006/relationships/hyperlink" Target="http://www.google.co.uk/url?sa=i&amp;rct=j&amp;q=&amp;esrc=s&amp;source=images&amp;cd=&amp;cad=rja&amp;uact=8&amp;ved=0ahUKEwi0lL6Mg6LUAhWCzRQKHc1YCocQjRwIBw&amp;url=http://www.albioncanvas.co.uk/accessories-1/deckchairs/the-edwardian-deckchair.html&amp;psig=AFQjCNHokfCiwilRyCZD_Z62tiRXo2MvSw&amp;ust=1496591253475541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hyperlink" Target="http://www.google.co.uk/url?sa=i&amp;rct=j&amp;q=&amp;esrc=s&amp;source=images&amp;cd=&amp;cad=rja&amp;uact=8&amp;ved=0ahUKEwjD-6ikg6LUAhWKbhQKHcIoC1UQjRwIBw&amp;url=http://www.oaktreegardencentre.com/garden-furniture/parasols-gazebos&amp;psig=AFQjCNEFS-mnG1xal7sPNrmzqGPJ5Hf4sw&amp;ust=1496591315958766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hyperlink" Target="http://www.google.co.uk/url?sa=i&amp;rct=j&amp;q=&amp;esrc=s&amp;source=images&amp;cd=&amp;cad=rja&amp;uact=8&amp;ved=0ahUKEwjktfKrg6LUAhXFvhQKHXTQB4gQjRwIBw&amp;url=http://www.dailymail.co.uk/travel/article-1296458/Sun-penetrates-parasols-holidaymakers-warned.html&amp;psig=AFQjCNEFS-mnG1xal7sPNrmzqGPJ5Hf4sw&amp;ust=1496591315958766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s://www.google.co.uk/url?sa=i&amp;rct=j&amp;q=&amp;esrc=s&amp;source=images&amp;cd=&amp;cad=rja&amp;uact=8&amp;ved=0ahUKEwiwkaK7g6LUAhVCbhQKHeBjBAYQjRwIBw&amp;url=https://en.wikipedia.org/wiki/Pedalo&amp;psig=AFQjCNGq1q6dtofoNmWSDZwWh2Z5z-obMg&amp;ust=1496591366071405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hyperlink" Target="http://www.google.co.uk/url?sa=i&amp;rct=j&amp;q=&amp;esrc=s&amp;source=images&amp;cd=&amp;cad=rja&amp;uact=8&amp;ved=0ahUKEwjRrZjBg6LUAhWMPxQKHVboBNYQjRwIBw&amp;url=http://diverslandredsea.com/product/pedalo/&amp;psig=AFQjCNGq1q6dtofoNmWSDZwWh2Z5z-obMg&amp;ust=1496591366071405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s://www.google.co.uk/url?sa=i&amp;rct=j&amp;q=&amp;esrc=s&amp;source=images&amp;cd=&amp;cad=rja&amp;uact=8&amp;ved=0ahUKEwj8oqjng6LUAhUIcRQKHfRcBfEQjRwIBw&amp;url=https://atlantabread.com/food/getting-know-salads-personality/&amp;psig=AFQjCNGWggab6Z9bFOdAIFpPwdc5ey-dXA&amp;ust=1496591414870192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hyperlink" Target="https://www.google.co.uk/url?sa=i&amp;rct=j&amp;q=&amp;esrc=s&amp;source=images&amp;cd=&amp;cad=rja&amp;uact=8&amp;ved=0ahUKEwjpvuHdg6LUAhUJVBQKHZBbAPMQjRwIBw&amp;url=https://lunagrill.com/menu/gourmet-salads/&amp;psig=AFQjCNGWggab6Z9bFOdAIFpPwdc5ey-dXA&amp;ust=1496591414870192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www.google.co.uk/url?sa=i&amp;rct=j&amp;q=&amp;esrc=s&amp;source=images&amp;cd=&amp;cad=rja&amp;uact=8&amp;ved=0ahUKEwjziLX8g6LUAhVHUBQKHYmICTYQjRwIBw&amp;url=http://crazy-frankenstein.com/summer-fruits-wallpapers.html&amp;psig=AFQjCNEdHz77jWfE4ShToUe94smqlvNdSw&amp;ust=1496591502242011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s://www.google.co.uk/url?sa=i&amp;rct=j&amp;q=&amp;esrc=s&amp;source=images&amp;cd=&amp;cad=rja&amp;uact=8&amp;ved=0ahUKEwjctMCRhKLUAhUEUhQKHRrsABgQjRwIBw&amp;url=https://nashadacha.info/topics/kak-rasteniya-nablyudayut-za-okruzhayushhim-mirom/&amp;psig=AFQjCNHAWR2LKt9R_C1mHUtxhsRlnrC2Ew&amp;ust=149659152891283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hyperlink" Target="https://www.google.co.uk/url?sa=i&amp;rct=j&amp;q=&amp;esrc=s&amp;source=images&amp;cd=&amp;cad=rja&amp;uact=8&amp;ved=0ahUKEwj05sKLhKLUAhXGRhQKHe9OCh4QjRwIBw&amp;url=https://homesteading.com/types-of-flowers-to-plant-summer-flowers/&amp;psig=AFQjCNHAWR2LKt9R_C1mHUtxhsRlnrC2Ew&amp;ust=1496591528912831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3.jpeg"/><Relationship Id="rId2" Type="http://schemas.openxmlformats.org/officeDocument/2006/relationships/hyperlink" Target="http://www.google.co.uk/url?sa=i&amp;rct=j&amp;q=&amp;esrc=s&amp;source=images&amp;cd=&amp;cad=rja&amp;uact=8&amp;ved=0ahUKEwj2-d-ehKLUAhVLshQKHWuRA3gQjRwIBw&amp;url=http://www.henrystreet.co.uk/plant-perfect-hanging-baskets/&amp;psig=AFQjCNHgRn4BXosOyUTGfC_GRVne4urywA&amp;ust=149659157784320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Y8OauhKLUAhVFVBQKHZsvAiYQjRwIBw&amp;url=http://www.dobies.co.uk/Garden/Flowers/Flower+Plants/Flowers+for+Hanging+Baskets/list.htm&amp;psig=AFQjCNHgRn4BXosOyUTGfC_GRVne4urywA&amp;ust=1496591577843201" TargetMode="External"/><Relationship Id="rId5" Type="http://schemas.openxmlformats.org/officeDocument/2006/relationships/image" Target="../media/image62.jpeg"/><Relationship Id="rId4" Type="http://schemas.openxmlformats.org/officeDocument/2006/relationships/hyperlink" Target="http://www.google.co.uk/url?sa=i&amp;rct=j&amp;q=&amp;esrc=s&amp;source=images&amp;cd=&amp;cad=rja&amp;uact=8&amp;ved=0ahUKEwjd1qanhKLUAhUB6RQKHe0HCIEQjRwIBw&amp;url=http://www.thehouseblog.com/old-fashioned-trailing-plants-design-ideas/&amp;psig=AFQjCNHgRn4BXosOyUTGfC_GRVne4urywA&amp;ust=1496591577843201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66.jpeg"/><Relationship Id="rId2" Type="http://schemas.openxmlformats.org/officeDocument/2006/relationships/hyperlink" Target="http://www.google.co.uk/url?sa=i&amp;rct=j&amp;q=&amp;esrc=s&amp;source=images&amp;cd=&amp;cad=rja&amp;uact=8&amp;ved=0ahUKEwiB2Pa-hKLUAhWFXBQKHSuBBDEQjRwIBw&amp;url=http://www.ebay.com/gds/How-to-Buy-Summer-Sprinklers-/10000000178825059/g.html&amp;psig=AFQjCNGRbbjZUv5mdcMV6GRHf71mYqn0Og&amp;ust=149659164442234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FzZLMhKLUAhUCVxQKHYHpD-8QjRwIBw&amp;url=http://www.hotelroomsearch.net/city/brook-park-united-states&amp;psig=AFQjCNGRbbjZUv5mdcMV6GRHf71mYqn0Og&amp;ust=1496591644422342" TargetMode="External"/><Relationship Id="rId5" Type="http://schemas.openxmlformats.org/officeDocument/2006/relationships/image" Target="../media/image65.jpeg"/><Relationship Id="rId4" Type="http://schemas.openxmlformats.org/officeDocument/2006/relationships/hyperlink" Target="http://www.google.co.uk/url?sa=i&amp;rct=j&amp;q=&amp;esrc=s&amp;source=images&amp;cd=&amp;cad=rja&amp;uact=8&amp;ved=0ahUKEwj6qMbGhKLUAhXEcRQKHbrvALAQjRwIBw&amp;url=http://activerain.com/blogsview/1698734/a-free-place-keep-cool-this-summer-in-sparks-nevada---the-sprinkler-park-on-victorian-avenue&amp;psig=AFQjCNGRbbjZUv5mdcMV6GRHf71mYqn0Og&amp;ust=1496591644422342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hyperlink" Target="http://www.google.co.uk/url?sa=i&amp;rct=j&amp;q=&amp;esrc=s&amp;source=images&amp;cd=&amp;cad=rja&amp;uact=8&amp;ved=0ahUKEwi57fXhhKLUAhXBShQKHV9MBboQjRwIBw&amp;url=http://www.waitrose.com/shop/DisplayProductFlyout?productId=334999&amp;psig=AFQjCNGWQAxpAbMfkQJYHHG8MeGApikPog&amp;ust=1496591699066616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hyperlink" Target="http://www.google.co.uk/url?sa=i&amp;rct=j&amp;q=&amp;esrc=s&amp;source=images&amp;cd=&amp;cad=rja&amp;uact=8&amp;ved=0ahUKEwjS4ejthKLUAhXK8RQKHaYYCvQQjRwIBw&amp;url=http://www.splashandrelax.co.uk/products/Swimming+Pools/Paddling+Pools/Ocean+Play+Centre+Paddling+Pool+-+57454/3315844809&amp;psig=AFQjCNGWQAxpAbMfkQJYHHG8MeGApikPog&amp;ust=1496591699066616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71.jpeg"/><Relationship Id="rId2" Type="http://schemas.openxmlformats.org/officeDocument/2006/relationships/hyperlink" Target="http://www.cheaper-online.co.uk/203cm-x-117cm-crocodile-rider-inflatable-beach-pool-toy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n8YuohaLUAhUGwBQKHcsNDa0QjRwIBw&amp;url=http://www.123rf.com/photo_19341018_little-girl-in-the-swimming-pool-with-rubber-ring.html&amp;psig=AFQjCNFBdYmaI8eFY_i8Y1MiY0vXieDq-g&amp;ust=1496591863895497" TargetMode="External"/><Relationship Id="rId5" Type="http://schemas.openxmlformats.org/officeDocument/2006/relationships/image" Target="../media/image70.jpeg"/><Relationship Id="rId4" Type="http://schemas.openxmlformats.org/officeDocument/2006/relationships/hyperlink" Target="http://www.google.co.uk/url?sa=i&amp;rct=j&amp;q=&amp;esrc=s&amp;source=images&amp;cd=&amp;cad=rja&amp;uact=8&amp;ved=0ahUKEwjws8mWhaLUAhXIWBQKHRwjCfUQjRwIBw&amp;url=http://www.swimmingpooltoys.co.uk/loungers/disney-princess-childrens-swimming-pool-lounger-lilo/&amp;psig=AFQjCNFeXg9JIXKlr65XQDMdLlrME32yyQ&amp;ust=1496591786943609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hyperlink" Target="http://www.google.co.uk/url?sa=i&amp;rct=j&amp;q=&amp;esrc=s&amp;source=images&amp;cd=&amp;cad=rja&amp;uact=8&amp;ved=0ahUKEwj2ksq5haLUAhVK7xQKHeaNALkQjRwIBw&amp;url=http://www.bbc.co.uk/news/business-30377508&amp;psig=AFQjCNHfEtkohr4NPGI2_LrUyWWOWmhI_A&amp;ust=1496591902341225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hyperlink" Target="http://www.google.co.uk/url?sa=i&amp;rct=j&amp;q=&amp;esrc=s&amp;source=images&amp;cd=&amp;cad=rja&amp;uact=8&amp;ved=0ahUKEwjsgdvahaLUAhXFvxQKHWQZCYUQjRwIBw&amp;url=http://www.fmurdu.com/a-flight-by-aeroplane/&amp;psig=AFQjCNHeqoW7IX4_1oX6FJyiFxQWJpglhg&amp;ust=1496591972080487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hyperlink" Target="http://www.google.co.uk/url?sa=i&amp;rct=j&amp;q=&amp;esrc=s&amp;source=images&amp;cd=&amp;cad=rja&amp;uact=8&amp;ved=0ahUKEwi-n9jLhaLUAhWExxQKHSEeCI0QjRwIBw&amp;url=http://www.abbeyford.com/holidays/book/tent-pitches-at-elie&amp;psig=AFQjCNHRm7qafs1jwNYqnqyVRXiiTAGPJQ&amp;ust=1496591934040077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hyperlink" Target="http://www.google.co.uk/url?sa=i&amp;rct=j&amp;q=&amp;esrc=s&amp;source=images&amp;cd=&amp;cad=rja&amp;uact=8&amp;ved=0ahUKEwjpiqT5haLUAhVEvxQKHesoCqwQjRwIBw&amp;url=http://www.allenscaravans.co.uk/grab-a-bargain-of-a-caravan-holiday/&amp;psig=AFQjCNEikyfLIQExojlcwMeT22x7zm9nfQ&amp;ust=149659203686256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hyperlink" Target="https://www.google.co.uk/url?sa=i&amp;rct=j&amp;q=&amp;esrc=s&amp;source=images&amp;cd=&amp;cad=rja&amp;uact=8&amp;ved=0ahUKEwiWxIechqLUAhULthQKHVWFCqoQjRwIBw&amp;url=https://www.woolacombe.co.uk/camping-and-touring/touring&amp;psig=AFQjCNGBKxSGgeVEAj1M7fQiC3y08vLlyA&amp;ust=1496592080406320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s://www.google.co.uk/url?sa=i&amp;rct=j&amp;q=&amp;esrc=s&amp;source=images&amp;cd=&amp;cad=rja&amp;uact=8&amp;ved=0ahUKEwif4pr3hqLUAhVMORQKHYtuAAIQjRwIBw&amp;url=https://www.pinterest.com/pin/503981014520955923/&amp;psig=AFQjCNGdujk51I24UJ2QwdU2LcSZHRNh4w&amp;ust=1496592299130736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000" b="1" dirty="0">
                <a:solidFill>
                  <a:srgbClr val="FF0000"/>
                </a:solidFill>
              </a:rPr>
              <a:t>Summer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3010" name="Picture 2" descr="bucket_spade181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8429684" cy="496958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laying beach bal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3000375" cy="3000376"/>
          </a:xfrm>
          <a:prstGeom prst="rect">
            <a:avLst/>
          </a:prstGeom>
          <a:noFill/>
        </p:spPr>
      </p:pic>
      <p:pic>
        <p:nvPicPr>
          <p:cNvPr id="1028" name="Picture 4" descr="Image result for playing beach bal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643314"/>
            <a:ext cx="7786742" cy="2857500"/>
          </a:xfrm>
          <a:prstGeom prst="rect">
            <a:avLst/>
          </a:prstGeom>
          <a:noFill/>
        </p:spPr>
      </p:pic>
      <p:pic>
        <p:nvPicPr>
          <p:cNvPr id="1030" name="Picture 6" descr="Image result for beach ball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85728"/>
            <a:ext cx="3857625" cy="385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100" name="Picture 4" descr="Image result for sandcastl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357562"/>
            <a:ext cx="4381500" cy="2971801"/>
          </a:xfrm>
          <a:prstGeom prst="rect">
            <a:avLst/>
          </a:prstGeom>
          <a:noFill/>
        </p:spPr>
      </p:pic>
      <p:pic>
        <p:nvPicPr>
          <p:cNvPr id="4102" name="Picture 6" descr="Image result for sandcastl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000375"/>
            <a:ext cx="3238500" cy="3857625"/>
          </a:xfrm>
          <a:prstGeom prst="rect">
            <a:avLst/>
          </a:prstGeom>
          <a:noFill/>
        </p:spPr>
      </p:pic>
      <p:pic>
        <p:nvPicPr>
          <p:cNvPr id="7" name="Picture 2" descr="Image result for sandcastl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357166"/>
            <a:ext cx="4457700" cy="3419475"/>
          </a:xfrm>
          <a:prstGeom prst="rect">
            <a:avLst/>
          </a:prstGeom>
          <a:noFill/>
        </p:spPr>
      </p:pic>
      <p:pic>
        <p:nvPicPr>
          <p:cNvPr id="4104" name="Picture 8" descr="Image result for sandcastle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357166"/>
            <a:ext cx="4286250" cy="266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 descr="Image result for water sli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5143500" cy="3857625"/>
          </a:xfrm>
          <a:prstGeom prst="rect">
            <a:avLst/>
          </a:prstGeom>
          <a:noFill/>
        </p:spPr>
      </p:pic>
      <p:pic>
        <p:nvPicPr>
          <p:cNvPr id="15364" name="Picture 4" descr="Image result for water slid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786058"/>
            <a:ext cx="6048375" cy="385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6386" name="Picture 2" descr="Image result for ice cream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8"/>
            <a:ext cx="7810500" cy="2609851"/>
          </a:xfrm>
          <a:prstGeom prst="rect">
            <a:avLst/>
          </a:prstGeom>
          <a:noFill/>
        </p:spPr>
      </p:pic>
      <p:pic>
        <p:nvPicPr>
          <p:cNvPr id="16388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143248"/>
            <a:ext cx="2286016" cy="3336324"/>
          </a:xfrm>
          <a:prstGeom prst="rect">
            <a:avLst/>
          </a:prstGeom>
          <a:noFill/>
        </p:spPr>
      </p:pic>
      <p:pic>
        <p:nvPicPr>
          <p:cNvPr id="16390" name="Picture 6" descr="Image result for ice cream with sprinkles and flak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3071810"/>
            <a:ext cx="3357586" cy="3424739"/>
          </a:xfrm>
          <a:prstGeom prst="rect">
            <a:avLst/>
          </a:prstGeom>
          <a:noFill/>
        </p:spPr>
      </p:pic>
      <p:pic>
        <p:nvPicPr>
          <p:cNvPr id="16392" name="Picture 8" descr="Image result for ice cream cone with sauce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86050" y="3071810"/>
            <a:ext cx="2400300" cy="35004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7410" name="Picture 2" descr="Image result for melting ice cream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3810000" cy="2857500"/>
          </a:xfrm>
          <a:prstGeom prst="rect">
            <a:avLst/>
          </a:prstGeom>
          <a:noFill/>
        </p:spPr>
      </p:pic>
      <p:pic>
        <p:nvPicPr>
          <p:cNvPr id="17412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142984"/>
            <a:ext cx="3810000" cy="3810000"/>
          </a:xfrm>
          <a:prstGeom prst="rect">
            <a:avLst/>
          </a:prstGeom>
          <a:noFill/>
        </p:spPr>
      </p:pic>
      <p:pic>
        <p:nvPicPr>
          <p:cNvPr id="17414" name="Picture 6" descr="Image result for melting ice cream con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9" y="3993084"/>
            <a:ext cx="4786346" cy="25077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434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42852"/>
            <a:ext cx="5943600" cy="3343275"/>
          </a:xfrm>
          <a:prstGeom prst="rect">
            <a:avLst/>
          </a:prstGeom>
          <a:noFill/>
        </p:spPr>
      </p:pic>
      <p:pic>
        <p:nvPicPr>
          <p:cNvPr id="18436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5" y="3429000"/>
            <a:ext cx="5400713" cy="3000396"/>
          </a:xfrm>
          <a:prstGeom prst="rect">
            <a:avLst/>
          </a:prstGeom>
          <a:noFill/>
        </p:spPr>
      </p:pic>
      <p:pic>
        <p:nvPicPr>
          <p:cNvPr id="18438" name="Picture 6" descr="Image result for children paddling in sea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214686"/>
            <a:ext cx="3810000" cy="3295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 descr="Image result for sun ha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-214338"/>
            <a:ext cx="3857625" cy="3857625"/>
          </a:xfrm>
          <a:prstGeom prst="rect">
            <a:avLst/>
          </a:prstGeom>
          <a:noFill/>
        </p:spPr>
      </p:pic>
      <p:pic>
        <p:nvPicPr>
          <p:cNvPr id="19460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2714620"/>
            <a:ext cx="3857625" cy="3857625"/>
          </a:xfrm>
          <a:prstGeom prst="rect">
            <a:avLst/>
          </a:prstGeom>
          <a:noFill/>
        </p:spPr>
      </p:pic>
      <p:pic>
        <p:nvPicPr>
          <p:cNvPr id="19462" name="Picture 6" descr="Image result for sun hat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3000375"/>
            <a:ext cx="4095750" cy="3857625"/>
          </a:xfrm>
          <a:prstGeom prst="rect">
            <a:avLst/>
          </a:prstGeom>
          <a:noFill/>
        </p:spPr>
      </p:pic>
      <p:pic>
        <p:nvPicPr>
          <p:cNvPr id="19464" name="Picture 8" descr="Related image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0"/>
            <a:ext cx="3357586" cy="30003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482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0"/>
            <a:ext cx="3810000" cy="2857500"/>
          </a:xfrm>
          <a:prstGeom prst="rect">
            <a:avLst/>
          </a:prstGeom>
          <a:noFill/>
        </p:spPr>
      </p:pic>
      <p:pic>
        <p:nvPicPr>
          <p:cNvPr id="20484" name="Picture 4" descr="Image result for golden sand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714620"/>
            <a:ext cx="6858000" cy="3857625"/>
          </a:xfrm>
          <a:prstGeom prst="rect">
            <a:avLst/>
          </a:prstGeom>
          <a:noFill/>
        </p:spPr>
      </p:pic>
      <p:pic>
        <p:nvPicPr>
          <p:cNvPr id="20486" name="Picture 6" descr="Image result for golden sand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57222" y="357167"/>
            <a:ext cx="5372138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1506" name="Picture 2" descr="Image result for golden sand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357535"/>
            <a:ext cx="4572032" cy="3214710"/>
          </a:xfrm>
          <a:prstGeom prst="rect">
            <a:avLst/>
          </a:prstGeom>
          <a:noFill/>
        </p:spPr>
      </p:pic>
      <p:sp>
        <p:nvSpPr>
          <p:cNvPr id="21510" name="AutoShape 6" descr="Image result for pool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53975" y="-838200"/>
            <a:ext cx="2619375" cy="1752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512" name="Picture 8" descr="Image result for poo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14742" y="1928802"/>
            <a:ext cx="5529258" cy="3455786"/>
          </a:xfrm>
          <a:prstGeom prst="rect">
            <a:avLst/>
          </a:prstGeom>
          <a:noFill/>
        </p:spPr>
      </p:pic>
      <p:pic>
        <p:nvPicPr>
          <p:cNvPr id="8" name="Picture 4" descr="Related image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97706"/>
            <a:ext cx="4572032" cy="3045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2532" name="Picture 4" descr="Image result for melting ice loll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000375"/>
            <a:ext cx="6848475" cy="3857625"/>
          </a:xfrm>
          <a:prstGeom prst="rect">
            <a:avLst/>
          </a:prstGeom>
          <a:noFill/>
        </p:spPr>
      </p:pic>
      <p:pic>
        <p:nvPicPr>
          <p:cNvPr id="6" name="Picture 2" descr="Image result for ice lolly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42908" y="0"/>
            <a:ext cx="5989330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 descr="Image result for donkey rides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1851025"/>
            <a:ext cx="5143500" cy="3857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3556" name="Picture 4" descr="Image result for donkey rid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5143500" cy="3857625"/>
          </a:xfrm>
          <a:prstGeom prst="rect">
            <a:avLst/>
          </a:prstGeom>
          <a:noFill/>
        </p:spPr>
      </p:pic>
      <p:pic>
        <p:nvPicPr>
          <p:cNvPr id="23558" name="Picture 6" descr="Image result for donkey ride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188468"/>
            <a:ext cx="4929222" cy="3669532"/>
          </a:xfrm>
          <a:prstGeom prst="rect">
            <a:avLst/>
          </a:prstGeom>
          <a:noFill/>
        </p:spPr>
      </p:pic>
      <p:pic>
        <p:nvPicPr>
          <p:cNvPr id="23560" name="Picture 8" descr="Image result for donkey rides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0"/>
            <a:ext cx="5095856" cy="3035032"/>
          </a:xfrm>
          <a:prstGeom prst="rect">
            <a:avLst/>
          </a:prstGeom>
          <a:noFill/>
        </p:spPr>
      </p:pic>
      <p:pic>
        <p:nvPicPr>
          <p:cNvPr id="23562" name="Picture 10" descr="Related image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5720" y="3857624"/>
            <a:ext cx="4457700" cy="3000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 result for sunshin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5143500" cy="3857625"/>
          </a:xfrm>
          <a:prstGeom prst="rect">
            <a:avLst/>
          </a:prstGeom>
          <a:noFill/>
        </p:spPr>
      </p:pic>
      <p:pic>
        <p:nvPicPr>
          <p:cNvPr id="24580" name="Picture 4" descr="Image result for sunshine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3857627"/>
            <a:ext cx="5929322" cy="3083247"/>
          </a:xfrm>
          <a:prstGeom prst="rect">
            <a:avLst/>
          </a:prstGeom>
          <a:noFill/>
        </p:spPr>
      </p:pic>
      <p:pic>
        <p:nvPicPr>
          <p:cNvPr id="24582" name="Picture 6" descr="Image result for sunshines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-357214"/>
            <a:ext cx="4819650" cy="385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 result for bbq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214291"/>
            <a:ext cx="6357982" cy="3322558"/>
          </a:xfrm>
          <a:prstGeom prst="rect">
            <a:avLst/>
          </a:prstGeom>
          <a:noFill/>
        </p:spPr>
      </p:pic>
      <p:pic>
        <p:nvPicPr>
          <p:cNvPr id="25604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2800" y="2786058"/>
            <a:ext cx="5791200" cy="3857625"/>
          </a:xfrm>
          <a:prstGeom prst="rect">
            <a:avLst/>
          </a:prstGeom>
          <a:noFill/>
        </p:spPr>
      </p:pic>
      <p:pic>
        <p:nvPicPr>
          <p:cNvPr id="25606" name="Picture 6" descr="Image result for bbq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143380"/>
            <a:ext cx="2928958" cy="203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 result for punch and judy show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4536930" cy="6357982"/>
          </a:xfrm>
          <a:prstGeom prst="rect">
            <a:avLst/>
          </a:prstGeom>
          <a:noFill/>
        </p:spPr>
      </p:pic>
      <p:pic>
        <p:nvPicPr>
          <p:cNvPr id="26628" name="Picture 4" descr="Image result for punch and judy show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0"/>
            <a:ext cx="4381531" cy="3286148"/>
          </a:xfrm>
          <a:prstGeom prst="rect">
            <a:avLst/>
          </a:prstGeom>
          <a:noFill/>
        </p:spPr>
      </p:pic>
      <p:pic>
        <p:nvPicPr>
          <p:cNvPr id="26630" name="Picture 6" descr="Related imag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3143248"/>
            <a:ext cx="3810000" cy="3452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 result for ice cold drink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4286280" cy="2411033"/>
          </a:xfrm>
          <a:prstGeom prst="rect">
            <a:avLst/>
          </a:prstGeom>
          <a:noFill/>
        </p:spPr>
      </p:pic>
      <p:pic>
        <p:nvPicPr>
          <p:cNvPr id="27652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0"/>
            <a:ext cx="4429156" cy="3135688"/>
          </a:xfrm>
          <a:prstGeom prst="rect">
            <a:avLst/>
          </a:prstGeom>
          <a:noFill/>
        </p:spPr>
      </p:pic>
      <p:pic>
        <p:nvPicPr>
          <p:cNvPr id="27654" name="Picture 6" descr="Image result for slushy drinks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5786" y="3143248"/>
            <a:ext cx="7810500" cy="34766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 result for deck chai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3876675" cy="3857625"/>
          </a:xfrm>
          <a:prstGeom prst="rect">
            <a:avLst/>
          </a:prstGeom>
          <a:noFill/>
        </p:spPr>
      </p:pic>
      <p:pic>
        <p:nvPicPr>
          <p:cNvPr id="28676" name="Picture 4" descr="Image result for deck chair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00550" y="-285776"/>
            <a:ext cx="4743450" cy="3590926"/>
          </a:xfrm>
          <a:prstGeom prst="rect">
            <a:avLst/>
          </a:prstGeom>
          <a:noFill/>
        </p:spPr>
      </p:pic>
      <p:pic>
        <p:nvPicPr>
          <p:cNvPr id="28678" name="Picture 6" descr="Image result for deck chair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3571876"/>
            <a:ext cx="5143536" cy="30146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 result for parasol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6086475" cy="3857625"/>
          </a:xfrm>
          <a:prstGeom prst="rect">
            <a:avLst/>
          </a:prstGeom>
          <a:noFill/>
        </p:spPr>
      </p:pic>
      <p:pic>
        <p:nvPicPr>
          <p:cNvPr id="29700" name="Picture 4" descr="Image result for parasol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428604"/>
            <a:ext cx="3714776" cy="56436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pedal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14338"/>
            <a:ext cx="5791200" cy="3857625"/>
          </a:xfrm>
          <a:prstGeom prst="rect">
            <a:avLst/>
          </a:prstGeom>
          <a:noFill/>
        </p:spPr>
      </p:pic>
      <p:pic>
        <p:nvPicPr>
          <p:cNvPr id="30724" name="Picture 4" descr="Image result for pedal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2714620"/>
            <a:ext cx="5791200" cy="385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Image result for salad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000375"/>
            <a:ext cx="5791200" cy="3857625"/>
          </a:xfrm>
          <a:prstGeom prst="rect">
            <a:avLst/>
          </a:prstGeom>
          <a:noFill/>
        </p:spPr>
      </p:pic>
      <p:pic>
        <p:nvPicPr>
          <p:cNvPr id="6" name="Picture 2" descr="Image result for salad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810500" cy="3819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 result for summer frui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8501122" cy="6375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643182"/>
            <a:ext cx="5791200" cy="3857625"/>
          </a:xfrm>
          <a:prstGeom prst="rect">
            <a:avLst/>
          </a:prstGeom>
          <a:noFill/>
        </p:spPr>
      </p:pic>
      <p:pic>
        <p:nvPicPr>
          <p:cNvPr id="4" name="Picture 2" descr="Image result for summer flower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5753100" cy="385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 result for hanging baske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5143500" cy="3857625"/>
          </a:xfrm>
          <a:prstGeom prst="rect">
            <a:avLst/>
          </a:prstGeom>
          <a:noFill/>
        </p:spPr>
      </p:pic>
      <p:pic>
        <p:nvPicPr>
          <p:cNvPr id="34820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1643050"/>
            <a:ext cx="3714776" cy="4948961"/>
          </a:xfrm>
          <a:prstGeom prst="rect">
            <a:avLst/>
          </a:prstGeom>
          <a:noFill/>
        </p:spPr>
      </p:pic>
      <p:pic>
        <p:nvPicPr>
          <p:cNvPr id="34822" name="Picture 6" descr="Image result for hanging baskets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4286256"/>
            <a:ext cx="3786214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 result for summer sprinkler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5791200" cy="3857625"/>
          </a:xfrm>
          <a:prstGeom prst="rect">
            <a:avLst/>
          </a:prstGeom>
          <a:noFill/>
        </p:spPr>
      </p:pic>
      <p:pic>
        <p:nvPicPr>
          <p:cNvPr id="35844" name="Picture 4" descr="Image result for summer sprinkler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000375"/>
            <a:ext cx="5038725" cy="3857625"/>
          </a:xfrm>
          <a:prstGeom prst="rect">
            <a:avLst/>
          </a:prstGeom>
          <a:noFill/>
        </p:spPr>
      </p:pic>
      <p:pic>
        <p:nvPicPr>
          <p:cNvPr id="35846" name="Picture 6" descr="Related imag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4214818"/>
            <a:ext cx="3500462" cy="238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 result for paddling poo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7" y="357166"/>
            <a:ext cx="3857651" cy="3857652"/>
          </a:xfrm>
          <a:prstGeom prst="rect">
            <a:avLst/>
          </a:prstGeom>
          <a:noFill/>
        </p:spPr>
      </p:pic>
      <p:pic>
        <p:nvPicPr>
          <p:cNvPr id="36868" name="Picture 4" descr="Image result for paddling poo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3071810"/>
            <a:ext cx="4071966" cy="3544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3857625" cy="3857625"/>
          </a:xfrm>
          <a:prstGeom prst="rect">
            <a:avLst/>
          </a:prstGeom>
          <a:noFill/>
        </p:spPr>
      </p:pic>
      <p:pic>
        <p:nvPicPr>
          <p:cNvPr id="37892" name="Picture 4" descr="Image result for lilo poo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285728"/>
            <a:ext cx="3786214" cy="3634767"/>
          </a:xfrm>
          <a:prstGeom prst="rect">
            <a:avLst/>
          </a:prstGeom>
          <a:noFill/>
        </p:spPr>
      </p:pic>
      <p:pic>
        <p:nvPicPr>
          <p:cNvPr id="37894" name="Picture 6" descr="Image result for rubber ring in pool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7356" y="3786190"/>
            <a:ext cx="4286280" cy="28551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 result for aeroplane jet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31213">
            <a:off x="61862" y="403284"/>
            <a:ext cx="5943600" cy="3343275"/>
          </a:xfrm>
          <a:prstGeom prst="rect">
            <a:avLst/>
          </a:prstGeom>
          <a:noFill/>
        </p:spPr>
      </p:pic>
      <p:pic>
        <p:nvPicPr>
          <p:cNvPr id="38916" name="Picture 4" descr="Image result for aeroplan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44356">
            <a:off x="3607337" y="2994993"/>
            <a:ext cx="5800725" cy="385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 result for tent holida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6"/>
            <a:ext cx="8358246" cy="60992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 result for caravan holida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5772150" cy="3857625"/>
          </a:xfrm>
          <a:prstGeom prst="rect">
            <a:avLst/>
          </a:prstGeom>
          <a:noFill/>
        </p:spPr>
      </p:pic>
      <p:pic>
        <p:nvPicPr>
          <p:cNvPr id="40964" name="Picture 4" descr="Image result for touring caravan holiday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3500438"/>
            <a:ext cx="5581641" cy="3135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late of food on a table&#10;&#10;Description automatically generated">
            <a:extLst>
              <a:ext uri="{FF2B5EF4-FFF2-40B4-BE49-F238E27FC236}">
                <a16:creationId xmlns:a16="http://schemas.microsoft.com/office/drawing/2014/main" id="{D596E47E-7C95-4110-A5C7-F0094C48D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780000">
            <a:off x="578224" y="470957"/>
            <a:ext cx="4529737" cy="3015365"/>
          </a:xfrm>
          <a:prstGeom prst="rect">
            <a:avLst/>
          </a:prstGeom>
        </p:spPr>
      </p:pic>
      <p:pic>
        <p:nvPicPr>
          <p:cNvPr id="3" name="Picture 3" descr="A group of people sitting at a picnic table&#10;&#10;Description automatically generated">
            <a:extLst>
              <a:ext uri="{FF2B5EF4-FFF2-40B4-BE49-F238E27FC236}">
                <a16:creationId xmlns:a16="http://schemas.microsoft.com/office/drawing/2014/main" id="{16E6B04C-BF6C-4BFA-A8BC-CE095B36F8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0000">
            <a:off x="4894460" y="2739658"/>
            <a:ext cx="4299216" cy="2581038"/>
          </a:xfrm>
          <a:prstGeom prst="rect">
            <a:avLst/>
          </a:prstGeom>
        </p:spPr>
      </p:pic>
      <p:pic>
        <p:nvPicPr>
          <p:cNvPr id="4" name="Picture 4" descr="A group of people sitting at a park&#10;&#10;Description automatically generated">
            <a:extLst>
              <a:ext uri="{FF2B5EF4-FFF2-40B4-BE49-F238E27FC236}">
                <a16:creationId xmlns:a16="http://schemas.microsoft.com/office/drawing/2014/main" id="{8C69D71D-05D3-464F-8F71-FE0C08A971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3182" y="3604438"/>
            <a:ext cx="2435839" cy="274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638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 result for shell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8572560" cy="64611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</Words>
  <Application>Microsoft Office PowerPoint</Application>
  <PresentationFormat>On-screen Show (4:3)</PresentationFormat>
  <Paragraphs>1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Summer Time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staffharrison</dc:creator>
  <cp:lastModifiedBy>StaffFlower</cp:lastModifiedBy>
  <cp:revision>29</cp:revision>
  <dcterms:created xsi:type="dcterms:W3CDTF">2017-06-03T15:06:47Z</dcterms:created>
  <dcterms:modified xsi:type="dcterms:W3CDTF">2020-06-26T15:27:14Z</dcterms:modified>
</cp:coreProperties>
</file>