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6"/>
  </p:notesMasterIdLst>
  <p:handoutMasterIdLst>
    <p:handoutMasterId r:id="rId7"/>
  </p:handoutMasterIdLst>
  <p:sldIdLst>
    <p:sldId id="259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B99E6BF-5FF1-49A1-8505-04FE2491F877}" v="21" dt="2021-01-10T01:17:08.65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480"/>
    <p:restoredTop sz="94694"/>
  </p:normalViewPr>
  <p:slideViewPr>
    <p:cSldViewPr snapToGrid="0" snapToObjects="1">
      <p:cViewPr varScale="1">
        <p:scale>
          <a:sx n="67" d="100"/>
          <a:sy n="67" d="100"/>
        </p:scale>
        <p:origin x="-1404" y="-10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orrina Stewart" userId="S::corrina.stewart@bramhopeprimaryschool.co.uk::47a46c61-2e17-40ae-9a3d-a14b8220ea0f" providerId="AD" clId="Web-{CB99E6BF-5FF1-49A1-8505-04FE2491F877}"/>
    <pc:docChg chg="delSld modSld">
      <pc:chgData name="Corrina Stewart" userId="S::corrina.stewart@bramhopeprimaryschool.co.uk::47a46c61-2e17-40ae-9a3d-a14b8220ea0f" providerId="AD" clId="Web-{CB99E6BF-5FF1-49A1-8505-04FE2491F877}" dt="2021-01-10T01:17:08.650" v="20" actId="1076"/>
      <pc:docMkLst>
        <pc:docMk/>
      </pc:docMkLst>
      <pc:sldChg chg="del">
        <pc:chgData name="Corrina Stewart" userId="S::corrina.stewart@bramhopeprimaryschool.co.uk::47a46c61-2e17-40ae-9a3d-a14b8220ea0f" providerId="AD" clId="Web-{CB99E6BF-5FF1-49A1-8505-04FE2491F877}" dt="2021-01-10T01:16:32.040" v="2"/>
        <pc:sldMkLst>
          <pc:docMk/>
          <pc:sldMk cId="425614956" sldId="256"/>
        </pc:sldMkLst>
      </pc:sldChg>
      <pc:sldChg chg="del">
        <pc:chgData name="Corrina Stewart" userId="S::corrina.stewart@bramhopeprimaryschool.co.uk::47a46c61-2e17-40ae-9a3d-a14b8220ea0f" providerId="AD" clId="Web-{CB99E6BF-5FF1-49A1-8505-04FE2491F877}" dt="2021-01-10T01:16:32.040" v="1"/>
        <pc:sldMkLst>
          <pc:docMk/>
          <pc:sldMk cId="3729249119" sldId="257"/>
        </pc:sldMkLst>
      </pc:sldChg>
      <pc:sldChg chg="del">
        <pc:chgData name="Corrina Stewart" userId="S::corrina.stewart@bramhopeprimaryschool.co.uk::47a46c61-2e17-40ae-9a3d-a14b8220ea0f" providerId="AD" clId="Web-{CB99E6BF-5FF1-49A1-8505-04FE2491F877}" dt="2021-01-10T01:16:32.040" v="0"/>
        <pc:sldMkLst>
          <pc:docMk/>
          <pc:sldMk cId="1222815426" sldId="258"/>
        </pc:sldMkLst>
      </pc:sldChg>
      <pc:sldChg chg="delSp modSp delAnim">
        <pc:chgData name="Corrina Stewart" userId="S::corrina.stewart@bramhopeprimaryschool.co.uk::47a46c61-2e17-40ae-9a3d-a14b8220ea0f" providerId="AD" clId="Web-{CB99E6BF-5FF1-49A1-8505-04FE2491F877}" dt="2021-01-10T01:17:08.650" v="20" actId="1076"/>
        <pc:sldMkLst>
          <pc:docMk/>
          <pc:sldMk cId="1661593834" sldId="259"/>
        </pc:sldMkLst>
        <pc:picChg chg="mod">
          <ac:chgData name="Corrina Stewart" userId="S::corrina.stewart@bramhopeprimaryschool.co.uk::47a46c61-2e17-40ae-9a3d-a14b8220ea0f" providerId="AD" clId="Web-{CB99E6BF-5FF1-49A1-8505-04FE2491F877}" dt="2021-01-10T01:17:08.650" v="20" actId="1076"/>
          <ac:picMkLst>
            <pc:docMk/>
            <pc:sldMk cId="1661593834" sldId="259"/>
            <ac:picMk id="7" creationId="{00000000-0000-0000-0000-000000000000}"/>
          </ac:picMkLst>
        </pc:picChg>
        <pc:picChg chg="del">
          <ac:chgData name="Corrina Stewart" userId="S::corrina.stewart@bramhopeprimaryschool.co.uk::47a46c61-2e17-40ae-9a3d-a14b8220ea0f" providerId="AD" clId="Web-{CB99E6BF-5FF1-49A1-8505-04FE2491F877}" dt="2021-01-10T01:16:59.681" v="16"/>
          <ac:picMkLst>
            <pc:docMk/>
            <pc:sldMk cId="1661593834" sldId="259"/>
            <ac:picMk id="12" creationId="{00000000-0000-0000-0000-000000000000}"/>
          </ac:picMkLst>
        </pc:picChg>
        <pc:picChg chg="del">
          <ac:chgData name="Corrina Stewart" userId="S::corrina.stewart@bramhopeprimaryschool.co.uk::47a46c61-2e17-40ae-9a3d-a14b8220ea0f" providerId="AD" clId="Web-{CB99E6BF-5FF1-49A1-8505-04FE2491F877}" dt="2021-01-10T01:17:01.228" v="17"/>
          <ac:picMkLst>
            <pc:docMk/>
            <pc:sldMk cId="1661593834" sldId="259"/>
            <ac:picMk id="13" creationId="{00000000-0000-0000-0000-000000000000}"/>
          </ac:picMkLst>
        </pc:picChg>
        <pc:picChg chg="del">
          <ac:chgData name="Corrina Stewart" userId="S::corrina.stewart@bramhopeprimaryschool.co.uk::47a46c61-2e17-40ae-9a3d-a14b8220ea0f" providerId="AD" clId="Web-{CB99E6BF-5FF1-49A1-8505-04FE2491F877}" dt="2021-01-10T01:17:02.915" v="18"/>
          <ac:picMkLst>
            <pc:docMk/>
            <pc:sldMk cId="1661593834" sldId="259"/>
            <ac:picMk id="14" creationId="{00000000-0000-0000-0000-000000000000}"/>
          </ac:picMkLst>
        </pc:picChg>
        <pc:picChg chg="del">
          <ac:chgData name="Corrina Stewart" userId="S::corrina.stewart@bramhopeprimaryschool.co.uk::47a46c61-2e17-40ae-9a3d-a14b8220ea0f" providerId="AD" clId="Web-{CB99E6BF-5FF1-49A1-8505-04FE2491F877}" dt="2021-01-10T01:17:05.384" v="19"/>
          <ac:picMkLst>
            <pc:docMk/>
            <pc:sldMk cId="1661593834" sldId="259"/>
            <ac:picMk id="15" creationId="{00000000-0000-0000-0000-000000000000}"/>
          </ac:picMkLst>
        </pc:picChg>
      </pc:sldChg>
      <pc:sldChg chg="del">
        <pc:chgData name="Corrina Stewart" userId="S::corrina.stewart@bramhopeprimaryschool.co.uk::47a46c61-2e17-40ae-9a3d-a14b8220ea0f" providerId="AD" clId="Web-{CB99E6BF-5FF1-49A1-8505-04FE2491F877}" dt="2021-01-10T01:16:37.618" v="13"/>
        <pc:sldMkLst>
          <pc:docMk/>
          <pc:sldMk cId="1368748558" sldId="260"/>
        </pc:sldMkLst>
      </pc:sldChg>
      <pc:sldChg chg="del">
        <pc:chgData name="Corrina Stewart" userId="S::corrina.stewart@bramhopeprimaryschool.co.uk::47a46c61-2e17-40ae-9a3d-a14b8220ea0f" providerId="AD" clId="Web-{CB99E6BF-5FF1-49A1-8505-04FE2491F877}" dt="2021-01-10T01:16:37.618" v="12"/>
        <pc:sldMkLst>
          <pc:docMk/>
          <pc:sldMk cId="1652562845" sldId="261"/>
        </pc:sldMkLst>
      </pc:sldChg>
      <pc:sldChg chg="del">
        <pc:chgData name="Corrina Stewart" userId="S::corrina.stewart@bramhopeprimaryschool.co.uk::47a46c61-2e17-40ae-9a3d-a14b8220ea0f" providerId="AD" clId="Web-{CB99E6BF-5FF1-49A1-8505-04FE2491F877}" dt="2021-01-10T01:16:37.618" v="11"/>
        <pc:sldMkLst>
          <pc:docMk/>
          <pc:sldMk cId="1160042949" sldId="262"/>
        </pc:sldMkLst>
      </pc:sldChg>
      <pc:sldChg chg="del">
        <pc:chgData name="Corrina Stewart" userId="S::corrina.stewart@bramhopeprimaryschool.co.uk::47a46c61-2e17-40ae-9a3d-a14b8220ea0f" providerId="AD" clId="Web-{CB99E6BF-5FF1-49A1-8505-04FE2491F877}" dt="2021-01-10T01:16:37.618" v="10"/>
        <pc:sldMkLst>
          <pc:docMk/>
          <pc:sldMk cId="1614347313" sldId="263"/>
        </pc:sldMkLst>
      </pc:sldChg>
      <pc:sldChg chg="del">
        <pc:chgData name="Corrina Stewart" userId="S::corrina.stewart@bramhopeprimaryschool.co.uk::47a46c61-2e17-40ae-9a3d-a14b8220ea0f" providerId="AD" clId="Web-{CB99E6BF-5FF1-49A1-8505-04FE2491F877}" dt="2021-01-10T01:16:37.618" v="9"/>
        <pc:sldMkLst>
          <pc:docMk/>
          <pc:sldMk cId="3267325024" sldId="264"/>
        </pc:sldMkLst>
      </pc:sldChg>
      <pc:sldChg chg="del">
        <pc:chgData name="Corrina Stewart" userId="S::corrina.stewart@bramhopeprimaryschool.co.uk::47a46c61-2e17-40ae-9a3d-a14b8220ea0f" providerId="AD" clId="Web-{CB99E6BF-5FF1-49A1-8505-04FE2491F877}" dt="2021-01-10T01:16:37.618" v="8"/>
        <pc:sldMkLst>
          <pc:docMk/>
          <pc:sldMk cId="1056296508" sldId="265"/>
        </pc:sldMkLst>
      </pc:sldChg>
      <pc:sldChg chg="del">
        <pc:chgData name="Corrina Stewart" userId="S::corrina.stewart@bramhopeprimaryschool.co.uk::47a46c61-2e17-40ae-9a3d-a14b8220ea0f" providerId="AD" clId="Web-{CB99E6BF-5FF1-49A1-8505-04FE2491F877}" dt="2021-01-10T01:16:37.603" v="7"/>
        <pc:sldMkLst>
          <pc:docMk/>
          <pc:sldMk cId="2926694149" sldId="266"/>
        </pc:sldMkLst>
      </pc:sldChg>
      <pc:sldChg chg="del">
        <pc:chgData name="Corrina Stewart" userId="S::corrina.stewart@bramhopeprimaryschool.co.uk::47a46c61-2e17-40ae-9a3d-a14b8220ea0f" providerId="AD" clId="Web-{CB99E6BF-5FF1-49A1-8505-04FE2491F877}" dt="2021-01-10T01:16:37.603" v="6"/>
        <pc:sldMkLst>
          <pc:docMk/>
          <pc:sldMk cId="2054284525" sldId="267"/>
        </pc:sldMkLst>
      </pc:sldChg>
      <pc:sldChg chg="del">
        <pc:chgData name="Corrina Stewart" userId="S::corrina.stewart@bramhopeprimaryschool.co.uk::47a46c61-2e17-40ae-9a3d-a14b8220ea0f" providerId="AD" clId="Web-{CB99E6BF-5FF1-49A1-8505-04FE2491F877}" dt="2021-01-10T01:16:37.603" v="5"/>
        <pc:sldMkLst>
          <pc:docMk/>
          <pc:sldMk cId="4053582637" sldId="268"/>
        </pc:sldMkLst>
      </pc:sldChg>
      <pc:sldChg chg="del">
        <pc:chgData name="Corrina Stewart" userId="S::corrina.stewart@bramhopeprimaryschool.co.uk::47a46c61-2e17-40ae-9a3d-a14b8220ea0f" providerId="AD" clId="Web-{CB99E6BF-5FF1-49A1-8505-04FE2491F877}" dt="2021-01-10T01:16:37.603" v="4"/>
        <pc:sldMkLst>
          <pc:docMk/>
          <pc:sldMk cId="736340511" sldId="269"/>
        </pc:sldMkLst>
      </pc:sldChg>
      <pc:sldChg chg="del">
        <pc:chgData name="Corrina Stewart" userId="S::corrina.stewart@bramhopeprimaryschool.co.uk::47a46c61-2e17-40ae-9a3d-a14b8220ea0f" providerId="AD" clId="Web-{CB99E6BF-5FF1-49A1-8505-04FE2491F877}" dt="2021-01-10T01:16:37.603" v="3"/>
        <pc:sldMkLst>
          <pc:docMk/>
          <pc:sldMk cId="178079999" sldId="270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971D915-8582-6644-875B-2B94633B3C8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22CD14-047A-7E42-B524-607D12335F6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5CA628-D126-F64B-838A-64719E1DCC39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496EDD-CA96-114E-A009-CB496466E1E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B29E1E-2ADD-C94B-8CD9-9C7A4985053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03202C-ABD8-B14A-B275-107CCC49C47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219584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pPr/>
              <a:t>1/9/2021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9" name="Picture 8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C239F48-B776-C943-AE82-E96BDCBD3692}"/>
              </a:ext>
            </a:extLst>
          </p:cNvPr>
          <p:cNvCxnSpPr>
            <a:cxnSpLocks/>
          </p:cNvCxnSpPr>
          <p:nvPr/>
        </p:nvCxnSpPr>
        <p:spPr>
          <a:xfrm flipH="1" flipV="1">
            <a:off x="8468751" y="1326911"/>
            <a:ext cx="121268" cy="51984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8309188-EB7E-DA44-8E6A-04868DEDD0BF}"/>
              </a:ext>
            </a:extLst>
          </p:cNvPr>
          <p:cNvCxnSpPr>
            <a:cxnSpLocks/>
          </p:cNvCxnSpPr>
          <p:nvPr/>
        </p:nvCxnSpPr>
        <p:spPr>
          <a:xfrm flipV="1">
            <a:off x="8590019" y="1505243"/>
            <a:ext cx="0" cy="34151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4100362" y="5159141"/>
            <a:ext cx="895150" cy="4620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8346" y="1215598"/>
            <a:ext cx="7285351" cy="5090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5938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207268EAE786B47A2B0028605A46794" ma:contentTypeVersion="2" ma:contentTypeDescription="Create a new document." ma:contentTypeScope="" ma:versionID="5f5cc7e7ae75ae433640676856901e2d">
  <xsd:schema xmlns:xsd="http://www.w3.org/2001/XMLSchema" xmlns:xs="http://www.w3.org/2001/XMLSchema" xmlns:p="http://schemas.microsoft.com/office/2006/metadata/properties" xmlns:ns2="b89f1d8d-e330-42a8-9da4-cfc91292e00c" targetNamespace="http://schemas.microsoft.com/office/2006/metadata/properties" ma:root="true" ma:fieldsID="cf602dce2dee71b7cfbd9b695f6bc2b4" ns2:_="">
    <xsd:import namespace="b89f1d8d-e330-42a8-9da4-cfc91292e00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9f1d8d-e330-42a8-9da4-cfc91292e00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5928592-F6CE-481F-9E75-70AE21A9BC6E}">
  <ds:schemaRefs>
    <ds:schemaRef ds:uri="http://purl.org/dc/dcmitype/"/>
    <ds:schemaRef ds:uri="http://schemas.microsoft.com/office/2006/metadata/properties"/>
    <ds:schemaRef ds:uri="http://schemas.microsoft.com/office/infopath/2007/PartnerControls"/>
    <ds:schemaRef ds:uri="http://purl.org/dc/elements/1.1/"/>
    <ds:schemaRef ds:uri="http://www.w3.org/XML/1998/namespace"/>
    <ds:schemaRef ds:uri="ce15fc5d-7a95-4053-9b7d-2b0616581155"/>
    <ds:schemaRef ds:uri="http://schemas.openxmlformats.org/package/2006/metadata/core-properties"/>
    <ds:schemaRef ds:uri="http://schemas.microsoft.com/office/2006/documentManagement/types"/>
    <ds:schemaRef ds:uri="8a976eb8-4b51-4b18-b53b-5bdc0c439d24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D7EEF352-246E-446B-8FA8-7A4EBA03CD9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48FF0F4-526A-4770-992E-5CACB87A535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89f1d8d-e330-42a8-9da4-cfc91292e00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291</TotalTime>
  <Words>120</Words>
  <Application>Microsoft Office PowerPoint</Application>
  <PresentationFormat>A4 Paper (210x297 mm)</PresentationFormat>
  <Paragraphs>15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Stewart</cp:lastModifiedBy>
  <cp:revision>44</cp:revision>
  <dcterms:created xsi:type="dcterms:W3CDTF">2019-10-15T10:24:11Z</dcterms:created>
  <dcterms:modified xsi:type="dcterms:W3CDTF">2021-01-10T01:17:11Z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0x010100E207268EAE786B47A2B0028605A46794</vt:lpwstr>
  </property>
</Properties>
</file>