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15" r:id="rId12"/>
    <p:sldId id="297" r:id="rId13"/>
    <p:sldId id="306" r:id="rId14"/>
    <p:sldId id="307" r:id="rId15"/>
    <p:sldId id="299" r:id="rId16"/>
    <p:sldId id="300" r:id="rId17"/>
    <p:sldId id="308" r:id="rId18"/>
    <p:sldId id="304" r:id="rId19"/>
    <p:sldId id="309" r:id="rId20"/>
    <p:sldId id="301" r:id="rId21"/>
    <p:sldId id="310" r:id="rId22"/>
    <p:sldId id="311" r:id="rId23"/>
    <p:sldId id="312" r:id="rId24"/>
    <p:sldId id="314" r:id="rId25"/>
    <p:sldId id="31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56D972-D7C6-3C4F-75BD-684036CAC73F}" v="4" dt="2020-11-30T11:18:20.4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A756D972-D7C6-3C4F-75BD-684036CAC73F}"/>
    <pc:docChg chg="addSld modSld">
      <pc:chgData name="Katie Hurst" userId="S::katie.hurst@bramhopeprimaryschool.co.uk::edc11e18-5fed-42f7-b251-1c2a03e1975b" providerId="AD" clId="Web-{A756D972-D7C6-3C4F-75BD-684036CAC73F}" dt="2020-11-30T11:18:20.476" v="3" actId="14100"/>
      <pc:docMkLst>
        <pc:docMk/>
      </pc:docMkLst>
      <pc:sldChg chg="addSp modSp new">
        <pc:chgData name="Katie Hurst" userId="S::katie.hurst@bramhopeprimaryschool.co.uk::edc11e18-5fed-42f7-b251-1c2a03e1975b" providerId="AD" clId="Web-{A756D972-D7C6-3C4F-75BD-684036CAC73F}" dt="2020-11-30T11:18:20.476" v="3" actId="14100"/>
        <pc:sldMkLst>
          <pc:docMk/>
          <pc:sldMk cId="3310698716" sldId="315"/>
        </pc:sldMkLst>
        <pc:picChg chg="add mod">
          <ac:chgData name="Katie Hurst" userId="S::katie.hurst@bramhopeprimaryschool.co.uk::edc11e18-5fed-42f7-b251-1c2a03e1975b" providerId="AD" clId="Web-{A756D972-D7C6-3C4F-75BD-684036CAC73F}" dt="2020-11-30T11:18:20.476" v="3" actId="14100"/>
          <ac:picMkLst>
            <pc:docMk/>
            <pc:sldMk cId="3310698716" sldId="315"/>
            <ac:picMk id="2" creationId="{B4AB9E99-FE13-485F-8EC4-976843A2D12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player.vimeo.com/video/475444169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3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3.png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3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0" Type="http://schemas.openxmlformats.org/officeDocument/2006/relationships/image" Target="../media/image40.png"/><Relationship Id="rId4" Type="http://schemas.openxmlformats.org/officeDocument/2006/relationships/image" Target="../media/image36.png"/><Relationship Id="rId9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18" Type="http://schemas.openxmlformats.org/officeDocument/2006/relationships/image" Target="../media/image52.png"/><Relationship Id="rId7" Type="http://schemas.openxmlformats.org/officeDocument/2006/relationships/image" Target="../media/image36.png"/><Relationship Id="rId12" Type="http://schemas.openxmlformats.org/officeDocument/2006/relationships/image" Target="../media/image46.png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0.png"/><Relationship Id="rId1" Type="http://schemas.openxmlformats.org/officeDocument/2006/relationships/tags" Target="../tags/tag9.xml"/><Relationship Id="rId6" Type="http://schemas.openxmlformats.org/officeDocument/2006/relationships/image" Target="../media/image23.png"/><Relationship Id="rId11" Type="http://schemas.openxmlformats.org/officeDocument/2006/relationships/image" Target="../media/image45.png"/><Relationship Id="rId5" Type="http://schemas.openxmlformats.org/officeDocument/2006/relationships/image" Target="../media/image41.png"/><Relationship Id="rId15" Type="http://schemas.openxmlformats.org/officeDocument/2006/relationships/image" Target="../media/image49.png"/><Relationship Id="rId10" Type="http://schemas.openxmlformats.org/officeDocument/2006/relationships/image" Target="../media/image44.png"/><Relationship Id="rId9" Type="http://schemas.openxmlformats.org/officeDocument/2006/relationships/image" Target="../media/image43.png"/><Relationship Id="rId1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43" y="238345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  <a:extLst>
              <a:ext uri="{FF2B5EF4-FFF2-40B4-BE49-F238E27FC236}">
                <a16:creationId xmlns:a16="http://schemas.microsoft.com/office/drawing/2014/main" id="{B4AB9E99-FE13-485F-8EC4-976843A2D12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19319" y="878745"/>
            <a:ext cx="6979380" cy="4655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698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   How many cookies?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  How many pencils?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Here is an array.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0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How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many groups of 3 are there?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498" y="1008083"/>
            <a:ext cx="2193123" cy="842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4480" y="1021871"/>
            <a:ext cx="2193123" cy="8423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221" y="1022642"/>
            <a:ext cx="2193123" cy="8423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723" y="1103777"/>
            <a:ext cx="833029" cy="65096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788" y="1117565"/>
            <a:ext cx="833029" cy="6509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388" y="1098367"/>
            <a:ext cx="833029" cy="65096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4034603" y="4036167"/>
            <a:ext cx="784867" cy="1157732"/>
            <a:chOff x="1997752" y="4441371"/>
            <a:chExt cx="784867" cy="1157732"/>
          </a:xfrm>
        </p:grpSpPr>
        <p:sp>
          <p:nvSpPr>
            <p:cNvPr id="6" name="Oval 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884337" y="4029286"/>
            <a:ext cx="784867" cy="1157732"/>
            <a:chOff x="1997752" y="4441371"/>
            <a:chExt cx="784867" cy="1157732"/>
          </a:xfrm>
        </p:grpSpPr>
        <p:sp>
          <p:nvSpPr>
            <p:cNvPr id="38" name="Oval 37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987" y="2445758"/>
            <a:ext cx="1181623" cy="128354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179" y="2445758"/>
            <a:ext cx="1181623" cy="128354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371" y="2445758"/>
            <a:ext cx="1181623" cy="128354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563" y="2445758"/>
            <a:ext cx="1181623" cy="128354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755" y="2445758"/>
            <a:ext cx="1181623" cy="128354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948" y="2445758"/>
            <a:ext cx="1181623" cy="128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609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   How many cookies?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  How many pencils?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Here is an array.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0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How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many groups of 3 are there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498" y="1008083"/>
            <a:ext cx="2193123" cy="842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4480" y="1021871"/>
            <a:ext cx="2193123" cy="8423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3221" y="1022642"/>
            <a:ext cx="2193123" cy="8423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723" y="1103777"/>
            <a:ext cx="833029" cy="65096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788" y="1117565"/>
            <a:ext cx="833029" cy="6509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388" y="1098367"/>
            <a:ext cx="833029" cy="6509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987" y="2445758"/>
            <a:ext cx="1181623" cy="12835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179" y="2445758"/>
            <a:ext cx="1181623" cy="128354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371" y="2445758"/>
            <a:ext cx="1181623" cy="128354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563" y="2445758"/>
            <a:ext cx="1181623" cy="128354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755" y="2445758"/>
            <a:ext cx="1181623" cy="1283542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4034603" y="4036167"/>
            <a:ext cx="784867" cy="1157732"/>
            <a:chOff x="1997752" y="4441371"/>
            <a:chExt cx="784867" cy="1157732"/>
          </a:xfrm>
        </p:grpSpPr>
        <p:sp>
          <p:nvSpPr>
            <p:cNvPr id="6" name="Oval 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884337" y="4029286"/>
            <a:ext cx="784867" cy="1157732"/>
            <a:chOff x="1997752" y="4441371"/>
            <a:chExt cx="784867" cy="1157732"/>
          </a:xfrm>
        </p:grpSpPr>
        <p:sp>
          <p:nvSpPr>
            <p:cNvPr id="38" name="Oval 37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350012" y="345218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435995" y="2059663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738686" y="5350605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4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948" y="2445758"/>
            <a:ext cx="1181623" cy="1283542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995593" y="3960317"/>
            <a:ext cx="432000" cy="130116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434129" y="3967198"/>
            <a:ext cx="432000" cy="130116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4875075" y="3969469"/>
            <a:ext cx="432000" cy="130116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294755" y="3969469"/>
            <a:ext cx="432000" cy="130116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302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9" grpId="0" animBg="1"/>
      <p:bldP spid="35" grpId="0" animBg="1"/>
      <p:bldP spid="36" grpId="0" animBg="1"/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71" y="1711379"/>
            <a:ext cx="2358011" cy="9055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876" y="1373467"/>
            <a:ext cx="931743" cy="8502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510" y="1649777"/>
            <a:ext cx="996900" cy="7883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96" y="1618828"/>
            <a:ext cx="957806" cy="8502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do you see?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058" y="1706006"/>
            <a:ext cx="2358011" cy="905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363" y="1368094"/>
            <a:ext cx="931743" cy="8502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997" y="1644404"/>
            <a:ext cx="996900" cy="788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983" y="1613455"/>
            <a:ext cx="957806" cy="850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950" y="1706006"/>
            <a:ext cx="2358011" cy="9055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255" y="1368094"/>
            <a:ext cx="931743" cy="850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889" y="1644404"/>
            <a:ext cx="996900" cy="788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875" y="1613455"/>
            <a:ext cx="957806" cy="8502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150758" y="5064881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758" y="5064881"/>
                <a:ext cx="2608406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24477" y="4120032"/>
                <a:ext cx="38250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+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4477" y="4120032"/>
                <a:ext cx="3825086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124477" y="414583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340935" y="508956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136011" y="508956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554223" y="414583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334749" y="414583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1301128" y="412652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69088" y="508956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846834" y="414583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529858" y="507025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27801" y="412652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522924" y="412652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97442" y="507025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69256" y="412652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11922" y="507025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981486" y="3373023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51408" y="327752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757185" y="327313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do you see?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085443" y="4516235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5443" y="4516235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24477" y="3741205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+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+          +          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4477" y="3741205"/>
                <a:ext cx="6687112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085288" y="376700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275620" y="454091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70696" y="454091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423593" y="376700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243308" y="376700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1261939" y="374769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03773" y="454091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194864" y="3760186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464543" y="452161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97171" y="374769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431483" y="374769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32127" y="452161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233216" y="374087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529952" y="452161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981486" y="2994196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51408" y="28986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757185" y="289431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546" y="1213767"/>
            <a:ext cx="1220231" cy="14842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330" y="1195241"/>
            <a:ext cx="1220231" cy="148428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649" y="1178847"/>
            <a:ext cx="1220231" cy="148428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886" y="1172440"/>
            <a:ext cx="1220231" cy="148428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717" y="1146640"/>
            <a:ext cx="1220231" cy="1484281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4614822" y="374769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851220" y="374769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4791473" y="372839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039395" y="372839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1085443" y="5256300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5443" y="5256300"/>
                <a:ext cx="260840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2275620" y="5280983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1070696" y="5280983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3503773" y="5280983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2464543" y="526167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232127" y="526167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540076" y="526167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7791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43" grpId="0"/>
      <p:bldP spid="44" grpId="0"/>
      <p:bldP spid="49" grpId="0"/>
      <p:bldP spid="50" grpId="0"/>
      <p:bldP spid="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366" y="1263004"/>
            <a:ext cx="1487533" cy="138494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do you see?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708" y="1263004"/>
            <a:ext cx="1487533" cy="13849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050" y="1263004"/>
            <a:ext cx="1487533" cy="13849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393" y="1263004"/>
            <a:ext cx="1487533" cy="13849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366" y="2298877"/>
            <a:ext cx="1487533" cy="13849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708" y="2298877"/>
            <a:ext cx="1487533" cy="13849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050" y="2298877"/>
            <a:ext cx="1487533" cy="138494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393" y="2298877"/>
            <a:ext cx="1487533" cy="13849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041857" y="3845791"/>
                <a:ext cx="7100479" cy="20621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/>
                  <a:t>8 groups of 3 spots</a:t>
                </a:r>
              </a:p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</a:t>
                </a:r>
              </a:p>
              <a:p>
                <a:r>
                  <a:rPr lang="en-GB" sz="3200" dirty="0"/>
                  <a:t>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</a:t>
                </a:r>
              </a:p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857" y="3845791"/>
                <a:ext cx="7100479" cy="2062103"/>
              </a:xfrm>
              <a:prstGeom prst="rect">
                <a:avLst/>
              </a:prstGeom>
              <a:blipFill>
                <a:blip r:embed="rId7"/>
                <a:stretch>
                  <a:fillRect l="-2232" t="-3846" b="-91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963251" y="643219"/>
                <a:ext cx="7100479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/>
                  <a:t>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3</a:t>
                </a:r>
              </a:p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3251" y="643219"/>
                <a:ext cx="7100479" cy="1077218"/>
              </a:xfrm>
              <a:prstGeom prst="rect">
                <a:avLst/>
              </a:prstGeom>
              <a:blipFill>
                <a:blip r:embed="rId5"/>
                <a:stretch>
                  <a:fillRect l="-2146" t="-6818"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Oval 19"/>
          <p:cNvSpPr/>
          <p:nvPr/>
        </p:nvSpPr>
        <p:spPr>
          <a:xfrm rot="5400000">
            <a:off x="2015091" y="125735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 rot="5400000">
            <a:off x="1613476" y="125735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 rot="5400000">
            <a:off x="1217359" y="125735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 rot="5400000">
            <a:off x="2037174" y="229070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 rot="5400000">
            <a:off x="1635559" y="229070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 rot="5400000">
            <a:off x="1239442" y="229070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 rot="5400000">
            <a:off x="2036468" y="270164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 rot="5400000">
            <a:off x="1634853" y="270164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 rot="5400000">
            <a:off x="1238736" y="270164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2932853" y="2144610"/>
                <a:ext cx="7100479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/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</a:t>
                </a:r>
              </a:p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</a:t>
                </a:r>
              </a:p>
              <a:p>
                <a:endParaRPr lang="en-GB" sz="3200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2853" y="2144610"/>
                <a:ext cx="7100479" cy="1569660"/>
              </a:xfrm>
              <a:prstGeom prst="rect">
                <a:avLst/>
              </a:prstGeom>
              <a:blipFill>
                <a:blip r:embed="rId6"/>
                <a:stretch>
                  <a:fillRect l="-2146" t="-46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Oval 36"/>
          <p:cNvSpPr/>
          <p:nvPr/>
        </p:nvSpPr>
        <p:spPr>
          <a:xfrm rot="5400000">
            <a:off x="2050621" y="39022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 rot="5400000">
            <a:off x="1649006" y="39022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 rot="5400000">
            <a:off x="1252889" y="39022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 rot="5400000">
            <a:off x="2049915" y="431314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 rot="5400000">
            <a:off x="1648300" y="431314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 rot="5400000">
            <a:off x="1252183" y="431314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 rot="5400000">
            <a:off x="2048451" y="472216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 rot="5400000">
            <a:off x="1646836" y="472216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 rot="5400000">
            <a:off x="1250719" y="472216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2963252" y="4132138"/>
                <a:ext cx="7100479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9</a:t>
                </a:r>
              </a:p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9</a:t>
                </a:r>
              </a:p>
              <a:p>
                <a:endParaRPr lang="en-GB" sz="3200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3252" y="4132138"/>
                <a:ext cx="7100479" cy="1569660"/>
              </a:xfrm>
              <a:prstGeom prst="rect">
                <a:avLst/>
              </a:prstGeom>
              <a:blipFill>
                <a:blip r:embed="rId7"/>
                <a:stretch>
                  <a:fillRect l="-2146" t="-46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3" name="Straight Connector 52"/>
          <p:cNvCxnSpPr/>
          <p:nvPr/>
        </p:nvCxnSpPr>
        <p:spPr>
          <a:xfrm flipV="1">
            <a:off x="5405853" y="1505554"/>
            <a:ext cx="2585123" cy="1082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Arc 53"/>
          <p:cNvSpPr/>
          <p:nvPr/>
        </p:nvSpPr>
        <p:spPr>
          <a:xfrm flipH="1">
            <a:off x="5440925" y="1032532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268173" y="1505554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0</a:t>
            </a:r>
            <a:endParaRPr lang="en-GB" sz="2400" dirty="0"/>
          </a:p>
        </p:txBody>
      </p:sp>
      <p:sp>
        <p:nvSpPr>
          <p:cNvPr id="56" name="TextBox 55"/>
          <p:cNvSpPr txBox="1"/>
          <p:nvPr/>
        </p:nvSpPr>
        <p:spPr>
          <a:xfrm>
            <a:off x="5876626" y="1512003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3</a:t>
            </a:r>
            <a:endParaRPr lang="en-GB" sz="2400" dirty="0"/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5410981" y="3068050"/>
            <a:ext cx="2585123" cy="1082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Arc 62"/>
          <p:cNvSpPr/>
          <p:nvPr/>
        </p:nvSpPr>
        <p:spPr>
          <a:xfrm flipH="1">
            <a:off x="5446053" y="2595028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273301" y="3068050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0</a:t>
            </a:r>
            <a:endParaRPr lang="en-GB" sz="2400" dirty="0"/>
          </a:p>
        </p:txBody>
      </p:sp>
      <p:sp>
        <p:nvSpPr>
          <p:cNvPr id="65" name="TextBox 64"/>
          <p:cNvSpPr txBox="1"/>
          <p:nvPr/>
        </p:nvSpPr>
        <p:spPr>
          <a:xfrm>
            <a:off x="5881754" y="3074499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66" name="Arc 65"/>
          <p:cNvSpPr/>
          <p:nvPr/>
        </p:nvSpPr>
        <p:spPr>
          <a:xfrm flipH="1">
            <a:off x="6077791" y="2595996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513492" y="3075467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6</a:t>
            </a:r>
            <a:endParaRPr lang="en-GB" sz="2400" dirty="0"/>
          </a:p>
        </p:txBody>
      </p:sp>
      <p:cxnSp>
        <p:nvCxnSpPr>
          <p:cNvPr id="68" name="Straight Connector 67"/>
          <p:cNvCxnSpPr/>
          <p:nvPr/>
        </p:nvCxnSpPr>
        <p:spPr>
          <a:xfrm flipV="1">
            <a:off x="5340178" y="4910519"/>
            <a:ext cx="2585123" cy="1082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9" name="Arc 68"/>
          <p:cNvSpPr/>
          <p:nvPr/>
        </p:nvSpPr>
        <p:spPr>
          <a:xfrm flipH="1">
            <a:off x="5375250" y="4437497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202498" y="4910519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0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5810951" y="4916968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72" name="Arc 71"/>
          <p:cNvSpPr/>
          <p:nvPr/>
        </p:nvSpPr>
        <p:spPr>
          <a:xfrm flipH="1">
            <a:off x="6006988" y="4438465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442689" y="4917936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6</a:t>
            </a:r>
            <a:endParaRPr lang="en-GB" sz="2400" dirty="0"/>
          </a:p>
        </p:txBody>
      </p:sp>
      <p:sp>
        <p:nvSpPr>
          <p:cNvPr id="74" name="Arc 73"/>
          <p:cNvSpPr/>
          <p:nvPr/>
        </p:nvSpPr>
        <p:spPr>
          <a:xfrm flipH="1">
            <a:off x="6634046" y="4428159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069747" y="4907630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9</a:t>
            </a:r>
            <a:endParaRPr lang="en-GB" sz="2400" dirty="0"/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78256" y="357159"/>
            <a:ext cx="747045" cy="747045"/>
          </a:xfrm>
          <a:prstGeom prst="rect">
            <a:avLst/>
          </a:prstGeom>
        </p:spPr>
      </p:pic>
      <p:grpSp>
        <p:nvGrpSpPr>
          <p:cNvPr id="80" name="Group 79"/>
          <p:cNvGrpSpPr/>
          <p:nvPr/>
        </p:nvGrpSpPr>
        <p:grpSpPr>
          <a:xfrm>
            <a:off x="5413577" y="510800"/>
            <a:ext cx="659577" cy="461665"/>
            <a:chOff x="5413577" y="510800"/>
            <a:chExt cx="659577" cy="461665"/>
          </a:xfrm>
        </p:grpSpPr>
        <p:sp>
          <p:nvSpPr>
            <p:cNvPr id="78" name="Rectangle 77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3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404767" y="2090318"/>
            <a:ext cx="659577" cy="461665"/>
            <a:chOff x="5413577" y="510800"/>
            <a:chExt cx="659577" cy="461665"/>
          </a:xfrm>
        </p:grpSpPr>
        <p:sp>
          <p:nvSpPr>
            <p:cNvPr id="82" name="Rectangle 81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3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6036996" y="2090130"/>
            <a:ext cx="659577" cy="461665"/>
            <a:chOff x="5413577" y="510800"/>
            <a:chExt cx="659577" cy="461665"/>
          </a:xfrm>
        </p:grpSpPr>
        <p:sp>
          <p:nvSpPr>
            <p:cNvPr id="85" name="Rectangle 84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3</a:t>
              </a: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5377873" y="3879158"/>
            <a:ext cx="659577" cy="461665"/>
            <a:chOff x="5413577" y="510800"/>
            <a:chExt cx="659577" cy="461665"/>
          </a:xfrm>
        </p:grpSpPr>
        <p:sp>
          <p:nvSpPr>
            <p:cNvPr id="88" name="Rectangle 87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3</a:t>
              </a: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6023115" y="3879158"/>
            <a:ext cx="659577" cy="461665"/>
            <a:chOff x="5413577" y="510800"/>
            <a:chExt cx="659577" cy="461665"/>
          </a:xfrm>
        </p:grpSpPr>
        <p:sp>
          <p:nvSpPr>
            <p:cNvPr id="91" name="Rectangle 90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3</a:t>
              </a: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6668811" y="3879157"/>
            <a:ext cx="659577" cy="461665"/>
            <a:chOff x="5413577" y="510800"/>
            <a:chExt cx="659577" cy="461665"/>
          </a:xfrm>
        </p:grpSpPr>
        <p:sp>
          <p:nvSpPr>
            <p:cNvPr id="94" name="Rectangle 93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3</a:t>
              </a:r>
            </a:p>
          </p:txBody>
        </p:sp>
      </p:grpSp>
      <p:sp>
        <p:nvSpPr>
          <p:cNvPr id="77" name="TextBox 76">
            <a:extLst>
              <a:ext uri="{FF2B5EF4-FFF2-40B4-BE49-F238E27FC236}">
                <a16:creationId xmlns:a16="http://schemas.microsoft.com/office/drawing/2014/main" id="{4C901AED-8EB6-44EC-BC7F-836368F507E4}"/>
              </a:ext>
            </a:extLst>
          </p:cNvPr>
          <p:cNvSpPr txBox="1"/>
          <p:nvPr/>
        </p:nvSpPr>
        <p:spPr>
          <a:xfrm>
            <a:off x="6632739" y="97792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4953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/>
      <p:bldP spid="54" grpId="0" animBg="1"/>
      <p:bldP spid="55" grpId="0"/>
      <p:bldP spid="56" grpId="0"/>
      <p:bldP spid="63" grpId="0" animBg="1"/>
      <p:bldP spid="64" grpId="0"/>
      <p:bldP spid="65" grpId="0"/>
      <p:bldP spid="66" grpId="0" animBg="1"/>
      <p:bldP spid="67" grpId="0"/>
      <p:bldP spid="69" grpId="0" animBg="1"/>
      <p:bldP spid="70" grpId="0"/>
      <p:bldP spid="71" grpId="0"/>
      <p:bldP spid="72" grpId="0" animBg="1"/>
      <p:bldP spid="73" grpId="0"/>
      <p:bldP spid="74" grpId="0" animBg="1"/>
      <p:bldP spid="75" grpId="0"/>
      <p:bldP spid="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7659" y="418855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Which number story matches the picture?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962158" y="3940567"/>
            <a:ext cx="3090183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Whitney plants 2 pots of flowers with 3 flowers in each pot.</a:t>
            </a:r>
          </a:p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She plants 6 flowers altogether.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838970" y="3940567"/>
            <a:ext cx="3090183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Whitney plants 3 pots of flowers with 2 flowers in each pot.</a:t>
            </a:r>
          </a:p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She plants 6 flowers altogether.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828674" y="3940567"/>
            <a:ext cx="3364503" cy="197981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4701809" y="3940567"/>
            <a:ext cx="3364503" cy="197981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Group 50"/>
          <p:cNvGrpSpPr/>
          <p:nvPr/>
        </p:nvGrpSpPr>
        <p:grpSpPr>
          <a:xfrm>
            <a:off x="2811724" y="917963"/>
            <a:ext cx="4200923" cy="1979812"/>
            <a:chOff x="2811724" y="917963"/>
            <a:chExt cx="4200923" cy="1979812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7199" y="917963"/>
              <a:ext cx="1605448" cy="197981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1724" y="1257176"/>
              <a:ext cx="1140722" cy="1301387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3768" y="1364158"/>
              <a:ext cx="1140722" cy="1301387"/>
            </a:xfrm>
            <a:prstGeom prst="rect">
              <a:avLst/>
            </a:prstGeom>
          </p:spPr>
        </p:pic>
        <p:sp>
          <p:nvSpPr>
            <p:cNvPr id="41" name="Trapezoid 40"/>
            <p:cNvSpPr/>
            <p:nvPr/>
          </p:nvSpPr>
          <p:spPr>
            <a:xfrm rot="10800000">
              <a:off x="3133768" y="2163767"/>
              <a:ext cx="718457" cy="653143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6402" y="1257176"/>
              <a:ext cx="1140722" cy="1301387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4096" y="1324302"/>
              <a:ext cx="1140722" cy="1301387"/>
            </a:xfrm>
            <a:prstGeom prst="rect">
              <a:avLst/>
            </a:prstGeom>
          </p:spPr>
        </p:pic>
        <p:sp>
          <p:nvSpPr>
            <p:cNvPr id="44" name="Trapezoid 43"/>
            <p:cNvSpPr/>
            <p:nvPr/>
          </p:nvSpPr>
          <p:spPr>
            <a:xfrm rot="10800000">
              <a:off x="3968446" y="2163767"/>
              <a:ext cx="718457" cy="653143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4954" y="1257176"/>
              <a:ext cx="1140722" cy="1301387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6998" y="1364158"/>
              <a:ext cx="1140722" cy="1301387"/>
            </a:xfrm>
            <a:prstGeom prst="rect">
              <a:avLst/>
            </a:prstGeom>
          </p:spPr>
        </p:pic>
        <p:sp>
          <p:nvSpPr>
            <p:cNvPr id="47" name="Trapezoid 46"/>
            <p:cNvSpPr/>
            <p:nvPr/>
          </p:nvSpPr>
          <p:spPr>
            <a:xfrm rot="10800000">
              <a:off x="4776998" y="2163767"/>
              <a:ext cx="718457" cy="653143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6039" y="2936054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8883" y="30787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63" name="Group 62"/>
          <p:cNvGrpSpPr/>
          <p:nvPr/>
        </p:nvGrpSpPr>
        <p:grpSpPr>
          <a:xfrm>
            <a:off x="691138" y="1600937"/>
            <a:ext cx="3609737" cy="1979812"/>
            <a:chOff x="-583410" y="1703287"/>
            <a:chExt cx="3609737" cy="1979812"/>
          </a:xfrm>
        </p:grpSpPr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752" y="2004790"/>
              <a:ext cx="1140722" cy="130138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0879" y="1703287"/>
              <a:ext cx="1605448" cy="197981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851" y="1839645"/>
              <a:ext cx="1140722" cy="130138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83410" y="1907869"/>
              <a:ext cx="1140722" cy="130138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39918" y="2042500"/>
              <a:ext cx="1140722" cy="130138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88255" y="2239021"/>
              <a:ext cx="1140722" cy="1301387"/>
            </a:xfrm>
            <a:prstGeom prst="rect">
              <a:avLst/>
            </a:prstGeom>
          </p:spPr>
        </p:pic>
        <p:sp>
          <p:nvSpPr>
            <p:cNvPr id="59" name="Trapezoid 58"/>
            <p:cNvSpPr/>
            <p:nvPr/>
          </p:nvSpPr>
          <p:spPr>
            <a:xfrm rot="10800000">
              <a:off x="-219255" y="2950690"/>
              <a:ext cx="718457" cy="653143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0678" y="2149482"/>
              <a:ext cx="1140722" cy="1301387"/>
            </a:xfrm>
            <a:prstGeom prst="rect">
              <a:avLst/>
            </a:prstGeom>
          </p:spPr>
        </p:pic>
        <p:sp>
          <p:nvSpPr>
            <p:cNvPr id="62" name="Trapezoid 61"/>
            <p:cNvSpPr/>
            <p:nvPr/>
          </p:nvSpPr>
          <p:spPr>
            <a:xfrm rot="10800000">
              <a:off x="790678" y="2949091"/>
              <a:ext cx="718457" cy="653143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2075352" y="1144418"/>
                <a:ext cx="528686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3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6    or   3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6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52" y="1144418"/>
                <a:ext cx="5286861" cy="646331"/>
              </a:xfrm>
              <a:prstGeom prst="rect">
                <a:avLst/>
              </a:prstGeom>
              <a:blipFill>
                <a:blip r:embed="rId9"/>
                <a:stretch>
                  <a:fillRect l="-3456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5555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0.13976 0.1048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79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 animBg="1"/>
      <p:bldP spid="50" grpId="0"/>
      <p:bldP spid="50" grpId="1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7659" y="418855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Draw a picture to represent each number story.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962158" y="4237975"/>
            <a:ext cx="30901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</a:rPr>
              <a:t>Amir has 3 pots of pencils. There are 5 pencils in each pot.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930602" y="4237974"/>
            <a:ext cx="3121739" cy="15173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6039" y="2936054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8883" y="30787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677372" y="1292733"/>
                <a:ext cx="567866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5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3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15    or   3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15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7372" y="1292733"/>
                <a:ext cx="5678667" cy="646331"/>
              </a:xfrm>
              <a:prstGeom prst="rect">
                <a:avLst/>
              </a:prstGeom>
              <a:blipFill>
                <a:blip r:embed="rId6"/>
                <a:stretch>
                  <a:fillRect l="-3219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4663836" y="4206532"/>
            <a:ext cx="30901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</a:rPr>
              <a:t>Amir has 5 pots of pencils. There are 3 pencils in each pot.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4632280" y="4206531"/>
            <a:ext cx="3121739" cy="15173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612217" y="2215144"/>
            <a:ext cx="2805240" cy="1703113"/>
            <a:chOff x="612217" y="2215144"/>
            <a:chExt cx="2805240" cy="1703113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12217" y="2215144"/>
              <a:ext cx="1423545" cy="1703113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2613" y="3018403"/>
              <a:ext cx="728572" cy="791413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9379" y="3011403"/>
              <a:ext cx="728572" cy="791413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88885" y="3011404"/>
              <a:ext cx="728572" cy="791413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4681771" y="2116430"/>
            <a:ext cx="2758436" cy="1900539"/>
            <a:chOff x="3880494" y="2215915"/>
            <a:chExt cx="2758436" cy="190053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4538" y="2993304"/>
              <a:ext cx="710101" cy="771350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80494" y="2215915"/>
              <a:ext cx="1423545" cy="170311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0888" y="2986662"/>
              <a:ext cx="710101" cy="771350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02137" y="3345104"/>
              <a:ext cx="710101" cy="771350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8829" y="2980020"/>
              <a:ext cx="710101" cy="771350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7529" y="3338462"/>
              <a:ext cx="710101" cy="77135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34067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0" grpId="0"/>
      <p:bldP spid="50" grpId="1"/>
      <p:bldP spid="31" grpId="0"/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536306" y="1418181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Is Jack correct?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3462" y="5182866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536306" y="53255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34776"/>
            <a:ext cx="1448553" cy="17543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ounded Rectangular Callout 23"/>
              <p:cNvSpPr/>
              <p:nvPr/>
            </p:nvSpPr>
            <p:spPr>
              <a:xfrm>
                <a:off x="2547292" y="587089"/>
                <a:ext cx="5059692" cy="578882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24" name="Rounded Rectangular Callout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7292" y="587089"/>
                <a:ext cx="5059692" cy="578882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blipFill>
                <a:blip r:embed="rId7"/>
                <a:stretch>
                  <a:fillRect t="-2000" b="-21000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5" name="Group 24"/>
          <p:cNvGrpSpPr/>
          <p:nvPr/>
        </p:nvGrpSpPr>
        <p:grpSpPr>
          <a:xfrm>
            <a:off x="1938784" y="2625912"/>
            <a:ext cx="784867" cy="1157732"/>
            <a:chOff x="1997752" y="4441371"/>
            <a:chExt cx="784867" cy="1157732"/>
          </a:xfrm>
        </p:grpSpPr>
        <p:sp>
          <p:nvSpPr>
            <p:cNvPr id="26" name="Oval 2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788518" y="2619031"/>
            <a:ext cx="784867" cy="1157732"/>
            <a:chOff x="1997752" y="4441371"/>
            <a:chExt cx="784867" cy="1157732"/>
          </a:xfrm>
        </p:grpSpPr>
        <p:sp>
          <p:nvSpPr>
            <p:cNvPr id="38" name="Oval 37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632596" y="2625912"/>
            <a:ext cx="784867" cy="1157732"/>
            <a:chOff x="1997752" y="4441371"/>
            <a:chExt cx="784867" cy="1157732"/>
          </a:xfrm>
        </p:grpSpPr>
        <p:sp>
          <p:nvSpPr>
            <p:cNvPr id="45" name="Oval 44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482330" y="2619031"/>
            <a:ext cx="784867" cy="1157732"/>
            <a:chOff x="1997752" y="4441371"/>
            <a:chExt cx="784867" cy="1157732"/>
          </a:xfrm>
        </p:grpSpPr>
        <p:sp>
          <p:nvSpPr>
            <p:cNvPr id="57" name="Oval 56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326408" y="2619031"/>
            <a:ext cx="784867" cy="1157732"/>
            <a:chOff x="1997752" y="4441371"/>
            <a:chExt cx="784867" cy="1157732"/>
          </a:xfrm>
        </p:grpSpPr>
        <p:sp>
          <p:nvSpPr>
            <p:cNvPr id="64" name="Oval 63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6176142" y="2612150"/>
            <a:ext cx="784867" cy="1157732"/>
            <a:chOff x="1997752" y="4441371"/>
            <a:chExt cx="784867" cy="1157732"/>
          </a:xfrm>
        </p:grpSpPr>
        <p:sp>
          <p:nvSpPr>
            <p:cNvPr id="76" name="Oval 7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6176142" y="2612150"/>
            <a:ext cx="784867" cy="1157732"/>
            <a:chOff x="1997752" y="4441371"/>
            <a:chExt cx="784867" cy="1157732"/>
          </a:xfrm>
          <a:solidFill>
            <a:srgbClr val="FFFF00"/>
          </a:solidFill>
        </p:grpSpPr>
        <p:sp>
          <p:nvSpPr>
            <p:cNvPr id="83" name="Oval 82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358123" y="3866668"/>
                <a:ext cx="12689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123" y="3866668"/>
                <a:ext cx="1268945" cy="461665"/>
              </a:xfrm>
              <a:prstGeom prst="rect">
                <a:avLst/>
              </a:prstGeom>
              <a:blipFill>
                <a:blip r:embed="rId8"/>
                <a:stretch>
                  <a:fillRect l="-769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6176142" y="3816926"/>
                <a:ext cx="12689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6142" y="3816926"/>
                <a:ext cx="1268945" cy="461665"/>
              </a:xfrm>
              <a:prstGeom prst="rect">
                <a:avLst/>
              </a:prstGeom>
              <a:blipFill>
                <a:blip r:embed="rId9"/>
                <a:stretch>
                  <a:fillRect l="-72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Arrow Connector 9"/>
          <p:cNvCxnSpPr/>
          <p:nvPr/>
        </p:nvCxnSpPr>
        <p:spPr>
          <a:xfrm flipH="1">
            <a:off x="2029127" y="4065367"/>
            <a:ext cx="1328996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>
            <a:off x="4417463" y="4065367"/>
            <a:ext cx="163929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/>
              <p:cNvSpPr txBox="1"/>
              <p:nvPr/>
            </p:nvSpPr>
            <p:spPr>
              <a:xfrm>
                <a:off x="3902374" y="2178322"/>
                <a:ext cx="12689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91" name="TextBox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2374" y="2178322"/>
                <a:ext cx="1268945" cy="461665"/>
              </a:xfrm>
              <a:prstGeom prst="rect">
                <a:avLst/>
              </a:prstGeom>
              <a:blipFill>
                <a:blip r:embed="rId10"/>
                <a:stretch>
                  <a:fillRect l="-72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2" name="Straight Arrow Connector 91"/>
          <p:cNvCxnSpPr/>
          <p:nvPr/>
        </p:nvCxnSpPr>
        <p:spPr>
          <a:xfrm flipH="1">
            <a:off x="1981370" y="2377021"/>
            <a:ext cx="1921004" cy="2150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961714" y="2377021"/>
            <a:ext cx="199929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252198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0" grpId="0"/>
      <p:bldP spid="50" grpId="1"/>
      <p:bldP spid="24" grpId="0" animBg="1"/>
      <p:bldP spid="8" grpId="0"/>
      <p:bldP spid="89" grpId="0"/>
      <p:bldP spid="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470295" y="2684058"/>
                <a:ext cx="7100479" cy="11387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/>
                  <a:t>How can Jack use this to help calculate</a:t>
                </a:r>
              </a:p>
              <a:p>
                <a:endParaRPr lang="en-GB" sz="1100" dirty="0"/>
              </a:p>
              <a:p>
                <a:r>
                  <a:rPr lang="en-GB" sz="2800" dirty="0"/>
                  <a:t>	 	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					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0295" y="2684058"/>
                <a:ext cx="7100479" cy="1138773"/>
              </a:xfrm>
              <a:prstGeom prst="rect">
                <a:avLst/>
              </a:prstGeom>
              <a:blipFill>
                <a:blip r:embed="rId5"/>
                <a:stretch>
                  <a:fillRect l="-1717" t="-4813" b="-128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3462" y="5182866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536306" y="53255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34776"/>
            <a:ext cx="1448553" cy="17543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ounded Rectangular Callout 23"/>
              <p:cNvSpPr/>
              <p:nvPr/>
            </p:nvSpPr>
            <p:spPr>
              <a:xfrm>
                <a:off x="2547292" y="587089"/>
                <a:ext cx="5059692" cy="578882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I know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15</a:t>
                </a:r>
              </a:p>
            </p:txBody>
          </p:sp>
        </mc:Choice>
        <mc:Fallback xmlns="">
          <p:sp>
            <p:nvSpPr>
              <p:cNvPr id="24" name="Rounded Rectangular Callout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7292" y="587089"/>
                <a:ext cx="5059692" cy="578882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blipFill>
                <a:blip r:embed="rId8"/>
                <a:stretch>
                  <a:fillRect t="-2000" b="-21000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5" name="Group 64">
            <a:extLst>
              <a:ext uri="{FF2B5EF4-FFF2-40B4-BE49-F238E27FC236}">
                <a16:creationId xmlns:a16="http://schemas.microsoft.com/office/drawing/2014/main" id="{96B6E8E5-EAF2-4A15-8AD3-597E80694539}"/>
              </a:ext>
            </a:extLst>
          </p:cNvPr>
          <p:cNvGrpSpPr/>
          <p:nvPr/>
        </p:nvGrpSpPr>
        <p:grpSpPr>
          <a:xfrm>
            <a:off x="3989174" y="1383637"/>
            <a:ext cx="784867" cy="1157732"/>
            <a:chOff x="1997752" y="4441371"/>
            <a:chExt cx="784867" cy="1157732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75951210-5AC5-492B-AD94-CF2EFB99F909}"/>
                </a:ext>
              </a:extLst>
            </p:cNvPr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6902861-E60D-42FD-BDDA-F136996621F8}"/>
                </a:ext>
              </a:extLst>
            </p:cNvPr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810B9DD3-719F-419F-866B-1EA7A14E8C99}"/>
                </a:ext>
              </a:extLst>
            </p:cNvPr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C913961D-3A6F-4E80-81FE-389670CBCFF2}"/>
                </a:ext>
              </a:extLst>
            </p:cNvPr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981BDF23-E162-4F21-9D3A-96404B5056A7}"/>
                </a:ext>
              </a:extLst>
            </p:cNvPr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6435463E-C112-444E-A856-A3BD7DBF919D}"/>
                </a:ext>
              </a:extLst>
            </p:cNvPr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EC2A28E2-F696-457F-9338-92A687068BAA}"/>
              </a:ext>
            </a:extLst>
          </p:cNvPr>
          <p:cNvGrpSpPr/>
          <p:nvPr/>
        </p:nvGrpSpPr>
        <p:grpSpPr>
          <a:xfrm>
            <a:off x="4838908" y="1376756"/>
            <a:ext cx="784867" cy="1157732"/>
            <a:chOff x="1997752" y="4441371"/>
            <a:chExt cx="784867" cy="1157732"/>
          </a:xfrm>
        </p:grpSpPr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D3DA9A38-F045-4C76-90FD-D5698BF41177}"/>
                </a:ext>
              </a:extLst>
            </p:cNvPr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BCDC460E-D864-4157-BEB2-E42056E52C28}"/>
                </a:ext>
              </a:extLst>
            </p:cNvPr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3E35A8DF-54D9-4034-BEF2-A386B25DE270}"/>
                </a:ext>
              </a:extLst>
            </p:cNvPr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AFC57671-8A28-4E7F-9B51-12ADB82B4A01}"/>
                </a:ext>
              </a:extLst>
            </p:cNvPr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DF5BA86D-0BBE-4F69-86DD-F4AEBF01FC93}"/>
                </a:ext>
              </a:extLst>
            </p:cNvPr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9D23944C-2611-4C23-9416-9DDDF528C9B7}"/>
                </a:ext>
              </a:extLst>
            </p:cNvPr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4" name="Oval 103">
            <a:extLst>
              <a:ext uri="{FF2B5EF4-FFF2-40B4-BE49-F238E27FC236}">
                <a16:creationId xmlns:a16="http://schemas.microsoft.com/office/drawing/2014/main" id="{15ED54D2-F513-4C34-82FA-CC777D431DF2}"/>
              </a:ext>
            </a:extLst>
          </p:cNvPr>
          <p:cNvSpPr/>
          <p:nvPr/>
        </p:nvSpPr>
        <p:spPr>
          <a:xfrm>
            <a:off x="5682986" y="138363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7F7FAC91-9BF7-48E9-BA8B-D092D27D6635}"/>
              </a:ext>
            </a:extLst>
          </p:cNvPr>
          <p:cNvSpPr/>
          <p:nvPr/>
        </p:nvSpPr>
        <p:spPr>
          <a:xfrm>
            <a:off x="5682986" y="178525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38B79BDB-4451-48E8-9AAE-8D2EA50B2F1D}"/>
              </a:ext>
            </a:extLst>
          </p:cNvPr>
          <p:cNvSpPr/>
          <p:nvPr/>
        </p:nvSpPr>
        <p:spPr>
          <a:xfrm>
            <a:off x="5682986" y="218136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F3660A76-80B5-4F87-8F14-500C92884717}"/>
              </a:ext>
            </a:extLst>
          </p:cNvPr>
          <p:cNvGrpSpPr/>
          <p:nvPr/>
        </p:nvGrpSpPr>
        <p:grpSpPr>
          <a:xfrm>
            <a:off x="1607218" y="3992636"/>
            <a:ext cx="784867" cy="1157732"/>
            <a:chOff x="1997752" y="4441371"/>
            <a:chExt cx="784867" cy="1157732"/>
          </a:xfrm>
        </p:grpSpPr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9F16E577-509C-4B00-8A2D-CE402D1E5489}"/>
                </a:ext>
              </a:extLst>
            </p:cNvPr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759192E2-3256-499A-AF49-B9D8B6ECAE93}"/>
                </a:ext>
              </a:extLst>
            </p:cNvPr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1669CAA1-9D30-4BE7-9E80-76ED020A7711}"/>
                </a:ext>
              </a:extLst>
            </p:cNvPr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C247BCBD-E42B-4132-87FA-D6A09604F40C}"/>
                </a:ext>
              </a:extLst>
            </p:cNvPr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99EC129E-C155-4730-B891-B67C7BF82FFC}"/>
                </a:ext>
              </a:extLst>
            </p:cNvPr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DD6CBBEB-7250-4271-9DD9-CB97AC97F5B3}"/>
                </a:ext>
              </a:extLst>
            </p:cNvPr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4C5589FD-60EA-4A09-B82A-6C7C3BC4069F}"/>
              </a:ext>
            </a:extLst>
          </p:cNvPr>
          <p:cNvGrpSpPr/>
          <p:nvPr/>
        </p:nvGrpSpPr>
        <p:grpSpPr>
          <a:xfrm>
            <a:off x="2456952" y="3985755"/>
            <a:ext cx="784867" cy="1157732"/>
            <a:chOff x="1997752" y="4441371"/>
            <a:chExt cx="784867" cy="1157732"/>
          </a:xfrm>
        </p:grpSpPr>
        <p:sp>
          <p:nvSpPr>
            <p:cNvPr id="118" name="Oval 117">
              <a:extLst>
                <a:ext uri="{FF2B5EF4-FFF2-40B4-BE49-F238E27FC236}">
                  <a16:creationId xmlns:a16="http://schemas.microsoft.com/office/drawing/2014/main" id="{03C21086-4063-4CAD-946B-E2303965F926}"/>
                </a:ext>
              </a:extLst>
            </p:cNvPr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CAA778BB-C851-4B39-B136-1CC6B3ECBEC4}"/>
                </a:ext>
              </a:extLst>
            </p:cNvPr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Oval 119">
              <a:extLst>
                <a:ext uri="{FF2B5EF4-FFF2-40B4-BE49-F238E27FC236}">
                  <a16:creationId xmlns:a16="http://schemas.microsoft.com/office/drawing/2014/main" id="{1B182677-6F3F-4708-8C9F-FF2B4DC1B9D0}"/>
                </a:ext>
              </a:extLst>
            </p:cNvPr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Oval 120">
              <a:extLst>
                <a:ext uri="{FF2B5EF4-FFF2-40B4-BE49-F238E27FC236}">
                  <a16:creationId xmlns:a16="http://schemas.microsoft.com/office/drawing/2014/main" id="{4E010959-E290-4B65-B6EB-1D0048EC2FD0}"/>
                </a:ext>
              </a:extLst>
            </p:cNvPr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Oval 121">
              <a:extLst>
                <a:ext uri="{FF2B5EF4-FFF2-40B4-BE49-F238E27FC236}">
                  <a16:creationId xmlns:a16="http://schemas.microsoft.com/office/drawing/2014/main" id="{BC2A0CF4-C45B-4B16-9572-B27DA4BED87D}"/>
                </a:ext>
              </a:extLst>
            </p:cNvPr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Oval 122">
              <a:extLst>
                <a:ext uri="{FF2B5EF4-FFF2-40B4-BE49-F238E27FC236}">
                  <a16:creationId xmlns:a16="http://schemas.microsoft.com/office/drawing/2014/main" id="{9922F1CF-CD23-42F3-B0E1-90D677E83EA1}"/>
                </a:ext>
              </a:extLst>
            </p:cNvPr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4" name="Oval 123">
            <a:extLst>
              <a:ext uri="{FF2B5EF4-FFF2-40B4-BE49-F238E27FC236}">
                <a16:creationId xmlns:a16="http://schemas.microsoft.com/office/drawing/2014/main" id="{4A84B2FD-A1D3-4BAC-A34B-F69AC9D8F96E}"/>
              </a:ext>
            </a:extLst>
          </p:cNvPr>
          <p:cNvSpPr/>
          <p:nvPr/>
        </p:nvSpPr>
        <p:spPr>
          <a:xfrm>
            <a:off x="3301030" y="399263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03CF4184-4E37-4E3A-B605-18DD8F252F6F}"/>
              </a:ext>
            </a:extLst>
          </p:cNvPr>
          <p:cNvSpPr/>
          <p:nvPr/>
        </p:nvSpPr>
        <p:spPr>
          <a:xfrm>
            <a:off x="3301030" y="439425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2F6B44C5-FB68-42E7-B471-FD9A05AF887F}"/>
              </a:ext>
            </a:extLst>
          </p:cNvPr>
          <p:cNvSpPr/>
          <p:nvPr/>
        </p:nvSpPr>
        <p:spPr>
          <a:xfrm>
            <a:off x="3301030" y="479036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E51D4B2-4650-4147-B705-B803CC8F351B}"/>
              </a:ext>
            </a:extLst>
          </p:cNvPr>
          <p:cNvSpPr/>
          <p:nvPr/>
        </p:nvSpPr>
        <p:spPr>
          <a:xfrm>
            <a:off x="1573354" y="3939821"/>
            <a:ext cx="424867" cy="125433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: Rounded Corners 126">
            <a:extLst>
              <a:ext uri="{FF2B5EF4-FFF2-40B4-BE49-F238E27FC236}">
                <a16:creationId xmlns:a16="http://schemas.microsoft.com/office/drawing/2014/main" id="{D2A22A50-555B-42E5-8DFA-E8B7619DA3EA}"/>
              </a:ext>
            </a:extLst>
          </p:cNvPr>
          <p:cNvSpPr/>
          <p:nvPr/>
        </p:nvSpPr>
        <p:spPr>
          <a:xfrm>
            <a:off x="2001082" y="3948763"/>
            <a:ext cx="424867" cy="125433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Rectangle: Rounded Corners 127">
            <a:extLst>
              <a:ext uri="{FF2B5EF4-FFF2-40B4-BE49-F238E27FC236}">
                <a16:creationId xmlns:a16="http://schemas.microsoft.com/office/drawing/2014/main" id="{3CF01695-75D6-4F71-BA3F-60DCF85641FB}"/>
              </a:ext>
            </a:extLst>
          </p:cNvPr>
          <p:cNvSpPr/>
          <p:nvPr/>
        </p:nvSpPr>
        <p:spPr>
          <a:xfrm>
            <a:off x="2417517" y="3947026"/>
            <a:ext cx="424867" cy="125433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Rectangle: Rounded Corners 128">
            <a:extLst>
              <a:ext uri="{FF2B5EF4-FFF2-40B4-BE49-F238E27FC236}">
                <a16:creationId xmlns:a16="http://schemas.microsoft.com/office/drawing/2014/main" id="{34611E2B-52E0-404C-BAF9-81F93A07BB3C}"/>
              </a:ext>
            </a:extLst>
          </p:cNvPr>
          <p:cNvSpPr/>
          <p:nvPr/>
        </p:nvSpPr>
        <p:spPr>
          <a:xfrm>
            <a:off x="2839681" y="3950037"/>
            <a:ext cx="424867" cy="125433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Rectangle: Rounded Corners 129">
            <a:extLst>
              <a:ext uri="{FF2B5EF4-FFF2-40B4-BE49-F238E27FC236}">
                <a16:creationId xmlns:a16="http://schemas.microsoft.com/office/drawing/2014/main" id="{C62CBDAC-4CA0-4843-ACF0-70060B5C5D16}"/>
              </a:ext>
            </a:extLst>
          </p:cNvPr>
          <p:cNvSpPr/>
          <p:nvPr/>
        </p:nvSpPr>
        <p:spPr>
          <a:xfrm>
            <a:off x="3256116" y="3950037"/>
            <a:ext cx="424867" cy="125433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6D59655D-D0F0-4B36-B72F-68B93B3A9FAE}"/>
              </a:ext>
            </a:extLst>
          </p:cNvPr>
          <p:cNvSpPr/>
          <p:nvPr/>
        </p:nvSpPr>
        <p:spPr>
          <a:xfrm>
            <a:off x="3724084" y="398786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ACEE4EB5-15AF-4170-A436-9410A44A29A6}"/>
              </a:ext>
            </a:extLst>
          </p:cNvPr>
          <p:cNvSpPr/>
          <p:nvPr/>
        </p:nvSpPr>
        <p:spPr>
          <a:xfrm>
            <a:off x="3724084" y="4389475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C114ADCF-B017-4477-938E-F8C4F4D714FC}"/>
              </a:ext>
            </a:extLst>
          </p:cNvPr>
          <p:cNvSpPr/>
          <p:nvPr/>
        </p:nvSpPr>
        <p:spPr>
          <a:xfrm>
            <a:off x="3724084" y="4785592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Rectangle: Rounded Corners 133">
            <a:extLst>
              <a:ext uri="{FF2B5EF4-FFF2-40B4-BE49-F238E27FC236}">
                <a16:creationId xmlns:a16="http://schemas.microsoft.com/office/drawing/2014/main" id="{89C1BD45-0ECE-461C-8FE6-300F9BEEF0E2}"/>
              </a:ext>
            </a:extLst>
          </p:cNvPr>
          <p:cNvSpPr/>
          <p:nvPr/>
        </p:nvSpPr>
        <p:spPr>
          <a:xfrm>
            <a:off x="3679170" y="3945261"/>
            <a:ext cx="424867" cy="125433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5396404-8115-4766-8A8D-EFC1B86A5D67}"/>
                  </a:ext>
                </a:extLst>
              </p:cNvPr>
              <p:cNvSpPr/>
              <p:nvPr/>
            </p:nvSpPr>
            <p:spPr>
              <a:xfrm>
                <a:off x="2212085" y="5228456"/>
                <a:ext cx="68961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5 </a:t>
                </a:r>
                <a14:m>
                  <m:oMath xmlns:m="http://schemas.openxmlformats.org/officeDocument/2006/math">
                    <m:r>
                      <a:rPr lang="en-GB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3</a:t>
                </a: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5396404-8115-4766-8A8D-EFC1B86A5D6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2085" y="5228456"/>
                <a:ext cx="689612" cy="369332"/>
              </a:xfrm>
              <a:prstGeom prst="rect">
                <a:avLst/>
              </a:prstGeom>
              <a:blipFill>
                <a:blip r:embed="rId9"/>
                <a:stretch>
                  <a:fillRect l="-7965" t="-10000" r="-6195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8121B34A-CE8B-4935-BA4B-FEA0A949FE24}"/>
                  </a:ext>
                </a:extLst>
              </p:cNvPr>
              <p:cNvSpPr/>
              <p:nvPr/>
            </p:nvSpPr>
            <p:spPr>
              <a:xfrm>
                <a:off x="3226644" y="5236259"/>
                <a:ext cx="68961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1 </a:t>
                </a:r>
                <a14:m>
                  <m:oMath xmlns:m="http://schemas.openxmlformats.org/officeDocument/2006/math">
                    <m:r>
                      <a:rPr lang="en-GB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3</a:t>
                </a:r>
              </a:p>
            </p:txBody>
          </p:sp>
        </mc:Choice>
        <mc:Fallback xmlns=""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8121B34A-CE8B-4935-BA4B-FEA0A949FE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6644" y="5236259"/>
                <a:ext cx="689612" cy="369332"/>
              </a:xfrm>
              <a:prstGeom prst="rect">
                <a:avLst/>
              </a:prstGeom>
              <a:blipFill>
                <a:blip r:embed="rId10"/>
                <a:stretch>
                  <a:fillRect l="-7080" t="-9836" r="-7080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6983F305-1FF7-4AA3-900F-8F72497A169F}"/>
                  </a:ext>
                </a:extLst>
              </p:cNvPr>
              <p:cNvSpPr/>
              <p:nvPr/>
            </p:nvSpPr>
            <p:spPr>
              <a:xfrm>
                <a:off x="2868759" y="5228456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6983F305-1FF7-4AA3-900F-8F72497A16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8759" y="5228456"/>
                <a:ext cx="410690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8" name="Oval 137">
            <a:extLst>
              <a:ext uri="{FF2B5EF4-FFF2-40B4-BE49-F238E27FC236}">
                <a16:creationId xmlns:a16="http://schemas.microsoft.com/office/drawing/2014/main" id="{6965B95B-9B31-4571-982E-53144F624B47}"/>
              </a:ext>
            </a:extLst>
          </p:cNvPr>
          <p:cNvSpPr/>
          <p:nvPr/>
        </p:nvSpPr>
        <p:spPr>
          <a:xfrm>
            <a:off x="4986128" y="39857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851C3E47-C855-40E6-ABB7-0C8E597BDB82}"/>
              </a:ext>
            </a:extLst>
          </p:cNvPr>
          <p:cNvSpPr/>
          <p:nvPr/>
        </p:nvSpPr>
        <p:spPr>
          <a:xfrm>
            <a:off x="4986128" y="438737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64161667-9B2D-4C28-BE48-32199A1D2292}"/>
              </a:ext>
            </a:extLst>
          </p:cNvPr>
          <p:cNvSpPr/>
          <p:nvPr/>
        </p:nvSpPr>
        <p:spPr>
          <a:xfrm>
            <a:off x="4986128" y="478348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38018A12-4B12-4651-A30B-F576003FA2D5}"/>
              </a:ext>
            </a:extLst>
          </p:cNvPr>
          <p:cNvSpPr/>
          <p:nvPr/>
        </p:nvSpPr>
        <p:spPr>
          <a:xfrm>
            <a:off x="5410995" y="39857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61800D66-60EA-4648-951C-B60A6C38BE0F}"/>
              </a:ext>
            </a:extLst>
          </p:cNvPr>
          <p:cNvSpPr/>
          <p:nvPr/>
        </p:nvSpPr>
        <p:spPr>
          <a:xfrm>
            <a:off x="5410995" y="438737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01C1A81B-E6BB-40FE-8EC8-AD9C8818E08D}"/>
              </a:ext>
            </a:extLst>
          </p:cNvPr>
          <p:cNvSpPr/>
          <p:nvPr/>
        </p:nvSpPr>
        <p:spPr>
          <a:xfrm>
            <a:off x="5410995" y="478348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835862" y="397887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F1C650D8-2081-4575-AF88-E9563E6E1591}"/>
              </a:ext>
            </a:extLst>
          </p:cNvPr>
          <p:cNvSpPr/>
          <p:nvPr/>
        </p:nvSpPr>
        <p:spPr>
          <a:xfrm>
            <a:off x="5835862" y="438048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20DEBE9E-F41D-4C15-9731-71416752CB60}"/>
              </a:ext>
            </a:extLst>
          </p:cNvPr>
          <p:cNvSpPr/>
          <p:nvPr/>
        </p:nvSpPr>
        <p:spPr>
          <a:xfrm>
            <a:off x="5835862" y="477660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A9727D91-142D-43D0-9508-4A36D45BE098}"/>
              </a:ext>
            </a:extLst>
          </p:cNvPr>
          <p:cNvSpPr/>
          <p:nvPr/>
        </p:nvSpPr>
        <p:spPr>
          <a:xfrm>
            <a:off x="6260729" y="397887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7EAF7349-BF80-4E58-AA22-5E0468E80687}"/>
              </a:ext>
            </a:extLst>
          </p:cNvPr>
          <p:cNvSpPr/>
          <p:nvPr/>
        </p:nvSpPr>
        <p:spPr>
          <a:xfrm>
            <a:off x="6260729" y="438048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16B9A5DD-2103-4B31-99F5-0700334E5249}"/>
              </a:ext>
            </a:extLst>
          </p:cNvPr>
          <p:cNvSpPr/>
          <p:nvPr/>
        </p:nvSpPr>
        <p:spPr>
          <a:xfrm>
            <a:off x="6260729" y="477660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FB198BAE-D8D1-44AE-A6F2-47ADFEC61DFC}"/>
              </a:ext>
            </a:extLst>
          </p:cNvPr>
          <p:cNvSpPr/>
          <p:nvPr/>
        </p:nvSpPr>
        <p:spPr>
          <a:xfrm>
            <a:off x="6679940" y="398575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33891C4A-CD89-4061-81B4-9D32C8A421B5}"/>
              </a:ext>
            </a:extLst>
          </p:cNvPr>
          <p:cNvSpPr/>
          <p:nvPr/>
        </p:nvSpPr>
        <p:spPr>
          <a:xfrm>
            <a:off x="6679940" y="438737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FE611AA8-E2D6-4C59-A1AB-65D852D932A4}"/>
              </a:ext>
            </a:extLst>
          </p:cNvPr>
          <p:cNvSpPr/>
          <p:nvPr/>
        </p:nvSpPr>
        <p:spPr>
          <a:xfrm>
            <a:off x="6679940" y="478348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A00E2002-3881-41EF-A9EB-92C5FC3C4EAD}"/>
                  </a:ext>
                </a:extLst>
              </p:cNvPr>
              <p:cNvSpPr/>
              <p:nvPr/>
            </p:nvSpPr>
            <p:spPr>
              <a:xfrm>
                <a:off x="5299818" y="5224078"/>
                <a:ext cx="68961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3 </a:t>
                </a:r>
                <a14:m>
                  <m:oMath xmlns:m="http://schemas.openxmlformats.org/officeDocument/2006/math">
                    <m:r>
                      <a:rPr lang="en-GB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5</a:t>
                </a:r>
              </a:p>
            </p:txBody>
          </p:sp>
        </mc:Choice>
        <mc:Fallback xmlns=""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A00E2002-3881-41EF-A9EB-92C5FC3C4EA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9818" y="5224078"/>
                <a:ext cx="689612" cy="369332"/>
              </a:xfrm>
              <a:prstGeom prst="rect">
                <a:avLst/>
              </a:prstGeom>
              <a:blipFill>
                <a:blip r:embed="rId12"/>
                <a:stretch>
                  <a:fillRect l="-7018" t="-9836" r="-6140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id="{21ED598C-BB45-4D90-B4CB-D8E03272F9B4}"/>
                  </a:ext>
                </a:extLst>
              </p:cNvPr>
              <p:cNvSpPr/>
              <p:nvPr/>
            </p:nvSpPr>
            <p:spPr>
              <a:xfrm>
                <a:off x="6218382" y="5224078"/>
                <a:ext cx="68961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3 </a:t>
                </a:r>
                <a14:m>
                  <m:oMath xmlns:m="http://schemas.openxmlformats.org/officeDocument/2006/math">
                    <m:r>
                      <a:rPr lang="en-GB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1</a:t>
                </a:r>
              </a:p>
            </p:txBody>
          </p:sp>
        </mc:Choice>
        <mc:Fallback xmlns=""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id="{21ED598C-BB45-4D90-B4CB-D8E03272F9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8382" y="5224078"/>
                <a:ext cx="689612" cy="369332"/>
              </a:xfrm>
              <a:prstGeom prst="rect">
                <a:avLst/>
              </a:prstGeom>
              <a:blipFill>
                <a:blip r:embed="rId13"/>
                <a:stretch>
                  <a:fillRect l="-7080" t="-9836" r="-7080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0B34CAA0-EB86-47DA-961D-A905582BEC46}"/>
                  </a:ext>
                </a:extLst>
              </p:cNvPr>
              <p:cNvSpPr/>
              <p:nvPr/>
            </p:nvSpPr>
            <p:spPr>
              <a:xfrm>
                <a:off x="5898561" y="5224078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0B34CAA0-EB86-47DA-961D-A905582BEC4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8561" y="5224078"/>
                <a:ext cx="410690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7" name="Rectangle 156">
            <a:extLst>
              <a:ext uri="{FF2B5EF4-FFF2-40B4-BE49-F238E27FC236}">
                <a16:creationId xmlns:a16="http://schemas.microsoft.com/office/drawing/2014/main" id="{CF30E7E2-1CE9-4E4E-8022-8B99C7B0F9D6}"/>
              </a:ext>
            </a:extLst>
          </p:cNvPr>
          <p:cNvSpPr/>
          <p:nvPr/>
        </p:nvSpPr>
        <p:spPr>
          <a:xfrm>
            <a:off x="2347636" y="5549948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15</a:t>
            </a:r>
          </a:p>
        </p:txBody>
      </p:sp>
      <p:sp>
        <p:nvSpPr>
          <p:cNvPr id="158" name="Rectangle 157">
            <a:extLst>
              <a:ext uri="{FF2B5EF4-FFF2-40B4-BE49-F238E27FC236}">
                <a16:creationId xmlns:a16="http://schemas.microsoft.com/office/drawing/2014/main" id="{D05479D9-4C51-4B32-82D8-0A7722790127}"/>
              </a:ext>
            </a:extLst>
          </p:cNvPr>
          <p:cNvSpPr/>
          <p:nvPr/>
        </p:nvSpPr>
        <p:spPr>
          <a:xfrm>
            <a:off x="3429023" y="5549948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6CAB9A0A-563B-4167-B176-817242FCB230}"/>
                  </a:ext>
                </a:extLst>
              </p:cNvPr>
              <p:cNvSpPr/>
              <p:nvPr/>
            </p:nvSpPr>
            <p:spPr>
              <a:xfrm>
                <a:off x="2868759" y="5542145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6CAB9A0A-563B-4167-B176-817242FCB23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8759" y="5542145"/>
                <a:ext cx="410690" cy="36933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0" name="Rectangle 159">
            <a:extLst>
              <a:ext uri="{FF2B5EF4-FFF2-40B4-BE49-F238E27FC236}">
                <a16:creationId xmlns:a16="http://schemas.microsoft.com/office/drawing/2014/main" id="{72289DA9-51D2-4FD8-B049-382D29314131}"/>
              </a:ext>
            </a:extLst>
          </p:cNvPr>
          <p:cNvSpPr/>
          <p:nvPr/>
        </p:nvSpPr>
        <p:spPr>
          <a:xfrm>
            <a:off x="5388499" y="5549948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15</a:t>
            </a:r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E19C7F74-8D50-4548-8E9A-59E0AEC54295}"/>
              </a:ext>
            </a:extLst>
          </p:cNvPr>
          <p:cNvSpPr/>
          <p:nvPr/>
        </p:nvSpPr>
        <p:spPr>
          <a:xfrm>
            <a:off x="6469886" y="5549948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2" name="Rectangle 161">
                <a:extLst>
                  <a:ext uri="{FF2B5EF4-FFF2-40B4-BE49-F238E27FC236}">
                    <a16:creationId xmlns:a16="http://schemas.microsoft.com/office/drawing/2014/main" id="{626BA059-A315-47DB-9964-8150D3DA334C}"/>
                  </a:ext>
                </a:extLst>
              </p:cNvPr>
              <p:cNvSpPr/>
              <p:nvPr/>
            </p:nvSpPr>
            <p:spPr>
              <a:xfrm>
                <a:off x="5909622" y="5542145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2" name="Rectangle 161">
                <a:extLst>
                  <a:ext uri="{FF2B5EF4-FFF2-40B4-BE49-F238E27FC236}">
                    <a16:creationId xmlns:a16="http://schemas.microsoft.com/office/drawing/2014/main" id="{626BA059-A315-47DB-9964-8150D3DA334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9622" y="5542145"/>
                <a:ext cx="410690" cy="369332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6DA6B680-F902-4B91-9FDE-1243E75FD577}"/>
                  </a:ext>
                </a:extLst>
              </p:cNvPr>
              <p:cNvSpPr/>
              <p:nvPr/>
            </p:nvSpPr>
            <p:spPr>
              <a:xfrm>
                <a:off x="3231180" y="3285657"/>
                <a:ext cx="89960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6DA6B680-F902-4B91-9FDE-1243E75FD57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1180" y="3285657"/>
                <a:ext cx="899605" cy="523220"/>
              </a:xfrm>
              <a:prstGeom prst="rect">
                <a:avLst/>
              </a:prstGeom>
              <a:blipFill>
                <a:blip r:embed="rId17"/>
                <a:stretch>
                  <a:fillRect t="-11628" r="-1148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1324C48C-7921-41DD-87BB-65403B62E25B}"/>
                  </a:ext>
                </a:extLst>
              </p:cNvPr>
              <p:cNvSpPr/>
              <p:nvPr/>
            </p:nvSpPr>
            <p:spPr>
              <a:xfrm>
                <a:off x="6089851" y="3285657"/>
                <a:ext cx="89960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1324C48C-7921-41DD-87BB-65403B62E2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9851" y="3285657"/>
                <a:ext cx="899605" cy="523220"/>
              </a:xfrm>
              <a:prstGeom prst="rect">
                <a:avLst/>
              </a:prstGeom>
              <a:blipFill>
                <a:blip r:embed="rId18"/>
                <a:stretch>
                  <a:fillRect t="-11628" r="-1081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76807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1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1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1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500"/>
                            </p:stCondLst>
                            <p:childTnLst>
                              <p:par>
                                <p:cTn id="15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1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1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000"/>
                            </p:stCondLst>
                            <p:childTnLst>
                              <p:par>
                                <p:cTn id="1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1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1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1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" presetClass="exit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0" grpId="0"/>
      <p:bldP spid="50" grpId="1"/>
      <p:bldP spid="124" grpId="0" animBg="1"/>
      <p:bldP spid="125" grpId="0" animBg="1"/>
      <p:bldP spid="126" grpId="0" animBg="1"/>
      <p:bldP spid="2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3" grpId="0"/>
      <p:bldP spid="135" grpId="0"/>
      <p:bldP spid="136" grpId="0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1" grpId="2" animBg="1"/>
      <p:bldP spid="152" grpId="0" animBg="1"/>
      <p:bldP spid="152" grpId="1" animBg="1"/>
      <p:bldP spid="152" grpId="2" animBg="1"/>
      <p:bldP spid="153" grpId="0" animBg="1"/>
      <p:bldP spid="153" grpId="1" animBg="1"/>
      <p:bldP spid="153" grpId="2" animBg="1"/>
      <p:bldP spid="154" grpId="0"/>
      <p:bldP spid="155" grpId="0"/>
      <p:bldP spid="156" grpId="0"/>
      <p:bldP spid="157" grpId="0"/>
      <p:bldP spid="158" grpId="0"/>
      <p:bldP spid="159" grpId="0"/>
      <p:bldP spid="160" grpId="0"/>
      <p:bldP spid="161" grpId="0"/>
      <p:bldP spid="162" grpId="0"/>
      <p:bldP spid="163" grpId="0"/>
      <p:bldP spid="1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1852796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8.4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6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5.4|9.6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8.8|3.8|4.3|3.7|7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7|0.7|2.9|2.5|5.2|5.1|1.5|0.7|2.7|0.7|2.5|13.2|10.5|0.8|0.8|0.7|1.9|0.7|0.7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3.6|7|1.5|5.9|6.6|3.2|4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3.3|2.9|3.8|5.9|0.8|3.9|9|6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7.8|1.5|6.9|3.4|4.3|4|3.1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9.9|4.4|1|7.2|0.7|2.1|0.7|3.6|5.5|6.8|2.7|5.8|1.1|0.8|0.5|6|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purl.org/dc/dcmitype/"/>
    <ds:schemaRef ds:uri="http://www.w3.org/XML/1998/namespace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6F90E88-11B4-4D34-A94A-9455D784DF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9698</TotalTime>
  <Words>434</Words>
  <Application>Microsoft Office PowerPoint</Application>
  <PresentationFormat>On-screen Show (4:3)</PresentationFormat>
  <Paragraphs>128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226</cp:revision>
  <dcterms:created xsi:type="dcterms:W3CDTF">2019-07-05T11:02:13Z</dcterms:created>
  <dcterms:modified xsi:type="dcterms:W3CDTF">2020-11-30T11:18:21Z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