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73" r:id="rId3"/>
    <p:sldId id="276" r:id="rId4"/>
    <p:sldId id="26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1E700B27-DE4C-4B9E-BB11-B9027034A00F}" type="datetimeFigureOut">
              <a:rPr lang="en-US" dirty="0"/>
              <a:pPr/>
              <a:t>7/16/2021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7465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51FCE-E4BB-4680-8E50-3C0E348D2609}" type="datetimeFigureOut">
              <a:rPr lang="en-US" dirty="0"/>
              <a:t>7/16/2021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5648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A073D-A903-47F8-8D16-77642FB0DF1F}" type="datetimeFigureOut">
              <a:rPr lang="en-US" dirty="0"/>
              <a:t>7/16/2021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373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FA40-626B-4CA1-85D0-7A9016E395BA}" type="datetimeFigureOut">
              <a:rPr lang="en-US" dirty="0"/>
              <a:t>7/16/2021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6787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25EA-B9DC-48A7-991E-9A82573B1B21}" type="datetimeFigureOut">
              <a:rPr lang="en-US" dirty="0"/>
              <a:t>7/16/2021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0451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7F8-6CEB-469B-AFCC-889F2A2B1D5A}" type="datetimeFigureOut">
              <a:rPr lang="en-US" dirty="0"/>
              <a:t>7/16/2021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325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9179F-009E-4FA5-B091-7EBB82A185BD}" type="datetimeFigureOut">
              <a:rPr lang="en-US" dirty="0"/>
              <a:t>7/16/2021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2233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65CEB-0076-4E37-B880-BCEA9784DE0A}" type="datetimeFigureOut">
              <a:rPr lang="en-US" dirty="0"/>
              <a:t>7/16/2021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7922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9E5E-3896-4118-99A7-7B85668F1C5E}" type="datetimeFigureOut">
              <a:rPr lang="en-US" dirty="0"/>
              <a:t>7/16/2021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2015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4739-9812-4A9F-890D-2AD6BA5F6EE8}" type="datetimeFigureOut">
              <a:rPr lang="en-US" dirty="0"/>
              <a:t>7/16/2021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4448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5AC5-A3F8-44AA-BA8F-596CDCC976D3}" type="datetimeFigureOut">
              <a:rPr lang="en-US" dirty="0"/>
              <a:t>7/16/2021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7002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3B183-A821-4095-A363-9EC968635539}" type="datetimeFigureOut">
              <a:rPr lang="en-US" dirty="0"/>
              <a:t>7/16/2021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79765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D01B4-0AA5-45E6-B2E6-5FA4078AEBCF}" type="datetimeFigureOut">
              <a:rPr lang="en-US" dirty="0"/>
              <a:t>7/16/2021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4766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335C-0450-40D7-8612-B3203BED4F28}" type="datetimeFigureOut">
              <a:rPr lang="en-US" dirty="0"/>
              <a:t>7/16/2021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58623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6A105-2A1C-4284-B4EA-07CF89B1A393}" type="datetimeFigureOut">
              <a:rPr lang="en-US" dirty="0"/>
              <a:t>7/16/2021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47581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BE609-F3F2-45E6-BD6A-E03A8C86C1AE}" type="datetimeFigureOut">
              <a:rPr lang="en-US" dirty="0"/>
              <a:t>7/16/2021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46241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4AD68-089C-4467-A8F3-EA2BBCA6B44E}" type="datetimeFigureOut">
              <a:rPr lang="en-US" dirty="0"/>
              <a:t>7/16/2021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5360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E0D914D-B099-4142-A885-11F276715148}" type="datetimeFigureOut">
              <a:rPr lang="en-US" dirty="0"/>
              <a:t>7/16/2021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9870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H3XxYjxV1l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435" y="618309"/>
            <a:ext cx="9271932" cy="1062323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L.C. Can I write the middle of a chapter?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Toolkit </a:t>
            </a:r>
          </a:p>
        </p:txBody>
      </p:sp>
    </p:spTree>
    <p:extLst>
      <p:ext uri="{BB962C8B-B14F-4D97-AF65-F5344CB8AC3E}">
        <p14:creationId xmlns:p14="http://schemas.microsoft.com/office/powerpoint/2010/main" val="28895416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383AD6-9000-4228-BD4B-8A30B551F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Summarise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8083CA-A95E-43AB-A7DD-E59D9C00CE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are the main plot points from chapters 29 and 30?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How does Violet feel:</a:t>
            </a:r>
          </a:p>
          <a:p>
            <a:pPr>
              <a:buAutoNum type="arabicParenR"/>
            </a:pPr>
            <a:r>
              <a:rPr lang="en-GB" dirty="0"/>
              <a:t>When se is about to find the </a:t>
            </a:r>
            <a:r>
              <a:rPr lang="en-GB" dirty="0" err="1"/>
              <a:t>malamander’s</a:t>
            </a:r>
            <a:r>
              <a:rPr lang="en-GB" dirty="0"/>
              <a:t> weakness </a:t>
            </a:r>
          </a:p>
          <a:p>
            <a:pPr>
              <a:buAutoNum type="arabicParenR"/>
            </a:pPr>
            <a:r>
              <a:rPr lang="en-GB" dirty="0"/>
              <a:t>When Sebastian appears snatching the book </a:t>
            </a:r>
          </a:p>
        </p:txBody>
      </p:sp>
    </p:spTree>
    <p:extLst>
      <p:ext uri="{BB962C8B-B14F-4D97-AF65-F5344CB8AC3E}">
        <p14:creationId xmlns:p14="http://schemas.microsoft.com/office/powerpoint/2010/main" val="9798921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169627-E255-4859-911E-9DB54C0A4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B555D9-66D1-4B6A-BAB8-9F8475E330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Using the book as a template write the middle of the next chapter. </a:t>
            </a:r>
          </a:p>
          <a:p>
            <a:pPr lvl="1"/>
            <a:r>
              <a:rPr lang="en-GB" dirty="0"/>
              <a:t>Who might be involved where might the story be set? </a:t>
            </a:r>
          </a:p>
          <a:p>
            <a:pPr lvl="1"/>
            <a:r>
              <a:rPr lang="en-GB" dirty="0"/>
              <a:t>Crucially, what happens next?</a:t>
            </a:r>
          </a:p>
        </p:txBody>
      </p:sp>
    </p:spTree>
    <p:extLst>
      <p:ext uri="{BB962C8B-B14F-4D97-AF65-F5344CB8AC3E}">
        <p14:creationId xmlns:p14="http://schemas.microsoft.com/office/powerpoint/2010/main" val="4994856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DBE26C-9FD1-4D87-AE9A-BB1F3700D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Malamander</a:t>
            </a:r>
            <a:r>
              <a:rPr lang="en-US" dirty="0"/>
              <a:t> Chapter 31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AD42AD-61A2-4B1F-820B-427B23696F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hlinkClick r:id="rId2"/>
              </a:rPr>
              <a:t>https://www.youtube.com/watch?v=H3XxYjxV1lE</a:t>
            </a:r>
            <a:r>
              <a:rPr lang="en-GB" dirty="0"/>
              <a:t> chapter 29 and 30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Why does Violet call Eels the monster?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Why does Eels find the </a:t>
            </a:r>
            <a:r>
              <a:rPr lang="en-US" b="0" i="0" dirty="0" err="1">
                <a:effectLst/>
                <a:latin typeface="Arial" panose="020B0604020202020204" pitchFamily="34" charset="0"/>
              </a:rPr>
              <a:t>malamander’s</a:t>
            </a:r>
            <a:r>
              <a:rPr lang="en-US" b="0" i="0" dirty="0">
                <a:effectLst/>
                <a:latin typeface="Arial" panose="020B0604020202020204" pitchFamily="34" charset="0"/>
              </a:rPr>
              <a:t> weakness pathetic?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Predict if Eels will kill the </a:t>
            </a:r>
            <a:r>
              <a:rPr lang="en-US" b="0" i="0" dirty="0" err="1">
                <a:effectLst/>
                <a:latin typeface="Arial" panose="020B0604020202020204" pitchFamily="34" charset="0"/>
              </a:rPr>
              <a:t>malamander</a:t>
            </a:r>
            <a:r>
              <a:rPr lang="en-US" b="0" i="0" dirty="0">
                <a:effectLst/>
                <a:latin typeface="Arial" panose="020B0604020202020204" pitchFamily="34" charset="0"/>
              </a:rPr>
              <a:t>?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How does the author make us feel about Eels in this chapter?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What does Eels do straight away?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Who tries to protect Violet?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What is the </a:t>
            </a:r>
            <a:r>
              <a:rPr lang="en-US" b="0" i="0" dirty="0" err="1">
                <a:effectLst/>
                <a:latin typeface="Arial" panose="020B0604020202020204" pitchFamily="34" charset="0"/>
              </a:rPr>
              <a:t>malamander’s</a:t>
            </a:r>
            <a:r>
              <a:rPr lang="en-US" b="0" i="0" dirty="0">
                <a:effectLst/>
                <a:latin typeface="Arial" panose="020B0604020202020204" pitchFamily="34" charset="0"/>
              </a:rPr>
              <a:t> Achilles spot?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35703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157</Words>
  <Application>Microsoft Office PowerPoint</Application>
  <PresentationFormat>Widescreen</PresentationFormat>
  <Paragraphs>21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Century Gothic</vt:lpstr>
      <vt:lpstr>Wingdings 3</vt:lpstr>
      <vt:lpstr>Ion Boardroom</vt:lpstr>
      <vt:lpstr>L.C. Can I write the middle of a chapter?</vt:lpstr>
      <vt:lpstr>Summarise </vt:lpstr>
      <vt:lpstr>Task </vt:lpstr>
      <vt:lpstr>Malamander Chapter 31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Malamander Chapter 21 and 22</dc:title>
  <dc:creator>Conor McKeown</dc:creator>
  <cp:lastModifiedBy>Conor McKeown</cp:lastModifiedBy>
  <cp:revision>5</cp:revision>
  <dcterms:created xsi:type="dcterms:W3CDTF">2021-07-10T14:52:42Z</dcterms:created>
  <dcterms:modified xsi:type="dcterms:W3CDTF">2021-07-16T06:38:48Z</dcterms:modified>
</cp:coreProperties>
</file>