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277FB-870D-47CD-99A3-0D20FE719C9D}" type="datetimeFigureOut">
              <a:rPr lang="en-GB" smtClean="0"/>
              <a:pPr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79C7B-D52D-4DFE-9A1A-F79DB17EA3E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google.co.uk/url?source=imglanding&amp;ct=img&amp;q=http://www.cleveland.police.uk/_assets/images/SchoolLiaison/Police_Car.jpg&amp;sa=X&amp;ei=jjbdTqmhB8TKsgbpkeyuBg&amp;ved=0CAwQ8wc&amp;usg=AFQjCNExnEuRHoyxxhCYZjL-vbsoiOPQY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8818211" cy="3456384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23528" y="5589240"/>
            <a:ext cx="2880320" cy="93610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683568" y="4725144"/>
            <a:ext cx="432048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940152" y="548680"/>
            <a:ext cx="2880320" cy="93610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8244408" y="1556792"/>
            <a:ext cx="216024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5220072" y="5445224"/>
            <a:ext cx="2880320" cy="93610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6012160" y="3861048"/>
            <a:ext cx="360040" cy="15121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979712" y="260648"/>
            <a:ext cx="2880320" cy="93610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3635896" y="1268760"/>
            <a:ext cx="72008" cy="14401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251520" y="1412776"/>
            <a:ext cx="2592288" cy="87248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539552" y="2420888"/>
            <a:ext cx="504056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Helen</dc:creator>
  <cp:lastModifiedBy>staffwalsh</cp:lastModifiedBy>
  <cp:revision>2</cp:revision>
  <dcterms:created xsi:type="dcterms:W3CDTF">2011-12-05T21:18:20Z</dcterms:created>
  <dcterms:modified xsi:type="dcterms:W3CDTF">2020-02-26T11:44:49Z</dcterms:modified>
</cp:coreProperties>
</file>