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3648" r:id="rId2"/>
  </p:sldMasterIdLst>
  <p:notesMasterIdLst>
    <p:notesMasterId r:id="rId31"/>
  </p:notesMasterIdLst>
  <p:sldIdLst>
    <p:sldId id="327" r:id="rId3"/>
    <p:sldId id="346" r:id="rId4"/>
    <p:sldId id="351" r:id="rId5"/>
    <p:sldId id="352" r:id="rId6"/>
    <p:sldId id="333" r:id="rId7"/>
    <p:sldId id="355" r:id="rId8"/>
    <p:sldId id="356" r:id="rId9"/>
    <p:sldId id="273" r:id="rId10"/>
    <p:sldId id="334" r:id="rId11"/>
    <p:sldId id="258" r:id="rId12"/>
    <p:sldId id="279" r:id="rId13"/>
    <p:sldId id="286" r:id="rId14"/>
    <p:sldId id="357" r:id="rId15"/>
    <p:sldId id="275" r:id="rId16"/>
    <p:sldId id="370" r:id="rId17"/>
    <p:sldId id="371" r:id="rId18"/>
    <p:sldId id="372" r:id="rId19"/>
    <p:sldId id="277" r:id="rId20"/>
    <p:sldId id="373" r:id="rId21"/>
    <p:sldId id="374" r:id="rId22"/>
    <p:sldId id="375" r:id="rId23"/>
    <p:sldId id="376" r:id="rId24"/>
    <p:sldId id="377" r:id="rId25"/>
    <p:sldId id="378" r:id="rId26"/>
    <p:sldId id="266" r:id="rId27"/>
    <p:sldId id="382" r:id="rId28"/>
    <p:sldId id="307" r:id="rId29"/>
    <p:sldId id="323"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CD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B0C102-A1B6-A5DF-3656-C0684A1FDAD3}" v="250" dt="2021-03-03T12:12:45.930"/>
    <p1510:client id="{E31389DF-8438-51DE-9E8E-EF97E1908578}" v="5378" dt="2021-03-01T15:51:34.8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099" autoAdjust="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E31389DF-8438-51DE-9E8E-EF97E1908578}"/>
    <pc:docChg chg="addSld delSld modSld sldOrd addMainMaster">
      <pc:chgData name="Rachel Harrison" userId="S::rachel.harrison@bramhopeprimaryschool.co.uk::1ceaffb2-cd00-4957-9443-572dfb74df9c" providerId="AD" clId="Web-{E31389DF-8438-51DE-9E8E-EF97E1908578}" dt="2021-03-01T15:51:34.856" v="2843" actId="20577"/>
      <pc:docMkLst>
        <pc:docMk/>
      </pc:docMkLst>
      <pc:sldChg chg="delSp modSp">
        <pc:chgData name="Rachel Harrison" userId="S::rachel.harrison@bramhopeprimaryschool.co.uk::1ceaffb2-cd00-4957-9443-572dfb74df9c" providerId="AD" clId="Web-{E31389DF-8438-51DE-9E8E-EF97E1908578}" dt="2021-03-01T13:57:01.319" v="470"/>
        <pc:sldMkLst>
          <pc:docMk/>
          <pc:sldMk cId="0" sldId="258"/>
        </pc:sldMkLst>
        <pc:spChg chg="del mod">
          <ac:chgData name="Rachel Harrison" userId="S::rachel.harrison@bramhopeprimaryschool.co.uk::1ceaffb2-cd00-4957-9443-572dfb74df9c" providerId="AD" clId="Web-{E31389DF-8438-51DE-9E8E-EF97E1908578}" dt="2021-03-01T13:57:01.319" v="470"/>
          <ac:spMkLst>
            <pc:docMk/>
            <pc:sldMk cId="0" sldId="258"/>
            <ac:spMk id="7" creationId="{00000000-0000-0000-0000-000000000000}"/>
          </ac:spMkLst>
        </pc:spChg>
      </pc:sldChg>
      <pc:sldChg chg="addSp delSp modSp">
        <pc:chgData name="Rachel Harrison" userId="S::rachel.harrison@bramhopeprimaryschool.co.uk::1ceaffb2-cd00-4957-9443-572dfb74df9c" providerId="AD" clId="Web-{E31389DF-8438-51DE-9E8E-EF97E1908578}" dt="2021-03-01T13:43:27.570" v="338" actId="14100"/>
        <pc:sldMkLst>
          <pc:docMk/>
          <pc:sldMk cId="0" sldId="271"/>
        </pc:sldMkLst>
        <pc:spChg chg="add mod">
          <ac:chgData name="Rachel Harrison" userId="S::rachel.harrison@bramhopeprimaryschool.co.uk::1ceaffb2-cd00-4957-9443-572dfb74df9c" providerId="AD" clId="Web-{E31389DF-8438-51DE-9E8E-EF97E1908578}" dt="2021-03-01T13:43:27.570" v="338" actId="14100"/>
          <ac:spMkLst>
            <pc:docMk/>
            <pc:sldMk cId="0" sldId="271"/>
            <ac:spMk id="2" creationId="{870A4F3E-0386-4048-BD1F-D4C73EE92B13}"/>
          </ac:spMkLst>
        </pc:spChg>
        <pc:spChg chg="mod">
          <ac:chgData name="Rachel Harrison" userId="S::rachel.harrison@bramhopeprimaryschool.co.uk::1ceaffb2-cd00-4957-9443-572dfb74df9c" providerId="AD" clId="Web-{E31389DF-8438-51DE-9E8E-EF97E1908578}" dt="2021-03-01T13:40:15.223" v="324" actId="1076"/>
          <ac:spMkLst>
            <pc:docMk/>
            <pc:sldMk cId="0" sldId="271"/>
            <ac:spMk id="4" creationId="{00000000-0000-0000-0000-000000000000}"/>
          </ac:spMkLst>
        </pc:spChg>
        <pc:spChg chg="del mod">
          <ac:chgData name="Rachel Harrison" userId="S::rachel.harrison@bramhopeprimaryschool.co.uk::1ceaffb2-cd00-4957-9443-572dfb74df9c" providerId="AD" clId="Web-{E31389DF-8438-51DE-9E8E-EF97E1908578}" dt="2021-03-01T13:40:47.333" v="330"/>
          <ac:spMkLst>
            <pc:docMk/>
            <pc:sldMk cId="0" sldId="271"/>
            <ac:spMk id="6" creationId="{00000000-0000-0000-0000-000000000000}"/>
          </ac:spMkLst>
        </pc:spChg>
      </pc:sldChg>
      <pc:sldChg chg="ord">
        <pc:chgData name="Rachel Harrison" userId="S::rachel.harrison@bramhopeprimaryschool.co.uk::1ceaffb2-cd00-4957-9443-572dfb74df9c" providerId="AD" clId="Web-{E31389DF-8438-51DE-9E8E-EF97E1908578}" dt="2021-03-01T13:46:11.932" v="441"/>
        <pc:sldMkLst>
          <pc:docMk/>
          <pc:sldMk cId="0" sldId="273"/>
        </pc:sldMkLst>
      </pc:sldChg>
      <pc:sldChg chg="delSp modSp">
        <pc:chgData name="Rachel Harrison" userId="S::rachel.harrison@bramhopeprimaryschool.co.uk::1ceaffb2-cd00-4957-9443-572dfb74df9c" providerId="AD" clId="Web-{E31389DF-8438-51DE-9E8E-EF97E1908578}" dt="2021-03-01T13:55:22.911" v="467" actId="1076"/>
        <pc:sldMkLst>
          <pc:docMk/>
          <pc:sldMk cId="0" sldId="286"/>
        </pc:sldMkLst>
        <pc:spChg chg="del">
          <ac:chgData name="Rachel Harrison" userId="S::rachel.harrison@bramhopeprimaryschool.co.uk::1ceaffb2-cd00-4957-9443-572dfb74df9c" providerId="AD" clId="Web-{E31389DF-8438-51DE-9E8E-EF97E1908578}" dt="2021-03-01T13:55:20.098" v="466"/>
          <ac:spMkLst>
            <pc:docMk/>
            <pc:sldMk cId="0" sldId="286"/>
            <ac:spMk id="3" creationId="{00000000-0000-0000-0000-000000000000}"/>
          </ac:spMkLst>
        </pc:spChg>
        <pc:picChg chg="mod">
          <ac:chgData name="Rachel Harrison" userId="S::rachel.harrison@bramhopeprimaryschool.co.uk::1ceaffb2-cd00-4957-9443-572dfb74df9c" providerId="AD" clId="Web-{E31389DF-8438-51DE-9E8E-EF97E1908578}" dt="2021-03-01T13:55:22.911" v="467" actId="1076"/>
          <ac:picMkLst>
            <pc:docMk/>
            <pc:sldMk cId="0" sldId="286"/>
            <ac:picMk id="44040" creationId="{00000000-0000-0000-0000-000000000000}"/>
          </ac:picMkLst>
        </pc:picChg>
      </pc:sldChg>
      <pc:sldChg chg="delSp modSp ord">
        <pc:chgData name="Rachel Harrison" userId="S::rachel.harrison@bramhopeprimaryschool.co.uk::1ceaffb2-cd00-4957-9443-572dfb74df9c" providerId="AD" clId="Web-{E31389DF-8438-51DE-9E8E-EF97E1908578}" dt="2021-03-01T13:51:50.532" v="461"/>
        <pc:sldMkLst>
          <pc:docMk/>
          <pc:sldMk cId="0" sldId="294"/>
        </pc:sldMkLst>
        <pc:spChg chg="mod">
          <ac:chgData name="Rachel Harrison" userId="S::rachel.harrison@bramhopeprimaryschool.co.uk::1ceaffb2-cd00-4957-9443-572dfb74df9c" providerId="AD" clId="Web-{E31389DF-8438-51DE-9E8E-EF97E1908578}" dt="2021-03-01T13:51:06.563" v="457" actId="20577"/>
          <ac:spMkLst>
            <pc:docMk/>
            <pc:sldMk cId="0" sldId="294"/>
            <ac:spMk id="3" creationId="{00000000-0000-0000-0000-000000000000}"/>
          </ac:spMkLst>
        </pc:spChg>
        <pc:spChg chg="del">
          <ac:chgData name="Rachel Harrison" userId="S::rachel.harrison@bramhopeprimaryschool.co.uk::1ceaffb2-cd00-4957-9443-572dfb74df9c" providerId="AD" clId="Web-{E31389DF-8438-51DE-9E8E-EF97E1908578}" dt="2021-03-01T13:50:32.031" v="443"/>
          <ac:spMkLst>
            <pc:docMk/>
            <pc:sldMk cId="0" sldId="294"/>
            <ac:spMk id="5" creationId="{00000000-0000-0000-0000-000000000000}"/>
          </ac:spMkLst>
        </pc:spChg>
      </pc:sldChg>
      <pc:sldChg chg="ord">
        <pc:chgData name="Rachel Harrison" userId="S::rachel.harrison@bramhopeprimaryschool.co.uk::1ceaffb2-cd00-4957-9443-572dfb74df9c" providerId="AD" clId="Web-{E31389DF-8438-51DE-9E8E-EF97E1908578}" dt="2021-03-01T13:51:48.251" v="460"/>
        <pc:sldMkLst>
          <pc:docMk/>
          <pc:sldMk cId="0" sldId="295"/>
        </pc:sldMkLst>
      </pc:sldChg>
      <pc:sldChg chg="ord">
        <pc:chgData name="Rachel Harrison" userId="S::rachel.harrison@bramhopeprimaryschool.co.uk::1ceaffb2-cd00-4957-9443-572dfb74df9c" providerId="AD" clId="Web-{E31389DF-8438-51DE-9E8E-EF97E1908578}" dt="2021-03-01T13:51:43.188" v="459"/>
        <pc:sldMkLst>
          <pc:docMk/>
          <pc:sldMk cId="0" sldId="296"/>
        </pc:sldMkLst>
      </pc:sldChg>
      <pc:sldChg chg="del">
        <pc:chgData name="Rachel Harrison" userId="S::rachel.harrison@bramhopeprimaryschool.co.uk::1ceaffb2-cd00-4957-9443-572dfb74df9c" providerId="AD" clId="Web-{E31389DF-8438-51DE-9E8E-EF97E1908578}" dt="2021-03-01T13:52:21.204" v="464"/>
        <pc:sldMkLst>
          <pc:docMk/>
          <pc:sldMk cId="0" sldId="297"/>
        </pc:sldMkLst>
      </pc:sldChg>
      <pc:sldChg chg="ord">
        <pc:chgData name="Rachel Harrison" userId="S::rachel.harrison@bramhopeprimaryschool.co.uk::1ceaffb2-cd00-4957-9443-572dfb74df9c" providerId="AD" clId="Web-{E31389DF-8438-51DE-9E8E-EF97E1908578}" dt="2021-03-01T13:52:14.017" v="463"/>
        <pc:sldMkLst>
          <pc:docMk/>
          <pc:sldMk cId="0" sldId="298"/>
        </pc:sldMkLst>
      </pc:sldChg>
      <pc:sldChg chg="del">
        <pc:chgData name="Rachel Harrison" userId="S::rachel.harrison@bramhopeprimaryschool.co.uk::1ceaffb2-cd00-4957-9443-572dfb74df9c" providerId="AD" clId="Web-{E31389DF-8438-51DE-9E8E-EF97E1908578}" dt="2021-03-01T13:52:24.204" v="465"/>
        <pc:sldMkLst>
          <pc:docMk/>
          <pc:sldMk cId="0" sldId="299"/>
        </pc:sldMkLst>
      </pc:sldChg>
      <pc:sldChg chg="ord">
        <pc:chgData name="Rachel Harrison" userId="S::rachel.harrison@bramhopeprimaryschool.co.uk::1ceaffb2-cd00-4957-9443-572dfb74df9c" providerId="AD" clId="Web-{E31389DF-8438-51DE-9E8E-EF97E1908578}" dt="2021-03-01T13:52:01.376" v="462"/>
        <pc:sldMkLst>
          <pc:docMk/>
          <pc:sldMk cId="0" sldId="300"/>
        </pc:sldMkLst>
      </pc:sldChg>
      <pc:sldChg chg="ord">
        <pc:chgData name="Rachel Harrison" userId="S::rachel.harrison@bramhopeprimaryschool.co.uk::1ceaffb2-cd00-4957-9443-572dfb74df9c" providerId="AD" clId="Web-{E31389DF-8438-51DE-9E8E-EF97E1908578}" dt="2021-03-01T15:27:53.393" v="2481"/>
        <pc:sldMkLst>
          <pc:docMk/>
          <pc:sldMk cId="0" sldId="303"/>
        </pc:sldMkLst>
      </pc:sldChg>
      <pc:sldChg chg="addSp modSp new">
        <pc:chgData name="Rachel Harrison" userId="S::rachel.harrison@bramhopeprimaryschool.co.uk::1ceaffb2-cd00-4957-9443-572dfb74df9c" providerId="AD" clId="Web-{E31389DF-8438-51DE-9E8E-EF97E1908578}" dt="2021-03-01T13:34:56.811" v="169" actId="14100"/>
        <pc:sldMkLst>
          <pc:docMk/>
          <pc:sldMk cId="125606297" sldId="304"/>
        </pc:sldMkLst>
        <pc:spChg chg="add mod">
          <ac:chgData name="Rachel Harrison" userId="S::rachel.harrison@bramhopeprimaryschool.co.uk::1ceaffb2-cd00-4957-9443-572dfb74df9c" providerId="AD" clId="Web-{E31389DF-8438-51DE-9E8E-EF97E1908578}" dt="2021-03-01T13:32:48.090" v="50" actId="20577"/>
          <ac:spMkLst>
            <pc:docMk/>
            <pc:sldMk cId="125606297" sldId="304"/>
            <ac:spMk id="2" creationId="{60F523C0-8809-492A-A860-C60478A9247F}"/>
          </ac:spMkLst>
        </pc:spChg>
        <pc:spChg chg="add mod">
          <ac:chgData name="Rachel Harrison" userId="S::rachel.harrison@bramhopeprimaryschool.co.uk::1ceaffb2-cd00-4957-9443-572dfb74df9c" providerId="AD" clId="Web-{E31389DF-8438-51DE-9E8E-EF97E1908578}" dt="2021-03-01T13:34:56.811" v="169" actId="14100"/>
          <ac:spMkLst>
            <pc:docMk/>
            <pc:sldMk cId="125606297" sldId="304"/>
            <ac:spMk id="3" creationId="{F0E6EEF4-6A0E-46EE-B667-0972C9D47AF1}"/>
          </ac:spMkLst>
        </pc:spChg>
      </pc:sldChg>
      <pc:sldChg chg="addSp delSp modSp new">
        <pc:chgData name="Rachel Harrison" userId="S::rachel.harrison@bramhopeprimaryschool.co.uk::1ceaffb2-cd00-4957-9443-572dfb74df9c" providerId="AD" clId="Web-{E31389DF-8438-51DE-9E8E-EF97E1908578}" dt="2021-03-01T13:38:05.190" v="323" actId="1076"/>
        <pc:sldMkLst>
          <pc:docMk/>
          <pc:sldMk cId="1507054875" sldId="305"/>
        </pc:sldMkLst>
        <pc:spChg chg="del">
          <ac:chgData name="Rachel Harrison" userId="S::rachel.harrison@bramhopeprimaryschool.co.uk::1ceaffb2-cd00-4957-9443-572dfb74df9c" providerId="AD" clId="Web-{E31389DF-8438-51DE-9E8E-EF97E1908578}" dt="2021-03-01T13:35:39.718" v="171"/>
          <ac:spMkLst>
            <pc:docMk/>
            <pc:sldMk cId="1507054875" sldId="305"/>
            <ac:spMk id="2" creationId="{E1BD8B44-6201-4DC1-8D08-842BBE6C1AC8}"/>
          </ac:spMkLst>
        </pc:spChg>
        <pc:spChg chg="add mod">
          <ac:chgData name="Rachel Harrison" userId="S::rachel.harrison@bramhopeprimaryschool.co.uk::1ceaffb2-cd00-4957-9443-572dfb74df9c" providerId="AD" clId="Web-{E31389DF-8438-51DE-9E8E-EF97E1908578}" dt="2021-03-01T13:37:23.986" v="300" actId="20577"/>
          <ac:spMkLst>
            <pc:docMk/>
            <pc:sldMk cId="1507054875" sldId="305"/>
            <ac:spMk id="3" creationId="{8F774BB9-158E-44AE-B7C7-79E6DFDDFE03}"/>
          </ac:spMkLst>
        </pc:spChg>
        <pc:spChg chg="add mod">
          <ac:chgData name="Rachel Harrison" userId="S::rachel.harrison@bramhopeprimaryschool.co.uk::1ceaffb2-cd00-4957-9443-572dfb74df9c" providerId="AD" clId="Web-{E31389DF-8438-51DE-9E8E-EF97E1908578}" dt="2021-03-01T13:38:05.190" v="323" actId="1076"/>
          <ac:spMkLst>
            <pc:docMk/>
            <pc:sldMk cId="1507054875" sldId="305"/>
            <ac:spMk id="4" creationId="{5303A7C3-572B-46AC-A994-90D69CDDF89C}"/>
          </ac:spMkLst>
        </pc:spChg>
      </pc:sldChg>
      <pc:sldChg chg="addSp delSp modSp new">
        <pc:chgData name="Rachel Harrison" userId="S::rachel.harrison@bramhopeprimaryschool.co.uk::1ceaffb2-cd00-4957-9443-572dfb74df9c" providerId="AD" clId="Web-{E31389DF-8438-51DE-9E8E-EF97E1908578}" dt="2021-03-01T14:00:24.510" v="566" actId="20577"/>
        <pc:sldMkLst>
          <pc:docMk/>
          <pc:sldMk cId="3663110264" sldId="306"/>
        </pc:sldMkLst>
        <pc:spChg chg="add del mod">
          <ac:chgData name="Rachel Harrison" userId="S::rachel.harrison@bramhopeprimaryschool.co.uk::1ceaffb2-cd00-4957-9443-572dfb74df9c" providerId="AD" clId="Web-{E31389DF-8438-51DE-9E8E-EF97E1908578}" dt="2021-03-01T13:43:11.445" v="334"/>
          <ac:spMkLst>
            <pc:docMk/>
            <pc:sldMk cId="3663110264" sldId="306"/>
            <ac:spMk id="2" creationId="{5D25C8B8-9DF4-43C2-8187-F886CD74A381}"/>
          </ac:spMkLst>
        </pc:spChg>
        <pc:spChg chg="add mod">
          <ac:chgData name="Rachel Harrison" userId="S::rachel.harrison@bramhopeprimaryschool.co.uk::1ceaffb2-cd00-4957-9443-572dfb74df9c" providerId="AD" clId="Web-{E31389DF-8438-51DE-9E8E-EF97E1908578}" dt="2021-03-01T13:45:23.822" v="440" actId="20577"/>
          <ac:spMkLst>
            <pc:docMk/>
            <pc:sldMk cId="3663110264" sldId="306"/>
            <ac:spMk id="3" creationId="{34D3BE0D-13C0-46E9-BE54-3FA92CC3FA14}"/>
          </ac:spMkLst>
        </pc:spChg>
        <pc:spChg chg="add mod">
          <ac:chgData name="Rachel Harrison" userId="S::rachel.harrison@bramhopeprimaryschool.co.uk::1ceaffb2-cd00-4957-9443-572dfb74df9c" providerId="AD" clId="Web-{E31389DF-8438-51DE-9E8E-EF97E1908578}" dt="2021-03-01T14:00:24.510" v="566" actId="20577"/>
          <ac:spMkLst>
            <pc:docMk/>
            <pc:sldMk cId="3663110264" sldId="306"/>
            <ac:spMk id="4" creationId="{B67BCA07-AA5E-4770-874D-09AB9B9D8C6A}"/>
          </ac:spMkLst>
        </pc:spChg>
      </pc:sldChg>
      <pc:sldChg chg="addSp modSp new">
        <pc:chgData name="Rachel Harrison" userId="S::rachel.harrison@bramhopeprimaryschool.co.uk::1ceaffb2-cd00-4957-9443-572dfb74df9c" providerId="AD" clId="Web-{E31389DF-8438-51DE-9E8E-EF97E1908578}" dt="2021-03-01T13:58:12.195" v="483" actId="20577"/>
        <pc:sldMkLst>
          <pc:docMk/>
          <pc:sldMk cId="639411999" sldId="307"/>
        </pc:sldMkLst>
        <pc:spChg chg="add mod">
          <ac:chgData name="Rachel Harrison" userId="S::rachel.harrison@bramhopeprimaryschool.co.uk::1ceaffb2-cd00-4957-9443-572dfb74df9c" providerId="AD" clId="Web-{E31389DF-8438-51DE-9E8E-EF97E1908578}" dt="2021-03-01T13:58:12.195" v="483" actId="20577"/>
          <ac:spMkLst>
            <pc:docMk/>
            <pc:sldMk cId="639411999" sldId="307"/>
            <ac:spMk id="2" creationId="{02816404-D0B4-4679-9BD7-62FFCF7B1162}"/>
          </ac:spMkLst>
        </pc:spChg>
      </pc:sldChg>
      <pc:sldChg chg="new del">
        <pc:chgData name="Rachel Harrison" userId="S::rachel.harrison@bramhopeprimaryschool.co.uk::1ceaffb2-cd00-4957-9443-572dfb74df9c" providerId="AD" clId="Web-{E31389DF-8438-51DE-9E8E-EF97E1908578}" dt="2021-03-01T14:00:33.713" v="567"/>
        <pc:sldMkLst>
          <pc:docMk/>
          <pc:sldMk cId="2421549047" sldId="308"/>
        </pc:sldMkLst>
      </pc:sldChg>
      <pc:sldChg chg="add ord">
        <pc:chgData name="Rachel Harrison" userId="S::rachel.harrison@bramhopeprimaryschool.co.uk::1ceaffb2-cd00-4957-9443-572dfb74df9c" providerId="AD" clId="Web-{E31389DF-8438-51DE-9E8E-EF97E1908578}" dt="2021-03-01T13:59:23.040" v="489"/>
        <pc:sldMkLst>
          <pc:docMk/>
          <pc:sldMk cId="2560753190" sldId="309"/>
        </pc:sldMkLst>
      </pc:sldChg>
      <pc:sldChg chg="add ord">
        <pc:chgData name="Rachel Harrison" userId="S::rachel.harrison@bramhopeprimaryschool.co.uk::1ceaffb2-cd00-4957-9443-572dfb74df9c" providerId="AD" clId="Web-{E31389DF-8438-51DE-9E8E-EF97E1908578}" dt="2021-03-01T13:59:23.040" v="490"/>
        <pc:sldMkLst>
          <pc:docMk/>
          <pc:sldMk cId="402627733" sldId="310"/>
        </pc:sldMkLst>
      </pc:sldChg>
      <pc:sldChg chg="add ord">
        <pc:chgData name="Rachel Harrison" userId="S::rachel.harrison@bramhopeprimaryschool.co.uk::1ceaffb2-cd00-4957-9443-572dfb74df9c" providerId="AD" clId="Web-{E31389DF-8438-51DE-9E8E-EF97E1908578}" dt="2021-03-01T13:59:23.040" v="491"/>
        <pc:sldMkLst>
          <pc:docMk/>
          <pc:sldMk cId="1364663159" sldId="311"/>
        </pc:sldMkLst>
      </pc:sldChg>
      <pc:sldChg chg="add ord">
        <pc:chgData name="Rachel Harrison" userId="S::rachel.harrison@bramhopeprimaryschool.co.uk::1ceaffb2-cd00-4957-9443-572dfb74df9c" providerId="AD" clId="Web-{E31389DF-8438-51DE-9E8E-EF97E1908578}" dt="2021-03-01T13:59:23.040" v="492"/>
        <pc:sldMkLst>
          <pc:docMk/>
          <pc:sldMk cId="2169778273" sldId="312"/>
        </pc:sldMkLst>
      </pc:sldChg>
      <pc:sldChg chg="new del">
        <pc:chgData name="Rachel Harrison" userId="S::rachel.harrison@bramhopeprimaryschool.co.uk::1ceaffb2-cd00-4957-9443-572dfb74df9c" providerId="AD" clId="Web-{E31389DF-8438-51DE-9E8E-EF97E1908578}" dt="2021-03-01T14:00:59.354" v="570"/>
        <pc:sldMkLst>
          <pc:docMk/>
          <pc:sldMk cId="3562771417" sldId="313"/>
        </pc:sldMkLst>
      </pc:sldChg>
      <pc:sldChg chg="add">
        <pc:chgData name="Rachel Harrison" userId="S::rachel.harrison@bramhopeprimaryschool.co.uk::1ceaffb2-cd00-4957-9443-572dfb74df9c" providerId="AD" clId="Web-{E31389DF-8438-51DE-9E8E-EF97E1908578}" dt="2021-03-01T14:00:55.463" v="569"/>
        <pc:sldMkLst>
          <pc:docMk/>
          <pc:sldMk cId="3236892005" sldId="314"/>
        </pc:sldMkLst>
      </pc:sldChg>
      <pc:sldChg chg="delSp new del">
        <pc:chgData name="Rachel Harrison" userId="S::rachel.harrison@bramhopeprimaryschool.co.uk::1ceaffb2-cd00-4957-9443-572dfb74df9c" providerId="AD" clId="Web-{E31389DF-8438-51DE-9E8E-EF97E1908578}" dt="2021-03-01T14:01:37.261" v="574"/>
        <pc:sldMkLst>
          <pc:docMk/>
          <pc:sldMk cId="3668614983" sldId="315"/>
        </pc:sldMkLst>
        <pc:spChg chg="del">
          <ac:chgData name="Rachel Harrison" userId="S::rachel.harrison@bramhopeprimaryschool.co.uk::1ceaffb2-cd00-4957-9443-572dfb74df9c" providerId="AD" clId="Web-{E31389DF-8438-51DE-9E8E-EF97E1908578}" dt="2021-03-01T14:01:32.058" v="572"/>
          <ac:spMkLst>
            <pc:docMk/>
            <pc:sldMk cId="3668614983" sldId="315"/>
            <ac:spMk id="2" creationId="{53215B3A-D424-48CA-9545-5AA000B987A6}"/>
          </ac:spMkLst>
        </pc:spChg>
      </pc:sldChg>
      <pc:sldChg chg="add">
        <pc:chgData name="Rachel Harrison" userId="S::rachel.harrison@bramhopeprimaryschool.co.uk::1ceaffb2-cd00-4957-9443-572dfb74df9c" providerId="AD" clId="Web-{E31389DF-8438-51DE-9E8E-EF97E1908578}" dt="2021-03-01T14:01:33.417" v="573"/>
        <pc:sldMkLst>
          <pc:docMk/>
          <pc:sldMk cId="1740079040" sldId="316"/>
        </pc:sldMkLst>
      </pc:sldChg>
      <pc:sldChg chg="delSp new del">
        <pc:chgData name="Rachel Harrison" userId="S::rachel.harrison@bramhopeprimaryschool.co.uk::1ceaffb2-cd00-4957-9443-572dfb74df9c" providerId="AD" clId="Web-{E31389DF-8438-51DE-9E8E-EF97E1908578}" dt="2021-03-01T14:03:07.434" v="580"/>
        <pc:sldMkLst>
          <pc:docMk/>
          <pc:sldMk cId="3030926991" sldId="317"/>
        </pc:sldMkLst>
        <pc:spChg chg="del">
          <ac:chgData name="Rachel Harrison" userId="S::rachel.harrison@bramhopeprimaryschool.co.uk::1ceaffb2-cd00-4957-9443-572dfb74df9c" providerId="AD" clId="Web-{E31389DF-8438-51DE-9E8E-EF97E1908578}" dt="2021-03-01T14:03:00.919" v="576"/>
          <ac:spMkLst>
            <pc:docMk/>
            <pc:sldMk cId="3030926991" sldId="317"/>
            <ac:spMk id="2" creationId="{BC29410F-4058-4A4F-9F11-C79F0B6DB0FE}"/>
          </ac:spMkLst>
        </pc:spChg>
      </pc:sldChg>
      <pc:sldChg chg="add">
        <pc:chgData name="Rachel Harrison" userId="S::rachel.harrison@bramhopeprimaryschool.co.uk::1ceaffb2-cd00-4957-9443-572dfb74df9c" providerId="AD" clId="Web-{E31389DF-8438-51DE-9E8E-EF97E1908578}" dt="2021-03-01T14:03:02.356" v="577"/>
        <pc:sldMkLst>
          <pc:docMk/>
          <pc:sldMk cId="1230003761" sldId="318"/>
        </pc:sldMkLst>
      </pc:sldChg>
      <pc:sldChg chg="add">
        <pc:chgData name="Rachel Harrison" userId="S::rachel.harrison@bramhopeprimaryschool.co.uk::1ceaffb2-cd00-4957-9443-572dfb74df9c" providerId="AD" clId="Web-{E31389DF-8438-51DE-9E8E-EF97E1908578}" dt="2021-03-01T14:03:02.653" v="578"/>
        <pc:sldMkLst>
          <pc:docMk/>
          <pc:sldMk cId="3451541721" sldId="319"/>
        </pc:sldMkLst>
      </pc:sldChg>
      <pc:sldChg chg="add">
        <pc:chgData name="Rachel Harrison" userId="S::rachel.harrison@bramhopeprimaryschool.co.uk::1ceaffb2-cd00-4957-9443-572dfb74df9c" providerId="AD" clId="Web-{E31389DF-8438-51DE-9E8E-EF97E1908578}" dt="2021-03-01T14:03:02.762" v="579"/>
        <pc:sldMkLst>
          <pc:docMk/>
          <pc:sldMk cId="137836393" sldId="320"/>
        </pc:sldMkLst>
      </pc:sldChg>
      <pc:sldChg chg="addSp modSp new ord">
        <pc:chgData name="Rachel Harrison" userId="S::rachel.harrison@bramhopeprimaryschool.co.uk::1ceaffb2-cd00-4957-9443-572dfb74df9c" providerId="AD" clId="Web-{E31389DF-8438-51DE-9E8E-EF97E1908578}" dt="2021-03-01T14:44:10.342" v="1699" actId="1076"/>
        <pc:sldMkLst>
          <pc:docMk/>
          <pc:sldMk cId="1368483155" sldId="321"/>
        </pc:sldMkLst>
        <pc:spChg chg="add mod">
          <ac:chgData name="Rachel Harrison" userId="S::rachel.harrison@bramhopeprimaryschool.co.uk::1ceaffb2-cd00-4957-9443-572dfb74df9c" providerId="AD" clId="Web-{E31389DF-8438-51DE-9E8E-EF97E1908578}" dt="2021-03-01T14:43:32.482" v="1675" actId="1076"/>
          <ac:spMkLst>
            <pc:docMk/>
            <pc:sldMk cId="1368483155" sldId="321"/>
            <ac:spMk id="2" creationId="{8C6D16CC-6D46-4BB9-B023-DA32D83ED6E5}"/>
          </ac:spMkLst>
        </pc:spChg>
        <pc:spChg chg="add mod">
          <ac:chgData name="Rachel Harrison" userId="S::rachel.harrison@bramhopeprimaryschool.co.uk::1ceaffb2-cd00-4957-9443-572dfb74df9c" providerId="AD" clId="Web-{E31389DF-8438-51DE-9E8E-EF97E1908578}" dt="2021-03-01T14:43:35.451" v="1676" actId="1076"/>
          <ac:spMkLst>
            <pc:docMk/>
            <pc:sldMk cId="1368483155" sldId="321"/>
            <ac:spMk id="3" creationId="{60EB2E78-F5A8-4F0B-B636-C013A65B7BB3}"/>
          </ac:spMkLst>
        </pc:spChg>
        <pc:spChg chg="add mod">
          <ac:chgData name="Rachel Harrison" userId="S::rachel.harrison@bramhopeprimaryschool.co.uk::1ceaffb2-cd00-4957-9443-572dfb74df9c" providerId="AD" clId="Web-{E31389DF-8438-51DE-9E8E-EF97E1908578}" dt="2021-03-01T14:44:10.342" v="1699" actId="1076"/>
          <ac:spMkLst>
            <pc:docMk/>
            <pc:sldMk cId="1368483155" sldId="321"/>
            <ac:spMk id="4" creationId="{214C4580-2A48-4DA6-800E-DA1CC8809DA9}"/>
          </ac:spMkLst>
        </pc:spChg>
      </pc:sldChg>
      <pc:sldChg chg="add del">
        <pc:chgData name="Rachel Harrison" userId="S::rachel.harrison@bramhopeprimaryschool.co.uk::1ceaffb2-cd00-4957-9443-572dfb74df9c" providerId="AD" clId="Web-{E31389DF-8438-51DE-9E8E-EF97E1908578}" dt="2021-03-01T14:08:17.455" v="683"/>
        <pc:sldMkLst>
          <pc:docMk/>
          <pc:sldMk cId="2615924846" sldId="322"/>
        </pc:sldMkLst>
      </pc:sldChg>
      <pc:sldChg chg="addSp modSp add ord">
        <pc:chgData name="Rachel Harrison" userId="S::rachel.harrison@bramhopeprimaryschool.co.uk::1ceaffb2-cd00-4957-9443-572dfb74df9c" providerId="AD" clId="Web-{E31389DF-8438-51DE-9E8E-EF97E1908578}" dt="2021-03-01T15:16:26.288" v="2174"/>
        <pc:sldMkLst>
          <pc:docMk/>
          <pc:sldMk cId="3915288896" sldId="323"/>
        </pc:sldMkLst>
        <pc:spChg chg="add mod">
          <ac:chgData name="Rachel Harrison" userId="S::rachel.harrison@bramhopeprimaryschool.co.uk::1ceaffb2-cd00-4957-9443-572dfb74df9c" providerId="AD" clId="Web-{E31389DF-8438-51DE-9E8E-EF97E1908578}" dt="2021-03-01T14:07:58.158" v="681" actId="1076"/>
          <ac:spMkLst>
            <pc:docMk/>
            <pc:sldMk cId="3915288896" sldId="323"/>
            <ac:spMk id="2" creationId="{6736AA3B-6E22-47D9-B777-CB91CE878F3A}"/>
          </ac:spMkLst>
        </pc:spChg>
        <pc:spChg chg="mod">
          <ac:chgData name="Rachel Harrison" userId="S::rachel.harrison@bramhopeprimaryschool.co.uk::1ceaffb2-cd00-4957-9443-572dfb74df9c" providerId="AD" clId="Web-{E31389DF-8438-51DE-9E8E-EF97E1908578}" dt="2021-03-01T14:04:13.264" v="614" actId="1076"/>
          <ac:spMkLst>
            <pc:docMk/>
            <pc:sldMk cId="3915288896" sldId="323"/>
            <ac:spMk id="4" creationId="{00000000-0000-0000-0000-000000000000}"/>
          </ac:spMkLst>
        </pc:spChg>
        <pc:spChg chg="mod">
          <ac:chgData name="Rachel Harrison" userId="S::rachel.harrison@bramhopeprimaryschool.co.uk::1ceaffb2-cd00-4957-9443-572dfb74df9c" providerId="AD" clId="Web-{E31389DF-8438-51DE-9E8E-EF97E1908578}" dt="2021-03-01T14:08:04.190" v="682" actId="20577"/>
          <ac:spMkLst>
            <pc:docMk/>
            <pc:sldMk cId="3915288896" sldId="323"/>
            <ac:spMk id="9" creationId="{9E88802E-8665-4911-9999-3444F60C81BB}"/>
          </ac:spMkLst>
        </pc:spChg>
        <pc:grpChg chg="mod">
          <ac:chgData name="Rachel Harrison" userId="S::rachel.harrison@bramhopeprimaryschool.co.uk::1ceaffb2-cd00-4957-9443-572dfb74df9c" providerId="AD" clId="Web-{E31389DF-8438-51DE-9E8E-EF97E1908578}" dt="2021-03-01T14:05:43.890" v="618" actId="1076"/>
          <ac:grpSpMkLst>
            <pc:docMk/>
            <pc:sldMk cId="3915288896" sldId="323"/>
            <ac:grpSpMk id="6" creationId="{00000000-0000-0000-0000-000000000000}"/>
          </ac:grpSpMkLst>
        </pc:grpChg>
        <pc:grpChg chg="mod">
          <ac:chgData name="Rachel Harrison" userId="S::rachel.harrison@bramhopeprimaryschool.co.uk::1ceaffb2-cd00-4957-9443-572dfb74df9c" providerId="AD" clId="Web-{E31389DF-8438-51DE-9E8E-EF97E1908578}" dt="2021-03-01T14:05:45.640" v="619" actId="1076"/>
          <ac:grpSpMkLst>
            <pc:docMk/>
            <pc:sldMk cId="3915288896" sldId="323"/>
            <ac:grpSpMk id="14" creationId="{00000000-0000-0000-0000-000000000000}"/>
          </ac:grpSpMkLst>
        </pc:grpChg>
      </pc:sldChg>
      <pc:sldChg chg="addSp modSp new ord">
        <pc:chgData name="Rachel Harrison" userId="S::rachel.harrison@bramhopeprimaryschool.co.uk::1ceaffb2-cd00-4957-9443-572dfb74df9c" providerId="AD" clId="Web-{E31389DF-8438-51DE-9E8E-EF97E1908578}" dt="2021-03-01T15:43:15.253" v="2490" actId="20577"/>
        <pc:sldMkLst>
          <pc:docMk/>
          <pc:sldMk cId="367191867" sldId="324"/>
        </pc:sldMkLst>
        <pc:spChg chg="add mod">
          <ac:chgData name="Rachel Harrison" userId="S::rachel.harrison@bramhopeprimaryschool.co.uk::1ceaffb2-cd00-4957-9443-572dfb74df9c" providerId="AD" clId="Web-{E31389DF-8438-51DE-9E8E-EF97E1908578}" dt="2021-03-01T15:28:19.550" v="2484" actId="20577"/>
          <ac:spMkLst>
            <pc:docMk/>
            <pc:sldMk cId="367191867" sldId="324"/>
            <ac:spMk id="3" creationId="{37514891-6F45-4196-9F5E-565B5B1A076A}"/>
          </ac:spMkLst>
        </pc:spChg>
        <pc:spChg chg="add mod">
          <ac:chgData name="Rachel Harrison" userId="S::rachel.harrison@bramhopeprimaryschool.co.uk::1ceaffb2-cd00-4957-9443-572dfb74df9c" providerId="AD" clId="Web-{E31389DF-8438-51DE-9E8E-EF97E1908578}" dt="2021-03-01T15:43:15.253" v="2490" actId="20577"/>
          <ac:spMkLst>
            <pc:docMk/>
            <pc:sldMk cId="367191867" sldId="324"/>
            <ac:spMk id="4" creationId="{4AB28CB6-B205-4C17-B35E-FDE20142E295}"/>
          </ac:spMkLst>
        </pc:spChg>
      </pc:sldChg>
      <pc:sldChg chg="addSp modSp new ord">
        <pc:chgData name="Rachel Harrison" userId="S::rachel.harrison@bramhopeprimaryschool.co.uk::1ceaffb2-cd00-4957-9443-572dfb74df9c" providerId="AD" clId="Web-{E31389DF-8438-51DE-9E8E-EF97E1908578}" dt="2021-03-01T14:46:54.815" v="1746" actId="20577"/>
        <pc:sldMkLst>
          <pc:docMk/>
          <pc:sldMk cId="1624937638" sldId="325"/>
        </pc:sldMkLst>
        <pc:spChg chg="add mod">
          <ac:chgData name="Rachel Harrison" userId="S::rachel.harrison@bramhopeprimaryschool.co.uk::1ceaffb2-cd00-4957-9443-572dfb74df9c" providerId="AD" clId="Web-{E31389DF-8438-51DE-9E8E-EF97E1908578}" dt="2021-03-01T14:46:36.936" v="1744" actId="20577"/>
          <ac:spMkLst>
            <pc:docMk/>
            <pc:sldMk cId="1624937638" sldId="325"/>
            <ac:spMk id="2" creationId="{87979CCF-C9BB-4814-B857-62DB44E264B8}"/>
          </ac:spMkLst>
        </pc:spChg>
        <pc:spChg chg="add mod">
          <ac:chgData name="Rachel Harrison" userId="S::rachel.harrison@bramhopeprimaryschool.co.uk::1ceaffb2-cd00-4957-9443-572dfb74df9c" providerId="AD" clId="Web-{E31389DF-8438-51DE-9E8E-EF97E1908578}" dt="2021-03-01T14:46:45.039" v="1745" actId="20577"/>
          <ac:spMkLst>
            <pc:docMk/>
            <pc:sldMk cId="1624937638" sldId="325"/>
            <ac:spMk id="3" creationId="{5E168173-F2F4-451E-A054-2F503545314A}"/>
          </ac:spMkLst>
        </pc:spChg>
        <pc:spChg chg="add mod">
          <ac:chgData name="Rachel Harrison" userId="S::rachel.harrison@bramhopeprimaryschool.co.uk::1ceaffb2-cd00-4957-9443-572dfb74df9c" providerId="AD" clId="Web-{E31389DF-8438-51DE-9E8E-EF97E1908578}" dt="2021-03-01T14:46:54.815" v="1746" actId="20577"/>
          <ac:spMkLst>
            <pc:docMk/>
            <pc:sldMk cId="1624937638" sldId="325"/>
            <ac:spMk id="4" creationId="{1FE1D91C-17A1-4F68-A619-B462FC50B123}"/>
          </ac:spMkLst>
        </pc:spChg>
        <pc:spChg chg="add mod">
          <ac:chgData name="Rachel Harrison" userId="S::rachel.harrison@bramhopeprimaryschool.co.uk::1ceaffb2-cd00-4957-9443-572dfb74df9c" providerId="AD" clId="Web-{E31389DF-8438-51DE-9E8E-EF97E1908578}" dt="2021-03-01T14:46:31.453" v="1743" actId="1076"/>
          <ac:spMkLst>
            <pc:docMk/>
            <pc:sldMk cId="1624937638" sldId="325"/>
            <ac:spMk id="5" creationId="{9A7B56FA-A958-4328-9DBF-D13C504FD915}"/>
          </ac:spMkLst>
        </pc:spChg>
      </pc:sldChg>
      <pc:sldChg chg="addSp delSp modSp new ord">
        <pc:chgData name="Rachel Harrison" userId="S::rachel.harrison@bramhopeprimaryschool.co.uk::1ceaffb2-cd00-4957-9443-572dfb74df9c" providerId="AD" clId="Web-{E31389DF-8438-51DE-9E8E-EF97E1908578}" dt="2021-03-01T14:32:35.501" v="1498" actId="20577"/>
        <pc:sldMkLst>
          <pc:docMk/>
          <pc:sldMk cId="903234086" sldId="326"/>
        </pc:sldMkLst>
        <pc:spChg chg="add mod">
          <ac:chgData name="Rachel Harrison" userId="S::rachel.harrison@bramhopeprimaryschool.co.uk::1ceaffb2-cd00-4957-9443-572dfb74df9c" providerId="AD" clId="Web-{E31389DF-8438-51DE-9E8E-EF97E1908578}" dt="2021-03-01T14:32:35.501" v="1498" actId="20577"/>
          <ac:spMkLst>
            <pc:docMk/>
            <pc:sldMk cId="903234086" sldId="326"/>
            <ac:spMk id="4" creationId="{C75707F2-B74F-449B-9B6C-D32FDBC34BBE}"/>
          </ac:spMkLst>
        </pc:spChg>
        <pc:picChg chg="add del mod">
          <ac:chgData name="Rachel Harrison" userId="S::rachel.harrison@bramhopeprimaryschool.co.uk::1ceaffb2-cd00-4957-9443-572dfb74df9c" providerId="AD" clId="Web-{E31389DF-8438-51DE-9E8E-EF97E1908578}" dt="2021-03-01T14:29:39.952" v="1430"/>
          <ac:picMkLst>
            <pc:docMk/>
            <pc:sldMk cId="903234086" sldId="326"/>
            <ac:picMk id="2" creationId="{46B4408B-A69C-43D2-9292-59A70212BD34}"/>
          </ac:picMkLst>
        </pc:picChg>
        <pc:picChg chg="add del mod">
          <ac:chgData name="Rachel Harrison" userId="S::rachel.harrison@bramhopeprimaryschool.co.uk::1ceaffb2-cd00-4957-9443-572dfb74df9c" providerId="AD" clId="Web-{E31389DF-8438-51DE-9E8E-EF97E1908578}" dt="2021-03-01T14:30:48.093" v="1433"/>
          <ac:picMkLst>
            <pc:docMk/>
            <pc:sldMk cId="903234086" sldId="326"/>
            <ac:picMk id="3" creationId="{2118FC85-A910-4A3F-8FDF-827F853665B8}"/>
          </ac:picMkLst>
        </pc:picChg>
      </pc:sldChg>
      <pc:sldChg chg="addSp modSp new">
        <pc:chgData name="Rachel Harrison" userId="S::rachel.harrison@bramhopeprimaryschool.co.uk::1ceaffb2-cd00-4957-9443-572dfb74df9c" providerId="AD" clId="Web-{E31389DF-8438-51DE-9E8E-EF97E1908578}" dt="2021-03-01T14:35:13.879" v="1553" actId="20577"/>
        <pc:sldMkLst>
          <pc:docMk/>
          <pc:sldMk cId="2885630801" sldId="327"/>
        </pc:sldMkLst>
        <pc:spChg chg="add mod">
          <ac:chgData name="Rachel Harrison" userId="S::rachel.harrison@bramhopeprimaryschool.co.uk::1ceaffb2-cd00-4957-9443-572dfb74df9c" providerId="AD" clId="Web-{E31389DF-8438-51DE-9E8E-EF97E1908578}" dt="2021-03-01T14:35:13.879" v="1553" actId="20577"/>
          <ac:spMkLst>
            <pc:docMk/>
            <pc:sldMk cId="2885630801" sldId="327"/>
            <ac:spMk id="2" creationId="{882937F1-ED92-4940-B212-151063041137}"/>
          </ac:spMkLst>
        </pc:spChg>
      </pc:sldChg>
      <pc:sldChg chg="addSp modSp new">
        <pc:chgData name="Rachel Harrison" userId="S::rachel.harrison@bramhopeprimaryschool.co.uk::1ceaffb2-cd00-4957-9443-572dfb74df9c" providerId="AD" clId="Web-{E31389DF-8438-51DE-9E8E-EF97E1908578}" dt="2021-03-01T14:40:57.432" v="1600" actId="1076"/>
        <pc:sldMkLst>
          <pc:docMk/>
          <pc:sldMk cId="1058724679" sldId="328"/>
        </pc:sldMkLst>
        <pc:spChg chg="add mod">
          <ac:chgData name="Rachel Harrison" userId="S::rachel.harrison@bramhopeprimaryschool.co.uk::1ceaffb2-cd00-4957-9443-572dfb74df9c" providerId="AD" clId="Web-{E31389DF-8438-51DE-9E8E-EF97E1908578}" dt="2021-03-01T14:38:40.352" v="1572" actId="14100"/>
          <ac:spMkLst>
            <pc:docMk/>
            <pc:sldMk cId="1058724679" sldId="328"/>
            <ac:spMk id="2" creationId="{C6A25A6D-D80F-4936-A059-3E78EC584057}"/>
          </ac:spMkLst>
        </pc:spChg>
        <pc:spChg chg="add mod">
          <ac:chgData name="Rachel Harrison" userId="S::rachel.harrison@bramhopeprimaryschool.co.uk::1ceaffb2-cd00-4957-9443-572dfb74df9c" providerId="AD" clId="Web-{E31389DF-8438-51DE-9E8E-EF97E1908578}" dt="2021-03-01T14:40:44.151" v="1596" actId="1076"/>
          <ac:spMkLst>
            <pc:docMk/>
            <pc:sldMk cId="1058724679" sldId="328"/>
            <ac:spMk id="3" creationId="{5FDF3120-2D77-473E-A3A6-D443D3470975}"/>
          </ac:spMkLst>
        </pc:spChg>
        <pc:spChg chg="add mod">
          <ac:chgData name="Rachel Harrison" userId="S::rachel.harrison@bramhopeprimaryschool.co.uk::1ceaffb2-cd00-4957-9443-572dfb74df9c" providerId="AD" clId="Web-{E31389DF-8438-51DE-9E8E-EF97E1908578}" dt="2021-03-01T14:40:47.151" v="1597" actId="1076"/>
          <ac:spMkLst>
            <pc:docMk/>
            <pc:sldMk cId="1058724679" sldId="328"/>
            <ac:spMk id="4" creationId="{B6EC833D-C64A-4CBC-8BCC-247069142388}"/>
          </ac:spMkLst>
        </pc:spChg>
        <pc:spChg chg="add mod">
          <ac:chgData name="Rachel Harrison" userId="S::rachel.harrison@bramhopeprimaryschool.co.uk::1ceaffb2-cd00-4957-9443-572dfb74df9c" providerId="AD" clId="Web-{E31389DF-8438-51DE-9E8E-EF97E1908578}" dt="2021-03-01T14:40:50.651" v="1598" actId="1076"/>
          <ac:spMkLst>
            <pc:docMk/>
            <pc:sldMk cId="1058724679" sldId="328"/>
            <ac:spMk id="5" creationId="{505CA77C-6B05-472E-9D9B-D7D99EACFE29}"/>
          </ac:spMkLst>
        </pc:spChg>
        <pc:spChg chg="add mod">
          <ac:chgData name="Rachel Harrison" userId="S::rachel.harrison@bramhopeprimaryschool.co.uk::1ceaffb2-cd00-4957-9443-572dfb74df9c" providerId="AD" clId="Web-{E31389DF-8438-51DE-9E8E-EF97E1908578}" dt="2021-03-01T14:40:54.010" v="1599" actId="1076"/>
          <ac:spMkLst>
            <pc:docMk/>
            <pc:sldMk cId="1058724679" sldId="328"/>
            <ac:spMk id="6" creationId="{91DF8071-C1BF-49B7-9A9E-B888E08A7DFF}"/>
          </ac:spMkLst>
        </pc:spChg>
        <pc:spChg chg="add mod">
          <ac:chgData name="Rachel Harrison" userId="S::rachel.harrison@bramhopeprimaryschool.co.uk::1ceaffb2-cd00-4957-9443-572dfb74df9c" providerId="AD" clId="Web-{E31389DF-8438-51DE-9E8E-EF97E1908578}" dt="2021-03-01T14:40:57.432" v="1600" actId="1076"/>
          <ac:spMkLst>
            <pc:docMk/>
            <pc:sldMk cId="1058724679" sldId="328"/>
            <ac:spMk id="7" creationId="{2531168C-4A88-4EAA-80BE-7D872617843D}"/>
          </ac:spMkLst>
        </pc:spChg>
      </pc:sldChg>
      <pc:sldChg chg="addSp modSp new">
        <pc:chgData name="Rachel Harrison" userId="S::rachel.harrison@bramhopeprimaryschool.co.uk::1ceaffb2-cd00-4957-9443-572dfb74df9c" providerId="AD" clId="Web-{E31389DF-8438-51DE-9E8E-EF97E1908578}" dt="2021-03-01T14:42:29.965" v="1672" actId="1076"/>
        <pc:sldMkLst>
          <pc:docMk/>
          <pc:sldMk cId="1456967513" sldId="329"/>
        </pc:sldMkLst>
        <pc:spChg chg="add mod">
          <ac:chgData name="Rachel Harrison" userId="S::rachel.harrison@bramhopeprimaryschool.co.uk::1ceaffb2-cd00-4957-9443-572dfb74df9c" providerId="AD" clId="Web-{E31389DF-8438-51DE-9E8E-EF97E1908578}" dt="2021-03-01T14:42:29.965" v="1672" actId="1076"/>
          <ac:spMkLst>
            <pc:docMk/>
            <pc:sldMk cId="1456967513" sldId="329"/>
            <ac:spMk id="2" creationId="{A0ABFA61-2FD9-48C3-8DE0-75E5372A5E48}"/>
          </ac:spMkLst>
        </pc:spChg>
      </pc:sldChg>
      <pc:sldChg chg="addSp modSp new">
        <pc:chgData name="Rachel Harrison" userId="S::rachel.harrison@bramhopeprimaryschool.co.uk::1ceaffb2-cd00-4957-9443-572dfb74df9c" providerId="AD" clId="Web-{E31389DF-8438-51DE-9E8E-EF97E1908578}" dt="2021-03-01T14:47:44.458" v="1763" actId="20577"/>
        <pc:sldMkLst>
          <pc:docMk/>
          <pc:sldMk cId="1064016183" sldId="330"/>
        </pc:sldMkLst>
        <pc:spChg chg="add mod">
          <ac:chgData name="Rachel Harrison" userId="S::rachel.harrison@bramhopeprimaryschool.co.uk::1ceaffb2-cd00-4957-9443-572dfb74df9c" providerId="AD" clId="Web-{E31389DF-8438-51DE-9E8E-EF97E1908578}" dt="2021-03-01T14:47:44.458" v="1763" actId="20577"/>
          <ac:spMkLst>
            <pc:docMk/>
            <pc:sldMk cId="1064016183" sldId="330"/>
            <ac:spMk id="3" creationId="{3A91A9A3-1D42-4CFC-84C5-EA6B348DE118}"/>
          </ac:spMkLst>
        </pc:spChg>
      </pc:sldChg>
      <pc:sldChg chg="addSp modSp new">
        <pc:chgData name="Rachel Harrison" userId="S::rachel.harrison@bramhopeprimaryschool.co.uk::1ceaffb2-cd00-4957-9443-572dfb74df9c" providerId="AD" clId="Web-{E31389DF-8438-51DE-9E8E-EF97E1908578}" dt="2021-03-01T14:52:58.638" v="1976" actId="20577"/>
        <pc:sldMkLst>
          <pc:docMk/>
          <pc:sldMk cId="799597044" sldId="331"/>
        </pc:sldMkLst>
        <pc:spChg chg="add mod">
          <ac:chgData name="Rachel Harrison" userId="S::rachel.harrison@bramhopeprimaryschool.co.uk::1ceaffb2-cd00-4957-9443-572dfb74df9c" providerId="AD" clId="Web-{E31389DF-8438-51DE-9E8E-EF97E1908578}" dt="2021-03-01T14:52:58.638" v="1976" actId="20577"/>
          <ac:spMkLst>
            <pc:docMk/>
            <pc:sldMk cId="799597044" sldId="331"/>
            <ac:spMk id="2" creationId="{22D66A37-32A7-4191-A84E-0B0DC89DC652}"/>
          </ac:spMkLst>
        </pc:spChg>
      </pc:sldChg>
      <pc:sldChg chg="addSp modSp new">
        <pc:chgData name="Rachel Harrison" userId="S::rachel.harrison@bramhopeprimaryschool.co.uk::1ceaffb2-cd00-4957-9443-572dfb74df9c" providerId="AD" clId="Web-{E31389DF-8438-51DE-9E8E-EF97E1908578}" dt="2021-03-01T14:53:41.233" v="2010" actId="20577"/>
        <pc:sldMkLst>
          <pc:docMk/>
          <pc:sldMk cId="2932933101" sldId="332"/>
        </pc:sldMkLst>
        <pc:spChg chg="add mod">
          <ac:chgData name="Rachel Harrison" userId="S::rachel.harrison@bramhopeprimaryschool.co.uk::1ceaffb2-cd00-4957-9443-572dfb74df9c" providerId="AD" clId="Web-{E31389DF-8438-51DE-9E8E-EF97E1908578}" dt="2021-03-01T14:53:41.233" v="2010" actId="20577"/>
          <ac:spMkLst>
            <pc:docMk/>
            <pc:sldMk cId="2932933101" sldId="332"/>
            <ac:spMk id="2" creationId="{100ADB88-09F9-4146-A0B2-0777EAE2C496}"/>
          </ac:spMkLst>
        </pc:spChg>
      </pc:sldChg>
      <pc:sldChg chg="addSp modSp new">
        <pc:chgData name="Rachel Harrison" userId="S::rachel.harrison@bramhopeprimaryschool.co.uk::1ceaffb2-cd00-4957-9443-572dfb74df9c" providerId="AD" clId="Web-{E31389DF-8438-51DE-9E8E-EF97E1908578}" dt="2021-03-01T14:54:38.562" v="2019" actId="20577"/>
        <pc:sldMkLst>
          <pc:docMk/>
          <pc:sldMk cId="2514223061" sldId="333"/>
        </pc:sldMkLst>
        <pc:spChg chg="add mod">
          <ac:chgData name="Rachel Harrison" userId="S::rachel.harrison@bramhopeprimaryschool.co.uk::1ceaffb2-cd00-4957-9443-572dfb74df9c" providerId="AD" clId="Web-{E31389DF-8438-51DE-9E8E-EF97E1908578}" dt="2021-03-01T14:54:38.562" v="2019" actId="20577"/>
          <ac:spMkLst>
            <pc:docMk/>
            <pc:sldMk cId="2514223061" sldId="333"/>
            <ac:spMk id="2" creationId="{50792D3E-AE47-44E9-BA45-E822F95B7462}"/>
          </ac:spMkLst>
        </pc:spChg>
      </pc:sldChg>
      <pc:sldChg chg="addSp modSp new">
        <pc:chgData name="Rachel Harrison" userId="S::rachel.harrison@bramhopeprimaryschool.co.uk::1ceaffb2-cd00-4957-9443-572dfb74df9c" providerId="AD" clId="Web-{E31389DF-8438-51DE-9E8E-EF97E1908578}" dt="2021-03-01T14:57:17.533" v="2168" actId="20577"/>
        <pc:sldMkLst>
          <pc:docMk/>
          <pc:sldMk cId="4224021644" sldId="334"/>
        </pc:sldMkLst>
        <pc:spChg chg="add mod">
          <ac:chgData name="Rachel Harrison" userId="S::rachel.harrison@bramhopeprimaryschool.co.uk::1ceaffb2-cd00-4957-9443-572dfb74df9c" providerId="AD" clId="Web-{E31389DF-8438-51DE-9E8E-EF97E1908578}" dt="2021-03-01T14:57:17.533" v="2168" actId="20577"/>
          <ac:spMkLst>
            <pc:docMk/>
            <pc:sldMk cId="4224021644" sldId="334"/>
            <ac:spMk id="2" creationId="{E5A91BD9-0331-4716-BFA1-FC43DAE914D6}"/>
          </ac:spMkLst>
        </pc:spChg>
        <pc:spChg chg="add mod">
          <ac:chgData name="Rachel Harrison" userId="S::rachel.harrison@bramhopeprimaryschool.co.uk::1ceaffb2-cd00-4957-9443-572dfb74df9c" providerId="AD" clId="Web-{E31389DF-8438-51DE-9E8E-EF97E1908578}" dt="2021-03-01T14:57:11.002" v="2167" actId="20577"/>
          <ac:spMkLst>
            <pc:docMk/>
            <pc:sldMk cId="4224021644" sldId="334"/>
            <ac:spMk id="3" creationId="{5F766022-A587-48FA-8985-730A06831333}"/>
          </ac:spMkLst>
        </pc:spChg>
      </pc:sldChg>
      <pc:sldChg chg="addSp modSp new">
        <pc:chgData name="Rachel Harrison" userId="S::rachel.harrison@bramhopeprimaryschool.co.uk::1ceaffb2-cd00-4957-9443-572dfb74df9c" providerId="AD" clId="Web-{E31389DF-8438-51DE-9E8E-EF97E1908578}" dt="2021-03-01T15:48:20.306" v="2764" actId="20577"/>
        <pc:sldMkLst>
          <pc:docMk/>
          <pc:sldMk cId="391908826" sldId="335"/>
        </pc:sldMkLst>
        <pc:spChg chg="add mod">
          <ac:chgData name="Rachel Harrison" userId="S::rachel.harrison@bramhopeprimaryschool.co.uk::1ceaffb2-cd00-4957-9443-572dfb74df9c" providerId="AD" clId="Web-{E31389DF-8438-51DE-9E8E-EF97E1908578}" dt="2021-03-01T15:48:20.306" v="2764" actId="20577"/>
          <ac:spMkLst>
            <pc:docMk/>
            <pc:sldMk cId="391908826" sldId="335"/>
            <ac:spMk id="2" creationId="{B73BA729-67BB-40D9-8F66-0D321EE880B9}"/>
          </ac:spMkLst>
        </pc:spChg>
      </pc:sldChg>
      <pc:sldChg chg="addSp modSp new">
        <pc:chgData name="Rachel Harrison" userId="S::rachel.harrison@bramhopeprimaryschool.co.uk::1ceaffb2-cd00-4957-9443-572dfb74df9c" providerId="AD" clId="Web-{E31389DF-8438-51DE-9E8E-EF97E1908578}" dt="2021-03-01T15:16:21.335" v="2173" actId="1076"/>
        <pc:sldMkLst>
          <pc:docMk/>
          <pc:sldMk cId="2513251525" sldId="336"/>
        </pc:sldMkLst>
        <pc:spChg chg="add mod">
          <ac:chgData name="Rachel Harrison" userId="S::rachel.harrison@bramhopeprimaryschool.co.uk::1ceaffb2-cd00-4957-9443-572dfb74df9c" providerId="AD" clId="Web-{E31389DF-8438-51DE-9E8E-EF97E1908578}" dt="2021-03-01T15:16:21.335" v="2173" actId="1076"/>
          <ac:spMkLst>
            <pc:docMk/>
            <pc:sldMk cId="2513251525" sldId="336"/>
            <ac:spMk id="3" creationId="{924F8114-AAA0-482F-9AFE-D3B9E37286C8}"/>
          </ac:spMkLst>
        </pc:spChg>
      </pc:sldChg>
      <pc:sldChg chg="addSp modSp new">
        <pc:chgData name="Rachel Harrison" userId="S::rachel.harrison@bramhopeprimaryschool.co.uk::1ceaffb2-cd00-4957-9443-572dfb74df9c" providerId="AD" clId="Web-{E31389DF-8438-51DE-9E8E-EF97E1908578}" dt="2021-03-01T15:39:16.405" v="2487" actId="20577"/>
        <pc:sldMkLst>
          <pc:docMk/>
          <pc:sldMk cId="1801447672" sldId="337"/>
        </pc:sldMkLst>
        <pc:spChg chg="add mod">
          <ac:chgData name="Rachel Harrison" userId="S::rachel.harrison@bramhopeprimaryschool.co.uk::1ceaffb2-cd00-4957-9443-572dfb74df9c" providerId="AD" clId="Web-{E31389DF-8438-51DE-9E8E-EF97E1908578}" dt="2021-03-01T15:39:16.405" v="2487" actId="20577"/>
          <ac:spMkLst>
            <pc:docMk/>
            <pc:sldMk cId="1801447672" sldId="337"/>
            <ac:spMk id="2" creationId="{6E1DD874-DE95-4523-8783-E597C2896DD6}"/>
          </ac:spMkLst>
        </pc:spChg>
      </pc:sldChg>
      <pc:sldChg chg="addSp modSp new ord">
        <pc:chgData name="Rachel Harrison" userId="S::rachel.harrison@bramhopeprimaryschool.co.uk::1ceaffb2-cd00-4957-9443-572dfb74df9c" providerId="AD" clId="Web-{E31389DF-8438-51DE-9E8E-EF97E1908578}" dt="2021-03-01T15:51:34.856" v="2843" actId="20577"/>
        <pc:sldMkLst>
          <pc:docMk/>
          <pc:sldMk cId="3723595794" sldId="338"/>
        </pc:sldMkLst>
        <pc:spChg chg="add mod">
          <ac:chgData name="Rachel Harrison" userId="S::rachel.harrison@bramhopeprimaryschool.co.uk::1ceaffb2-cd00-4957-9443-572dfb74df9c" providerId="AD" clId="Web-{E31389DF-8438-51DE-9E8E-EF97E1908578}" dt="2021-03-01T15:51:34.856" v="2843" actId="20577"/>
          <ac:spMkLst>
            <pc:docMk/>
            <pc:sldMk cId="3723595794" sldId="338"/>
            <ac:spMk id="2" creationId="{35D0751E-9985-4CBE-B559-0A1088DFC512}"/>
          </ac:spMkLst>
        </pc:spChg>
      </pc:sldChg>
      <pc:sldChg chg="new">
        <pc:chgData name="Rachel Harrison" userId="S::rachel.harrison@bramhopeprimaryschool.co.uk::1ceaffb2-cd00-4957-9443-572dfb74df9c" providerId="AD" clId="Web-{E31389DF-8438-51DE-9E8E-EF97E1908578}" dt="2021-03-01T15:48:43.978" v="2767"/>
        <pc:sldMkLst>
          <pc:docMk/>
          <pc:sldMk cId="102615646" sldId="339"/>
        </pc:sldMkLst>
      </pc:sldChg>
      <pc:sldChg chg="new">
        <pc:chgData name="Rachel Harrison" userId="S::rachel.harrison@bramhopeprimaryschool.co.uk::1ceaffb2-cd00-4957-9443-572dfb74df9c" providerId="AD" clId="Web-{E31389DF-8438-51DE-9E8E-EF97E1908578}" dt="2021-03-01T15:48:47.337" v="2768"/>
        <pc:sldMkLst>
          <pc:docMk/>
          <pc:sldMk cId="200140326" sldId="340"/>
        </pc:sldMkLst>
      </pc:sldChg>
      <pc:sldMasterChg chg="add addSldLayout">
        <pc:chgData name="Rachel Harrison" userId="S::rachel.harrison@bramhopeprimaryschool.co.uk::1ceaffb2-cd00-4957-9443-572dfb74df9c" providerId="AD" clId="Web-{E31389DF-8438-51DE-9E8E-EF97E1908578}" dt="2021-03-01T13:59:14.743" v="485"/>
        <pc:sldMasterMkLst>
          <pc:docMk/>
          <pc:sldMasterMk cId="2132356487" sldId="2147483648"/>
        </pc:sldMasterMkLst>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829392739" sldId="2147483649"/>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1998353530" sldId="2147483650"/>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652814116" sldId="2147483651"/>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3804295589" sldId="2147483652"/>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896382083" sldId="2147483653"/>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274379348" sldId="2147483654"/>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954709696" sldId="2147483655"/>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866964971" sldId="2147483656"/>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930942777" sldId="2147483657"/>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520926832" sldId="2147483658"/>
          </pc:sldLayoutMkLst>
        </pc:sldLayoutChg>
        <pc:sldLayoutChg chg="add">
          <pc:chgData name="Rachel Harrison" userId="S::rachel.harrison@bramhopeprimaryschool.co.uk::1ceaffb2-cd00-4957-9443-572dfb74df9c" providerId="AD" clId="Web-{E31389DF-8438-51DE-9E8E-EF97E1908578}" dt="2021-03-01T13:59:14.743" v="485"/>
          <pc:sldLayoutMkLst>
            <pc:docMk/>
            <pc:sldMasterMk cId="2132356487" sldId="2147483648"/>
            <pc:sldLayoutMk cId="2109787611" sldId="2147483659"/>
          </pc:sldLayoutMkLst>
        </pc:sldLayoutChg>
      </pc:sldMasterChg>
    </pc:docChg>
  </pc:docChgLst>
  <pc:docChgLst>
    <pc:chgData name="Rachel Harrison" userId="S::rachel.harrison@bramhopeprimaryschool.co.uk::1ceaffb2-cd00-4957-9443-572dfb74df9c" providerId="AD" clId="Web-{42B0C102-A1B6-A5DF-3656-C0684A1FDAD3}"/>
    <pc:docChg chg="modSld">
      <pc:chgData name="Rachel Harrison" userId="S::rachel.harrison@bramhopeprimaryschool.co.uk::1ceaffb2-cd00-4957-9443-572dfb74df9c" providerId="AD" clId="Web-{42B0C102-A1B6-A5DF-3656-C0684A1FDAD3}" dt="2021-03-03T12:12:42.914" v="134" actId="20577"/>
      <pc:docMkLst>
        <pc:docMk/>
      </pc:docMkLst>
      <pc:sldChg chg="addSp modSp">
        <pc:chgData name="Rachel Harrison" userId="S::rachel.harrison@bramhopeprimaryschool.co.uk::1ceaffb2-cd00-4957-9443-572dfb74df9c" providerId="AD" clId="Web-{42B0C102-A1B6-A5DF-3656-C0684A1FDAD3}" dt="2021-03-03T12:12:42.914" v="134" actId="20577"/>
        <pc:sldMkLst>
          <pc:docMk/>
          <pc:sldMk cId="639411999" sldId="307"/>
        </pc:sldMkLst>
        <pc:spChg chg="mod">
          <ac:chgData name="Rachel Harrison" userId="S::rachel.harrison@bramhopeprimaryschool.co.uk::1ceaffb2-cd00-4957-9443-572dfb74df9c" providerId="AD" clId="Web-{42B0C102-A1B6-A5DF-3656-C0684A1FDAD3}" dt="2021-03-03T12:12:14.632" v="122" actId="1076"/>
          <ac:spMkLst>
            <pc:docMk/>
            <pc:sldMk cId="639411999" sldId="307"/>
            <ac:spMk id="2" creationId="{02816404-D0B4-4679-9BD7-62FFCF7B1162}"/>
          </ac:spMkLst>
        </pc:spChg>
        <pc:spChg chg="add mod">
          <ac:chgData name="Rachel Harrison" userId="S::rachel.harrison@bramhopeprimaryschool.co.uk::1ceaffb2-cd00-4957-9443-572dfb74df9c" providerId="AD" clId="Web-{42B0C102-A1B6-A5DF-3656-C0684A1FDAD3}" dt="2021-03-03T12:12:42.914" v="134" actId="20577"/>
          <ac:spMkLst>
            <pc:docMk/>
            <pc:sldMk cId="639411999" sldId="307"/>
            <ac:spMk id="4" creationId="{05791629-5CB4-4EBB-B091-9E9AB5C77495}"/>
          </ac:spMkLst>
        </pc:spChg>
        <pc:picChg chg="add mod">
          <ac:chgData name="Rachel Harrison" userId="S::rachel.harrison@bramhopeprimaryschool.co.uk::1ceaffb2-cd00-4957-9443-572dfb74df9c" providerId="AD" clId="Web-{42B0C102-A1B6-A5DF-3656-C0684A1FDAD3}" dt="2021-03-03T12:12:16.945" v="123" actId="1076"/>
          <ac:picMkLst>
            <pc:docMk/>
            <pc:sldMk cId="639411999" sldId="307"/>
            <ac:picMk id="3" creationId="{896AB535-1F3B-4693-AF25-6392EB8AA3B1}"/>
          </ac:picMkLst>
        </pc:picChg>
      </pc:sldChg>
      <pc:sldChg chg="modSp">
        <pc:chgData name="Rachel Harrison" userId="S::rachel.harrison@bramhopeprimaryschool.co.uk::1ceaffb2-cd00-4957-9443-572dfb74df9c" providerId="AD" clId="Web-{42B0C102-A1B6-A5DF-3656-C0684A1FDAD3}" dt="2021-03-03T12:02:37.445" v="0" actId="20577"/>
        <pc:sldMkLst>
          <pc:docMk/>
          <pc:sldMk cId="0" sldId="352"/>
        </pc:sldMkLst>
        <pc:spChg chg="mod">
          <ac:chgData name="Rachel Harrison" userId="S::rachel.harrison@bramhopeprimaryschool.co.uk::1ceaffb2-cd00-4957-9443-572dfb74df9c" providerId="AD" clId="Web-{42B0C102-A1B6-A5DF-3656-C0684A1FDAD3}" dt="2021-03-03T12:02:37.445" v="0" actId="20577"/>
          <ac:spMkLst>
            <pc:docMk/>
            <pc:sldMk cId="0" sldId="352"/>
            <ac:spMk id="4" creationId="{00000000-0000-0000-0000-000000000000}"/>
          </ac:spMkLst>
        </pc:spChg>
      </pc:sldChg>
      <pc:sldChg chg="addSp modSp">
        <pc:chgData name="Rachel Harrison" userId="S::rachel.harrison@bramhopeprimaryschool.co.uk::1ceaffb2-cd00-4957-9443-572dfb74df9c" providerId="AD" clId="Web-{42B0C102-A1B6-A5DF-3656-C0684A1FDAD3}" dt="2021-03-03T12:04:55.714" v="18" actId="20577"/>
        <pc:sldMkLst>
          <pc:docMk/>
          <pc:sldMk cId="0" sldId="357"/>
        </pc:sldMkLst>
        <pc:spChg chg="mod">
          <ac:chgData name="Rachel Harrison" userId="S::rachel.harrison@bramhopeprimaryschool.co.uk::1ceaffb2-cd00-4957-9443-572dfb74df9c" providerId="AD" clId="Web-{42B0C102-A1B6-A5DF-3656-C0684A1FDAD3}" dt="2021-03-03T12:04:32.292" v="2" actId="20577"/>
          <ac:spMkLst>
            <pc:docMk/>
            <pc:sldMk cId="0" sldId="357"/>
            <ac:spMk id="3" creationId="{00000000-0000-0000-0000-000000000000}"/>
          </ac:spMkLst>
        </pc:spChg>
        <pc:spChg chg="add mod">
          <ac:chgData name="Rachel Harrison" userId="S::rachel.harrison@bramhopeprimaryschool.co.uk::1ceaffb2-cd00-4957-9443-572dfb74df9c" providerId="AD" clId="Web-{42B0C102-A1B6-A5DF-3656-C0684A1FDAD3}" dt="2021-03-03T12:04:55.714" v="18" actId="20577"/>
          <ac:spMkLst>
            <pc:docMk/>
            <pc:sldMk cId="0" sldId="357"/>
            <ac:spMk id="8" creationId="{C4CF9190-DF88-4117-A342-02FC7921AFDD}"/>
          </ac:spMkLst>
        </pc:spChg>
      </pc:sldChg>
      <pc:sldChg chg="modSp">
        <pc:chgData name="Rachel Harrison" userId="S::rachel.harrison@bramhopeprimaryschool.co.uk::1ceaffb2-cd00-4957-9443-572dfb74df9c" providerId="AD" clId="Web-{42B0C102-A1B6-A5DF-3656-C0684A1FDAD3}" dt="2021-03-03T12:05:50.278" v="24" actId="20577"/>
        <pc:sldMkLst>
          <pc:docMk/>
          <pc:sldMk cId="0" sldId="372"/>
        </pc:sldMkLst>
        <pc:spChg chg="mod">
          <ac:chgData name="Rachel Harrison" userId="S::rachel.harrison@bramhopeprimaryschool.co.uk::1ceaffb2-cd00-4957-9443-572dfb74df9c" providerId="AD" clId="Web-{42B0C102-A1B6-A5DF-3656-C0684A1FDAD3}" dt="2021-03-03T12:05:33.059" v="21" actId="1076"/>
          <ac:spMkLst>
            <pc:docMk/>
            <pc:sldMk cId="0" sldId="372"/>
            <ac:spMk id="3" creationId="{00000000-0000-0000-0000-000000000000}"/>
          </ac:spMkLst>
        </pc:spChg>
        <pc:spChg chg="mod">
          <ac:chgData name="Rachel Harrison" userId="S::rachel.harrison@bramhopeprimaryschool.co.uk::1ceaffb2-cd00-4957-9443-572dfb74df9c" providerId="AD" clId="Web-{42B0C102-A1B6-A5DF-3656-C0684A1FDAD3}" dt="2021-03-03T12:05:50.278" v="24" actId="20577"/>
          <ac:spMkLst>
            <pc:docMk/>
            <pc:sldMk cId="0" sldId="372"/>
            <ac:spMk id="4" creationId="{00000000-0000-0000-0000-000000000000}"/>
          </ac:spMkLst>
        </pc:spChg>
      </pc:sldChg>
      <pc:sldChg chg="modSp">
        <pc:chgData name="Rachel Harrison" userId="S::rachel.harrison@bramhopeprimaryschool.co.uk::1ceaffb2-cd00-4957-9443-572dfb74df9c" providerId="AD" clId="Web-{42B0C102-A1B6-A5DF-3656-C0684A1FDAD3}" dt="2021-03-03T12:09:42.503" v="115" actId="1076"/>
        <pc:sldMkLst>
          <pc:docMk/>
          <pc:sldMk cId="0" sldId="376"/>
        </pc:sldMkLst>
        <pc:spChg chg="mod">
          <ac:chgData name="Rachel Harrison" userId="S::rachel.harrison@bramhopeprimaryschool.co.uk::1ceaffb2-cd00-4957-9443-572dfb74df9c" providerId="AD" clId="Web-{42B0C102-A1B6-A5DF-3656-C0684A1FDAD3}" dt="2021-03-03T12:09:42.503" v="115" actId="1076"/>
          <ac:spMkLst>
            <pc:docMk/>
            <pc:sldMk cId="0" sldId="376"/>
            <ac:spMk id="12" creationId="{00000000-0000-0000-0000-000000000000}"/>
          </ac:spMkLst>
        </pc:spChg>
      </pc:sldChg>
      <pc:sldChg chg="modSp">
        <pc:chgData name="Rachel Harrison" userId="S::rachel.harrison@bramhopeprimaryschool.co.uk::1ceaffb2-cd00-4957-9443-572dfb74df9c" providerId="AD" clId="Web-{42B0C102-A1B6-A5DF-3656-C0684A1FDAD3}" dt="2021-03-03T12:11:12.693" v="116" actId="20577"/>
        <pc:sldMkLst>
          <pc:docMk/>
          <pc:sldMk cId="0" sldId="378"/>
        </pc:sldMkLst>
        <pc:spChg chg="mod">
          <ac:chgData name="Rachel Harrison" userId="S::rachel.harrison@bramhopeprimaryschool.co.uk::1ceaffb2-cd00-4957-9443-572dfb74df9c" providerId="AD" clId="Web-{42B0C102-A1B6-A5DF-3656-C0684A1FDAD3}" dt="2021-03-03T12:11:12.693" v="116" actId="20577"/>
          <ac:spMkLst>
            <pc:docMk/>
            <pc:sldMk cId="0" sldId="378"/>
            <ac:spMk id="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A2A03F-06DF-42F7-B51B-26D24BDE98F5}" type="datetimeFigureOut">
              <a:rPr lang="en-GB"/>
              <a:pPr/>
              <a:t>03/03/2021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6DE722-DE4B-48B5-A2D6-3511163694C0}" type="slidenum">
              <a:rPr lang="en-GB"/>
              <a:pPr/>
              <a:t>‹#›</a:t>
            </a:fld>
            <a:endParaRPr lang="en-GB"/>
          </a:p>
        </p:txBody>
      </p:sp>
    </p:spTree>
    <p:extLst>
      <p:ext uri="{BB962C8B-B14F-4D97-AF65-F5344CB8AC3E}">
        <p14:creationId xmlns:p14="http://schemas.microsoft.com/office/powerpoint/2010/main" val="3086869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9CACC1-FCF0-4372-8A64-F01622D90452}" type="slidenum">
              <a:rPr lang="en-GB" smtClean="0"/>
              <a:pPr/>
              <a:t>28</a:t>
            </a:fld>
            <a:endParaRPr lang="en-GB"/>
          </a:p>
        </p:txBody>
      </p:sp>
    </p:spTree>
    <p:extLst>
      <p:ext uri="{BB962C8B-B14F-4D97-AF65-F5344CB8AC3E}">
        <p14:creationId xmlns:p14="http://schemas.microsoft.com/office/powerpoint/2010/main" val="4244738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a:t>Click to edit Master title style</a:t>
            </a:r>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19" name="Date Placeholder 18"/>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8" name="Footer Placeholder 7"/>
          <p:cNvSpPr>
            <a:spLocks noGrp="1"/>
          </p:cNvSpPr>
          <p:nvPr>
            <p:ph type="ftr" sz="quarter" idx="11"/>
          </p:nvPr>
        </p:nvSpPr>
        <p:spPr/>
        <p:txBody>
          <a:bodyPr/>
          <a:lstStyle/>
          <a:p>
            <a:endParaRPr lang="en-GB"/>
          </a:p>
        </p:txBody>
      </p:sp>
      <p:sp>
        <p:nvSpPr>
          <p:cNvPr id="11" name="Slide Number Placeholder 10"/>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Content Placeholder 2"/>
          <p:cNvSpPr>
            <a:spLocks noGrp="1"/>
          </p:cNvSpPr>
          <p:nvPr>
            <p:ph idx="1"/>
          </p:nvPr>
        </p:nvSpPr>
        <p:spPr>
          <a:xfrm>
            <a:off x="502920" y="530352"/>
            <a:ext cx="8183880" cy="41879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a:t>Click to edit Master title style</a:t>
            </a:r>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a:t>Click to edit Master title style</a:t>
            </a:r>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a:t>Click to edit Master title style</a:t>
            </a:r>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a:t>Click to edit Master title style</a:t>
            </a:r>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36EDB-7E12-4698-988B-49E214345934}" type="slidenum">
              <a:rPr lang="en-GB" smtClean="0"/>
              <a:pPr/>
              <a:t>‹#›</a:t>
            </a:fld>
            <a:endParaRPr lang="en-GB"/>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Vertical Text Placeholder 2"/>
          <p:cNvSpPr>
            <a:spLocks noGrp="1"/>
          </p:cNvSpPr>
          <p:nvPr>
            <p:ph type="body" orient="vert" idx="1"/>
          </p:nvPr>
        </p:nvSpPr>
        <p:spPr>
          <a:xfrm>
            <a:off x="502920" y="530352"/>
            <a:ext cx="8183880" cy="418795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533400" y="533402"/>
            <a:ext cx="5943600" cy="525780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793B8-373C-4F7E-9223-27420A7E595F}"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36EDB-7E12-4698-988B-49E214345934}"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8293927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19983535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6528141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38042955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8963820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274379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9547096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Click to edit Master text styles</a:t>
            </a:r>
          </a:p>
        </p:txBody>
      </p:sp>
      <p:sp>
        <p:nvSpPr>
          <p:cNvPr id="5" name="Date Placeholder 4"/>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8669649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Click to edit Master text styles</a:t>
            </a:r>
          </a:p>
        </p:txBody>
      </p:sp>
      <p:sp>
        <p:nvSpPr>
          <p:cNvPr id="5" name="Date Placeholder 4"/>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9309427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5209268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7D0528-1315-43BD-B762-56A6A24F5117}" type="datetimeFigureOut">
              <a:rPr lang="en-GB" smtClean="0"/>
              <a:pPr/>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77380-1D0C-40B5-9A03-ADBF4F47C4F4}" type="slidenum">
              <a:rPr lang="en-GB" smtClean="0"/>
              <a:pPr/>
              <a:t>‹#›</a:t>
            </a:fld>
            <a:endParaRPr lang="en-GB"/>
          </a:p>
        </p:txBody>
      </p:sp>
    </p:spTree>
    <p:extLst>
      <p:ext uri="{BB962C8B-B14F-4D97-AF65-F5344CB8AC3E}">
        <p14:creationId xmlns:p14="http://schemas.microsoft.com/office/powerpoint/2010/main" val="2109787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p>
            <a:r>
              <a:rPr kumimoji="0" lang="en-US"/>
              <a:t>Click to edit Master title style</a:t>
            </a:r>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074793B8-373C-4F7E-9223-27420A7E595F}" type="datetimeFigureOut">
              <a:rPr lang="en-GB" smtClean="0"/>
              <a:pPr/>
              <a:t>03/03/2021</a:t>
            </a:fld>
            <a:endParaRPr lang="en-GB"/>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GB"/>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2F236EDB-7E12-4698-988B-49E21434593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4" r:id="rId12"/>
    <p:sldLayoutId id="2147483845" r:id="rId13"/>
    <p:sldLayoutId id="2147483846" r:id="rId14"/>
    <p:sldLayoutId id="2147483847" r:id="rId15"/>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17D0528-1315-43BD-B762-56A6A24F5117}" type="datetimeFigureOut">
              <a:rPr lang="en-GB" smtClean="0"/>
              <a:pPr/>
              <a:t>03/03/2021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8077380-1D0C-40B5-9A03-ADBF4F47C4F4}" type="slidenum">
              <a:rPr lang="en-GB" smtClean="0"/>
              <a:pPr/>
              <a:t>‹#›</a:t>
            </a:fld>
            <a:endParaRPr lang="en-GB"/>
          </a:p>
        </p:txBody>
      </p:sp>
    </p:spTree>
    <p:extLst>
      <p:ext uri="{BB962C8B-B14F-4D97-AF65-F5344CB8AC3E}">
        <p14:creationId xmlns:p14="http://schemas.microsoft.com/office/powerpoint/2010/main" val="21323564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uk.whales.org/2018/06/04/more-tragic-evidence-that-plastic-is-not-whale-foo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google.co.uk/url?sa=i&amp;rct=j&amp;q=&amp;esrc=s&amp;source=images&amp;cd=&amp;cad=rja&amp;uact=8&amp;ved=2ahUKEwjD7rH13fzdAhVPblAKHW7nB8IQjRx6BAgBEAU&amp;url=https://www.plasticpollutioncoalition.org/&amp;psig=AOvVaw2U3aVH2CTO8KLMUvesAK8V&amp;ust=153929039061169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jW5vaf3fzdAhVMZ1AKHUQ3CVoQjRx6BAgBEAU&amp;url=https://www.youtube.com/watch?v=RT8pEDdvmDM&amp;psig=AOvVaw2vfRJPdDgWqHqrB7sFDGLB&amp;ust=1539290189608477" TargetMode="External"/><Relationship Id="rId2" Type="http://schemas.openxmlformats.org/officeDocument/2006/relationships/hyperlink" Target="https://www.google.co.uk/url?sa=i&amp;rct=j&amp;q=&amp;esrc=s&amp;source=images&amp;cd=&amp;cad=rja&amp;uact=8&amp;ved=2ahUKEwj_vKn_3PzdAhXQZVAKHcSHAPgQjRx6BAgBEAU&amp;url=https://www.wattelectricalnews.com/NEWS/Small-QLD-engineering-firm-reaches-big-environmental-milestone-in-recycling-plastics/44367&amp;psig=AOvVaw2vfRJPdDgWqHqrB7sFDGLB&amp;ust=1539290189608477" TargetMode="External"/><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google.co.uk/url?sa=i&amp;rct=j&amp;q=&amp;esrc=s&amp;source=images&amp;cd=&amp;cad=rja&amp;uact=8&amp;ved=2ahUKEwiii_e33fzdAhVHK1AKHYibDqIQjRx6BAgBEAU&amp;url=https://www.alphalabs.co.uk/recycling&amp;psig=AOvVaw2vfRJPdDgWqHqrB7sFDGLB&amp;ust=1539290189608477" TargetMode="External"/><Relationship Id="rId1" Type="http://schemas.openxmlformats.org/officeDocument/2006/relationships/slideLayout" Target="../slideLayouts/slideLayout13.xml"/><Relationship Id="rId5" Type="http://schemas.openxmlformats.org/officeDocument/2006/relationships/image" Target="../media/image17.jpeg"/><Relationship Id="rId4" Type="http://schemas.openxmlformats.org/officeDocument/2006/relationships/hyperlink" Target="https://www.google.co.uk/url?sa=i&amp;rct=j&amp;q=&amp;esrc=s&amp;source=images&amp;cd=&amp;cad=rja&amp;uact=8&amp;ved=2ahUKEwj_vKn_3PzdAhXQZVAKHcSHAPgQjRx6BAgBEAU&amp;url=https://www.wattelectricalnews.com/NEWS/Small-QLD-engineering-firm-reaches-big-environmental-milestone-in-recycling-plastics/44367&amp;psig=AOvVaw2vfRJPdDgWqHqrB7sFDGLB&amp;ust=1539290189608477"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3.xml"/><Relationship Id="rId5" Type="http://schemas.openxmlformats.org/officeDocument/2006/relationships/image" Target="../media/image22.pn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7" Type="http://schemas.microsoft.com/office/2007/relationships/hdphoto" Target="../media/hdphoto4.wdp"/><Relationship Id="rId2" Type="http://schemas.openxmlformats.org/officeDocument/2006/relationships/image" Target="../media/image29.png"/><Relationship Id="rId1" Type="http://schemas.openxmlformats.org/officeDocument/2006/relationships/slideLayout" Target="../slideLayouts/slideLayout13.xml"/><Relationship Id="rId6" Type="http://schemas.openxmlformats.org/officeDocument/2006/relationships/image" Target="../media/image31.png"/><Relationship Id="rId5" Type="http://schemas.microsoft.com/office/2007/relationships/hdphoto" Target="../media/hdphoto3.wdp"/><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8" Type="http://schemas.openxmlformats.org/officeDocument/2006/relationships/image" Target="../media/image37.png"/><Relationship Id="rId3" Type="http://schemas.microsoft.com/office/2007/relationships/hdphoto" Target="../media/hdphoto5.wdp"/><Relationship Id="rId7" Type="http://schemas.microsoft.com/office/2007/relationships/hdphoto" Target="../media/hdphoto7.wdp"/><Relationship Id="rId2" Type="http://schemas.openxmlformats.org/officeDocument/2006/relationships/image" Target="../media/image34.png"/><Relationship Id="rId1" Type="http://schemas.openxmlformats.org/officeDocument/2006/relationships/slideLayout" Target="../slideLayouts/slideLayout13.xml"/><Relationship Id="rId6" Type="http://schemas.openxmlformats.org/officeDocument/2006/relationships/image" Target="../media/image36.png"/><Relationship Id="rId5" Type="http://schemas.microsoft.com/office/2007/relationships/hdphoto" Target="../media/hdphoto6.wdp"/><Relationship Id="rId4" Type="http://schemas.openxmlformats.org/officeDocument/2006/relationships/image" Target="../media/image35.png"/><Relationship Id="rId9" Type="http://schemas.microsoft.com/office/2007/relationships/hdphoto" Target="../media/hdphoto8.wdp"/></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3.xml"/><Relationship Id="rId4" Type="http://schemas.openxmlformats.org/officeDocument/2006/relationships/image" Target="../media/image40.jpeg"/></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2937F1-ED92-4940-B212-151063041137}"/>
              </a:ext>
            </a:extLst>
          </p:cNvPr>
          <p:cNvSpPr txBox="1"/>
          <p:nvPr/>
        </p:nvSpPr>
        <p:spPr>
          <a:xfrm>
            <a:off x="602673" y="687689"/>
            <a:ext cx="8061456" cy="247760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500" dirty="0"/>
              <a:t>During the last lesson, we thought about plastic pollution and the </a:t>
            </a:r>
            <a:r>
              <a:rPr lang="en-GB" sz="5500" b="1" dirty="0">
                <a:solidFill>
                  <a:srgbClr val="7030A0"/>
                </a:solidFill>
              </a:rPr>
              <a:t>dangers to whales</a:t>
            </a:r>
          </a:p>
          <a:p>
            <a:pPr algn="ctr"/>
            <a:r>
              <a:rPr lang="en-GB" sz="3000" dirty="0">
                <a:ea typeface="Verdana"/>
              </a:rPr>
              <a:t>and other sea creatures</a:t>
            </a:r>
            <a:r>
              <a:rPr lang="en-GB" sz="3000" dirty="0">
                <a:solidFill>
                  <a:srgbClr val="7030A0"/>
                </a:solidFill>
                <a:ea typeface="Verdana"/>
              </a:rPr>
              <a:t>.</a:t>
            </a:r>
            <a:endParaRPr lang="en-US" sz="3000" dirty="0">
              <a:solidFill>
                <a:srgbClr val="7030A0"/>
              </a:solidFill>
              <a:ea typeface="Verdana"/>
            </a:endParaRPr>
          </a:p>
        </p:txBody>
      </p:sp>
      <p:pic>
        <p:nvPicPr>
          <p:cNvPr id="3" name="Picture 2" descr="It always hits me hard': how a haunting album helped save the whales |  Whales | The Guardian"/>
          <p:cNvPicPr>
            <a:picLocks noChangeAspect="1" noChangeArrowheads="1"/>
          </p:cNvPicPr>
          <p:nvPr/>
        </p:nvPicPr>
        <p:blipFill>
          <a:blip r:embed="rId2" cstate="print"/>
          <a:srcRect/>
          <a:stretch>
            <a:fillRect/>
          </a:stretch>
        </p:blipFill>
        <p:spPr bwMode="auto">
          <a:xfrm>
            <a:off x="1763688" y="3284983"/>
            <a:ext cx="5760640" cy="2985059"/>
          </a:xfrm>
          <a:prstGeom prst="rect">
            <a:avLst/>
          </a:prstGeom>
          <a:noFill/>
        </p:spPr>
      </p:pic>
    </p:spTree>
    <p:extLst>
      <p:ext uri="{BB962C8B-B14F-4D97-AF65-F5344CB8AC3E}">
        <p14:creationId xmlns:p14="http://schemas.microsoft.com/office/powerpoint/2010/main" val="2885630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80728"/>
            <a:ext cx="8229600" cy="1143000"/>
          </a:xfrm>
        </p:spPr>
        <p:txBody>
          <a:bodyPr>
            <a:normAutofit fontScale="90000"/>
          </a:bodyPr>
          <a:lstStyle/>
          <a:p>
            <a:pPr algn="ctr"/>
            <a:r>
              <a:rPr lang="en-US" sz="3900" b="1" dirty="0">
                <a:solidFill>
                  <a:schemeClr val="accent6">
                    <a:lumMod val="75000"/>
                  </a:schemeClr>
                </a:solidFill>
              </a:rPr>
              <a:t>What were the main dangers of plastic to whales?</a:t>
            </a:r>
            <a:br>
              <a:rPr lang="en-US" dirty="0"/>
            </a:br>
            <a:endParaRPr lang="en-US" dirty="0"/>
          </a:p>
        </p:txBody>
      </p:sp>
      <p:pic>
        <p:nvPicPr>
          <p:cNvPr id="1026" name="Picture 2" descr="https://www.blueoceansociety.org/wp-content/uploads/2019/03/Pinball-IMG_4375-752x440.jpg"/>
          <p:cNvPicPr>
            <a:picLocks noChangeAspect="1" noChangeArrowheads="1"/>
          </p:cNvPicPr>
          <p:nvPr/>
        </p:nvPicPr>
        <p:blipFill>
          <a:blip r:embed="rId2" cstate="print"/>
          <a:srcRect/>
          <a:stretch>
            <a:fillRect/>
          </a:stretch>
        </p:blipFill>
        <p:spPr bwMode="auto">
          <a:xfrm>
            <a:off x="1043608" y="2132856"/>
            <a:ext cx="7162800" cy="4191001"/>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normAutofit/>
          </a:bodyPr>
          <a:lstStyle/>
          <a:p>
            <a:r>
              <a:rPr lang="en-US" sz="5500" b="1" dirty="0">
                <a:solidFill>
                  <a:schemeClr val="accent6">
                    <a:lumMod val="75000"/>
                  </a:schemeClr>
                </a:solidFill>
              </a:rPr>
              <a:t>Entanglement</a:t>
            </a:r>
            <a:endParaRPr lang="en-US" sz="5500" dirty="0">
              <a:solidFill>
                <a:schemeClr val="accent6">
                  <a:lumMod val="75000"/>
                </a:schemeClr>
              </a:solidFill>
            </a:endParaRPr>
          </a:p>
        </p:txBody>
      </p:sp>
      <p:sp>
        <p:nvSpPr>
          <p:cNvPr id="5" name="Content Placeholder 2"/>
          <p:cNvSpPr>
            <a:spLocks noGrp="1"/>
          </p:cNvSpPr>
          <p:nvPr>
            <p:ph idx="1"/>
          </p:nvPr>
        </p:nvSpPr>
        <p:spPr>
          <a:xfrm>
            <a:off x="107504" y="1628800"/>
            <a:ext cx="4464496" cy="4525963"/>
          </a:xfrm>
        </p:spPr>
        <p:txBody>
          <a:bodyPr/>
          <a:lstStyle/>
          <a:p>
            <a:pPr>
              <a:buNone/>
            </a:pPr>
            <a:r>
              <a:rPr lang="en-US" dirty="0"/>
              <a:t>  </a:t>
            </a:r>
            <a:r>
              <a:rPr lang="en-US" sz="2500" dirty="0"/>
              <a:t>Whales can become physically entangled in plastic in the ocean, usually in the form of fishing nets and rope, but also discarded plastic like bags</a:t>
            </a:r>
            <a:r>
              <a:rPr lang="en-US" dirty="0"/>
              <a:t>. </a:t>
            </a:r>
          </a:p>
        </p:txBody>
      </p:sp>
      <p:pic>
        <p:nvPicPr>
          <p:cNvPr id="6" name="Picture 2" descr="Image result for whale entangled in plastic"/>
          <p:cNvPicPr>
            <a:picLocks noChangeAspect="1" noChangeArrowheads="1"/>
          </p:cNvPicPr>
          <p:nvPr/>
        </p:nvPicPr>
        <p:blipFill>
          <a:blip r:embed="rId2" cstate="print"/>
          <a:srcRect/>
          <a:stretch>
            <a:fillRect/>
          </a:stretch>
        </p:blipFill>
        <p:spPr bwMode="auto">
          <a:xfrm rot="1181769">
            <a:off x="4714392" y="2648215"/>
            <a:ext cx="3898033" cy="2376264"/>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1143000"/>
          </a:xfrm>
        </p:spPr>
        <p:txBody>
          <a:bodyPr>
            <a:normAutofit/>
          </a:bodyPr>
          <a:lstStyle/>
          <a:p>
            <a:r>
              <a:rPr lang="en-US" sz="5500" b="1" dirty="0">
                <a:solidFill>
                  <a:schemeClr val="accent6">
                    <a:lumMod val="75000"/>
                  </a:schemeClr>
                </a:solidFill>
              </a:rPr>
              <a:t>Ingestion</a:t>
            </a:r>
            <a:endParaRPr lang="en-US" sz="5500" dirty="0">
              <a:solidFill>
                <a:schemeClr val="accent6">
                  <a:lumMod val="75000"/>
                </a:schemeClr>
              </a:solidFill>
            </a:endParaRPr>
          </a:p>
        </p:txBody>
      </p:sp>
      <p:sp>
        <p:nvSpPr>
          <p:cNvPr id="3" name="Rectangle 2"/>
          <p:cNvSpPr/>
          <p:nvPr/>
        </p:nvSpPr>
        <p:spPr>
          <a:xfrm>
            <a:off x="395536" y="1268760"/>
            <a:ext cx="8352928" cy="1631216"/>
          </a:xfrm>
          <a:prstGeom prst="rect">
            <a:avLst/>
          </a:prstGeom>
        </p:spPr>
        <p:txBody>
          <a:bodyPr wrap="square">
            <a:spAutoFit/>
          </a:bodyPr>
          <a:lstStyle/>
          <a:p>
            <a:r>
              <a:rPr lang="en-US" sz="2500" dirty="0">
                <a:solidFill>
                  <a:schemeClr val="accent6">
                    <a:lumMod val="75000"/>
                  </a:schemeClr>
                </a:solidFill>
              </a:rPr>
              <a:t>Plastic may be ingested by whales mistakenly while feeding on prey, or may enter their digestive system from inside of prey that has previously fed on plastic. </a:t>
            </a:r>
          </a:p>
        </p:txBody>
      </p:sp>
      <p:sp>
        <p:nvSpPr>
          <p:cNvPr id="4" name="Rectangle 3"/>
          <p:cNvSpPr/>
          <p:nvPr/>
        </p:nvSpPr>
        <p:spPr>
          <a:xfrm>
            <a:off x="539552" y="3284984"/>
            <a:ext cx="4572000" cy="2462213"/>
          </a:xfrm>
          <a:prstGeom prst="rect">
            <a:avLst/>
          </a:prstGeom>
        </p:spPr>
        <p:txBody>
          <a:bodyPr lIns="91440" tIns="45720" rIns="91440" bIns="45720" anchor="t">
            <a:spAutoFit/>
          </a:bodyPr>
          <a:lstStyle/>
          <a:p>
            <a:r>
              <a:rPr lang="en-US" sz="2200" dirty="0">
                <a:solidFill>
                  <a:schemeClr val="accent6">
                    <a:lumMod val="75000"/>
                  </a:schemeClr>
                </a:solidFill>
              </a:rPr>
              <a:t>Microplastics, plastic pieces of 5mm or less, are of particular concern for baleen whales, as these giant creatures can end up ingesting the tiny plastic along with krill or other prey while filter feeding.</a:t>
            </a:r>
          </a:p>
        </p:txBody>
      </p:sp>
      <p:sp>
        <p:nvSpPr>
          <p:cNvPr id="5" name="Rectangle 4"/>
          <p:cNvSpPr/>
          <p:nvPr/>
        </p:nvSpPr>
        <p:spPr>
          <a:xfrm>
            <a:off x="5148064" y="5877272"/>
            <a:ext cx="3816424" cy="584775"/>
          </a:xfrm>
          <a:prstGeom prst="rect">
            <a:avLst/>
          </a:prstGeom>
        </p:spPr>
        <p:txBody>
          <a:bodyPr wrap="square">
            <a:spAutoFit/>
          </a:bodyPr>
          <a:lstStyle/>
          <a:p>
            <a:r>
              <a:rPr lang="en-US" sz="1400" dirty="0">
                <a:solidFill>
                  <a:schemeClr val="accent6">
                    <a:lumMod val="75000"/>
                  </a:schemeClr>
                </a:solidFill>
              </a:rPr>
              <a:t>One dead pilot whale was found to </a:t>
            </a:r>
          </a:p>
          <a:p>
            <a:r>
              <a:rPr lang="en-US" sz="1400" u="sng" dirty="0">
                <a:solidFill>
                  <a:schemeClr val="accent6">
                    <a:lumMod val="75000"/>
                  </a:schemeClr>
                </a:solidFill>
                <a:hlinkClick r:id="rId2"/>
              </a:rPr>
              <a:t>contain 80 plastic bags</a:t>
            </a:r>
            <a:r>
              <a:rPr lang="en-US" sz="1400" dirty="0">
                <a:solidFill>
                  <a:schemeClr val="accent6">
                    <a:lumMod val="75000"/>
                  </a:schemeClr>
                </a:solidFill>
              </a:rPr>
              <a:t> in his stomach</a:t>
            </a:r>
            <a:r>
              <a:rPr lang="en-US" dirty="0">
                <a:solidFill>
                  <a:schemeClr val="accent6">
                    <a:lumMod val="75000"/>
                  </a:schemeClr>
                </a:solidFill>
              </a:rPr>
              <a:t>.</a:t>
            </a:r>
          </a:p>
        </p:txBody>
      </p:sp>
      <p:pic>
        <p:nvPicPr>
          <p:cNvPr id="6" name="Picture 2" descr="Image result for whale plastic ingestion"/>
          <p:cNvPicPr>
            <a:picLocks noChangeAspect="1" noChangeArrowheads="1"/>
          </p:cNvPicPr>
          <p:nvPr/>
        </p:nvPicPr>
        <p:blipFill>
          <a:blip r:embed="rId3" cstate="print"/>
          <a:srcRect/>
          <a:stretch>
            <a:fillRect/>
          </a:stretch>
        </p:blipFill>
        <p:spPr bwMode="auto">
          <a:xfrm>
            <a:off x="5076056" y="2636912"/>
            <a:ext cx="3840427" cy="288032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792D3E-AE47-44E9-BA45-E822F95B7462}"/>
              </a:ext>
            </a:extLst>
          </p:cNvPr>
          <p:cNvSpPr txBox="1"/>
          <p:nvPr/>
        </p:nvSpPr>
        <p:spPr>
          <a:xfrm>
            <a:off x="583780" y="725474"/>
            <a:ext cx="7872530"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Segoe UI"/>
              </a:rPr>
              <a:t>LC 2:</a:t>
            </a:r>
            <a:r>
              <a:rPr lang="en-GB" dirty="0">
                <a:cs typeface="Segoe UI"/>
              </a:rPr>
              <a:t> </a:t>
            </a:r>
            <a:r>
              <a:rPr lang="en-US" dirty="0">
                <a:cs typeface="Segoe UI"/>
              </a:rPr>
              <a:t>​</a:t>
            </a:r>
          </a:p>
          <a:p>
            <a:endParaRPr lang="en-US" dirty="0">
              <a:cs typeface="Segoe UI"/>
            </a:endParaRPr>
          </a:p>
          <a:p>
            <a:r>
              <a:rPr lang="en-GB" sz="2200" dirty="0">
                <a:cs typeface="Segoe UI"/>
              </a:rPr>
              <a:t>To understand ways in which we can reduce the use of plastic and minimise plastic pollution.​</a:t>
            </a:r>
            <a:endParaRPr lang="en-GB" sz="2200" dirty="0">
              <a:ea typeface="Verdana"/>
              <a:cs typeface="Segoe UI"/>
            </a:endParaRPr>
          </a:p>
          <a:p>
            <a:r>
              <a:rPr lang="en-GB" sz="2200" dirty="0">
                <a:cs typeface="Segoe UI"/>
              </a:rPr>
              <a:t>​</a:t>
            </a:r>
            <a:endParaRPr lang="en-GB" sz="2200" dirty="0">
              <a:ea typeface="Verdana"/>
              <a:cs typeface="Segoe UI"/>
            </a:endParaRPr>
          </a:p>
          <a:p>
            <a:r>
              <a:rPr lang="en-GB" sz="2200" dirty="0">
                <a:cs typeface="Segoe UI"/>
              </a:rPr>
              <a:t>To write a personal pledge about plastic pollution.</a:t>
            </a:r>
            <a:r>
              <a:rPr lang="en-US" sz="2200" dirty="0">
                <a:cs typeface="Segoe UI"/>
              </a:rPr>
              <a:t>​</a:t>
            </a:r>
            <a:endParaRPr lang="en-US" sz="2200" dirty="0">
              <a:ea typeface="Verdana"/>
              <a:cs typeface="Segoe UI"/>
            </a:endParaRPr>
          </a:p>
        </p:txBody>
      </p:sp>
    </p:spTree>
    <p:extLst>
      <p:ext uri="{BB962C8B-B14F-4D97-AF65-F5344CB8AC3E}">
        <p14:creationId xmlns:p14="http://schemas.microsoft.com/office/powerpoint/2010/main" val="2514223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6500" b="1" dirty="0">
                <a:solidFill>
                  <a:schemeClr val="accent1"/>
                </a:solidFill>
              </a:rPr>
              <a:t>A Whale’s Tale</a:t>
            </a:r>
            <a:endParaRPr lang="en-US" sz="6500" b="1" dirty="0">
              <a:solidFill>
                <a:schemeClr val="accent1"/>
              </a:solidFill>
            </a:endParaRPr>
          </a:p>
        </p:txBody>
      </p:sp>
      <p:pic>
        <p:nvPicPr>
          <p:cNvPr id="4098" name="Picture 2" descr="Image result for a whales tale"/>
          <p:cNvPicPr>
            <a:picLocks noChangeAspect="1" noChangeArrowheads="1"/>
          </p:cNvPicPr>
          <p:nvPr/>
        </p:nvPicPr>
        <p:blipFill>
          <a:blip r:embed="rId2" cstate="print"/>
          <a:srcRect/>
          <a:stretch>
            <a:fillRect/>
          </a:stretch>
        </p:blipFill>
        <p:spPr bwMode="auto">
          <a:xfrm>
            <a:off x="611559" y="1628800"/>
            <a:ext cx="7936881" cy="4464496"/>
          </a:xfrm>
          <a:prstGeom prst="rect">
            <a:avLst/>
          </a:prstGeom>
          <a:noFill/>
        </p:spPr>
      </p:pic>
      <p:sp>
        <p:nvSpPr>
          <p:cNvPr id="4" name="Title 1"/>
          <p:cNvSpPr txBox="1">
            <a:spLocks/>
          </p:cNvSpPr>
          <p:nvPr/>
        </p:nvSpPr>
        <p:spPr>
          <a:xfrm>
            <a:off x="457200" y="274638"/>
            <a:ext cx="8229600" cy="1143000"/>
          </a:xfrm>
          <a:prstGeom prst="rect">
            <a:avLst/>
          </a:prstGeom>
        </p:spPr>
        <p:txBody>
          <a:bodyPr vert="horz" anchor="b">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500" b="1" i="0" u="none" strike="noStrike" kern="1200" cap="none" spc="0" normalizeH="0" baseline="0" noProof="0" dirty="0">
                <a:ln>
                  <a:noFill/>
                </a:ln>
                <a:solidFill>
                  <a:schemeClr val="accent6">
                    <a:lumMod val="75000"/>
                  </a:schemeClr>
                </a:solidFill>
                <a:effectLst>
                  <a:outerShdw blurRad="53975" dist="22860" dir="5400000" algn="tl" rotWithShape="0">
                    <a:srgbClr val="000000">
                      <a:alpha val="55000"/>
                    </a:srgbClr>
                  </a:outerShdw>
                </a:effectLst>
                <a:uLnTx/>
                <a:uFillTx/>
                <a:latin typeface="+mj-lt"/>
                <a:ea typeface="+mj-ea"/>
                <a:cs typeface="+mj-cs"/>
              </a:rPr>
              <a:t>A Whale’s Tale</a:t>
            </a:r>
            <a:endParaRPr kumimoji="0" lang="en-US" sz="6500" b="1" i="0" u="none" strike="noStrike" kern="1200" cap="none" spc="0" normalizeH="0" baseline="0" noProof="0" dirty="0">
              <a:ln>
                <a:noFill/>
              </a:ln>
              <a:solidFill>
                <a:schemeClr val="accent6">
                  <a:lumMod val="75000"/>
                </a:schemeClr>
              </a:solidFill>
              <a:effectLst>
                <a:outerShdw blurRad="53975" dist="22860" dir="5400000" algn="tl" rotWithShape="0">
                  <a:srgbClr val="000000">
                    <a:alpha val="55000"/>
                  </a:srgbClr>
                </a:outerShdw>
              </a:effectLst>
              <a:uLnTx/>
              <a:uFillTx/>
              <a:latin typeface="+mj-lt"/>
              <a:ea typeface="+mj-ea"/>
              <a:cs typeface="+mj-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1640" y="5877272"/>
            <a:ext cx="6084168" cy="369332"/>
          </a:xfrm>
          <a:prstGeom prst="rect">
            <a:avLst/>
          </a:prstGeom>
        </p:spPr>
        <p:txBody>
          <a:bodyPr wrap="square">
            <a:spAutoFit/>
          </a:bodyPr>
          <a:lstStyle/>
          <a:p>
            <a:r>
              <a:rPr lang="en-US" dirty="0"/>
              <a:t>https://www.youtube.com/watch?v=xFPoIU5iiYQ</a:t>
            </a:r>
          </a:p>
        </p:txBody>
      </p:sp>
      <p:sp>
        <p:nvSpPr>
          <p:cNvPr id="1026" name="AutoShape 2" descr="Image result for a whales ta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8" name="Picture 4" descr="Image result for a whales tale"/>
          <p:cNvPicPr>
            <a:picLocks noChangeAspect="1" noChangeArrowheads="1"/>
          </p:cNvPicPr>
          <p:nvPr/>
        </p:nvPicPr>
        <p:blipFill>
          <a:blip r:embed="rId2" cstate="print"/>
          <a:srcRect/>
          <a:stretch>
            <a:fillRect/>
          </a:stretch>
        </p:blipFill>
        <p:spPr bwMode="auto">
          <a:xfrm>
            <a:off x="251520" y="908720"/>
            <a:ext cx="8572500" cy="4286250"/>
          </a:xfrm>
          <a:prstGeom prst="rect">
            <a:avLst/>
          </a:prstGeom>
          <a:noFill/>
        </p:spPr>
      </p:pic>
      <p:sp>
        <p:nvSpPr>
          <p:cNvPr id="5" name="TextBox 4"/>
          <p:cNvSpPr txBox="1"/>
          <p:nvPr/>
        </p:nvSpPr>
        <p:spPr>
          <a:xfrm>
            <a:off x="611560" y="5373216"/>
            <a:ext cx="4536504" cy="369332"/>
          </a:xfrm>
          <a:prstGeom prst="rect">
            <a:avLst/>
          </a:prstGeom>
          <a:noFill/>
        </p:spPr>
        <p:txBody>
          <a:bodyPr wrap="square" rtlCol="0">
            <a:spAutoFit/>
          </a:bodyPr>
          <a:lstStyle/>
          <a:p>
            <a:r>
              <a:rPr lang="en-GB" b="1" dirty="0">
                <a:solidFill>
                  <a:schemeClr val="accent4">
                    <a:lumMod val="75000"/>
                  </a:schemeClr>
                </a:solidFill>
              </a:rPr>
              <a:t>Watch this powerful animation:</a:t>
            </a:r>
            <a:endParaRPr lang="en-US" b="1" dirty="0">
              <a:solidFill>
                <a:schemeClr val="accent4">
                  <a:lumMod val="7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noChangeArrowheads="1"/>
          </p:cNvSpPr>
          <p:nvPr>
            <p:ph type="title"/>
          </p:nvPr>
        </p:nvSpPr>
        <p:spPr/>
        <p:txBody>
          <a:bodyPr/>
          <a:lstStyle/>
          <a:p>
            <a:pPr algn="ctr" eaLnBrk="1" hangingPunct="1"/>
            <a:r>
              <a:rPr lang="en-GB" altLang="en-US" sz="5300" b="0" dirty="0">
                <a:solidFill>
                  <a:schemeClr val="accent6">
                    <a:lumMod val="75000"/>
                  </a:schemeClr>
                </a:solidFill>
              </a:rPr>
              <a:t>Plastic Pollution</a:t>
            </a:r>
          </a:p>
        </p:txBody>
      </p:sp>
      <p:sp>
        <p:nvSpPr>
          <p:cNvPr id="2" name="Rectangle 1"/>
          <p:cNvSpPr/>
          <p:nvPr/>
        </p:nvSpPr>
        <p:spPr>
          <a:xfrm>
            <a:off x="684213" y="3775075"/>
            <a:ext cx="7775575" cy="38576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t>Think about it</a:t>
            </a:r>
          </a:p>
        </p:txBody>
      </p:sp>
      <p:sp>
        <p:nvSpPr>
          <p:cNvPr id="9" name="Rectangle 8"/>
          <p:cNvSpPr/>
          <p:nvPr/>
        </p:nvSpPr>
        <p:spPr>
          <a:xfrm>
            <a:off x="684213" y="4208463"/>
            <a:ext cx="7775575" cy="595312"/>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t>What do you think about these pictures?</a:t>
            </a:r>
          </a:p>
        </p:txBody>
      </p:sp>
      <p:sp>
        <p:nvSpPr>
          <p:cNvPr id="12" name="Rectangle 11"/>
          <p:cNvSpPr>
            <a:spLocks noChangeArrowheads="1"/>
          </p:cNvSpPr>
          <p:nvPr/>
        </p:nvSpPr>
        <p:spPr bwMode="auto">
          <a:xfrm>
            <a:off x="684213" y="5070475"/>
            <a:ext cx="7680325" cy="884070"/>
          </a:xfrm>
          <a:prstGeom prst="rect">
            <a:avLst/>
          </a:prstGeom>
          <a:noFill/>
          <a:ln w="9525">
            <a:noFill/>
            <a:miter lim="800000"/>
            <a:headEnd/>
            <a:tailEnd/>
          </a:ln>
        </p:spPr>
        <p:txBody>
          <a:bodyPr lIns="0" tIns="72000" rIns="0" bIns="72000">
            <a:spAutoFit/>
          </a:bodyPr>
          <a:lstStyle/>
          <a:p>
            <a:pPr algn="just" eaLnBrk="1" hangingPunct="1"/>
            <a:r>
              <a:rPr lang="en-GB" altLang="en-US" sz="2400" dirty="0">
                <a:solidFill>
                  <a:schemeClr val="accent5">
                    <a:lumMod val="75000"/>
                  </a:schemeClr>
                </a:solidFill>
                <a:ea typeface="Sassoon Infant Rg" pitchFamily="50" charset="0"/>
                <a:cs typeface="Sassoon Infant Rg" pitchFamily="50" charset="0"/>
              </a:rPr>
              <a:t>All living things should be able to live free from pollution and harm from plastics. </a:t>
            </a:r>
          </a:p>
        </p:txBody>
      </p:sp>
      <p:pic>
        <p:nvPicPr>
          <p:cNvPr id="4" name="Picture 3"/>
          <p:cNvPicPr>
            <a:picLocks noChangeAspect="1" noChangeArrowheads="1"/>
          </p:cNvPicPr>
          <p:nvPr/>
        </p:nvPicPr>
        <p:blipFill>
          <a:blip r:embed="rId2" cstate="print"/>
          <a:srcRect/>
          <a:stretch>
            <a:fillRect/>
          </a:stretch>
        </p:blipFill>
        <p:spPr bwMode="auto">
          <a:xfrm>
            <a:off x="684213" y="1612900"/>
            <a:ext cx="2714625" cy="1816100"/>
          </a:xfrm>
          <a:prstGeom prst="rect">
            <a:avLst/>
          </a:prstGeom>
          <a:noFill/>
          <a:ln w="9525">
            <a:noFill/>
            <a:miter lim="800000"/>
            <a:headEnd/>
            <a:tailEnd/>
          </a:ln>
        </p:spPr>
      </p:pic>
      <p:pic>
        <p:nvPicPr>
          <p:cNvPr id="6" name="Picture 5"/>
          <p:cNvPicPr>
            <a:picLocks noChangeAspect="1" noChangeArrowheads="1"/>
          </p:cNvPicPr>
          <p:nvPr/>
        </p:nvPicPr>
        <p:blipFill>
          <a:blip r:embed="rId3" cstate="print"/>
          <a:srcRect/>
          <a:stretch>
            <a:fillRect/>
          </a:stretch>
        </p:blipFill>
        <p:spPr bwMode="auto">
          <a:xfrm>
            <a:off x="3571875" y="1612900"/>
            <a:ext cx="2459038" cy="1816100"/>
          </a:xfrm>
          <a:prstGeom prst="rect">
            <a:avLst/>
          </a:prstGeom>
          <a:noFill/>
          <a:ln w="9525">
            <a:noFill/>
            <a:miter lim="800000"/>
            <a:headEnd/>
            <a:tailEnd/>
          </a:ln>
        </p:spPr>
      </p:pic>
      <p:sp>
        <p:nvSpPr>
          <p:cNvPr id="13" name="Rectangle 12"/>
          <p:cNvSpPr/>
          <p:nvPr/>
        </p:nvSpPr>
        <p:spPr>
          <a:xfrm>
            <a:off x="684213" y="6605588"/>
            <a:ext cx="7680325" cy="252412"/>
          </a:xfrm>
          <a:prstGeom prst="rect">
            <a:avLst/>
          </a:prstGeom>
        </p:spPr>
        <p:txBody>
          <a:bodyPr lIns="0" tIns="72000" rIns="0" bIns="72000">
            <a:spAutoFit/>
          </a:bodyPr>
          <a:lstStyle/>
          <a:p>
            <a:pPr algn="ctr" eaLnBrk="1" fontAlgn="auto" hangingPunct="1">
              <a:spcBef>
                <a:spcPts val="0"/>
              </a:spcBef>
              <a:spcAft>
                <a:spcPts val="0"/>
              </a:spcAft>
              <a:defRPr/>
            </a:pPr>
            <a:r>
              <a:rPr lang="en-GB" sz="700" dirty="0">
                <a:solidFill>
                  <a:schemeClr val="bg1">
                    <a:lumMod val="75000"/>
                  </a:schemeClr>
                </a:solidFill>
                <a:latin typeface="Tuffy" panose="020B0603060100000000" pitchFamily="34" charset="0"/>
                <a:ea typeface="Tuffy" panose="020B0603060100000000" pitchFamily="34" charset="0"/>
              </a:rPr>
              <a:t>Photo courtesy of Ingrid </a:t>
            </a:r>
            <a:r>
              <a:rPr lang="en-GB" sz="700" dirty="0" err="1">
                <a:solidFill>
                  <a:schemeClr val="bg1">
                    <a:lumMod val="75000"/>
                  </a:schemeClr>
                </a:solidFill>
                <a:latin typeface="Tuffy" panose="020B0603060100000000" pitchFamily="34" charset="0"/>
                <a:ea typeface="Tuffy" panose="020B0603060100000000" pitchFamily="34" charset="0"/>
              </a:rPr>
              <a:t>Taylar</a:t>
            </a:r>
            <a:r>
              <a:rPr lang="en-GB" sz="700" dirty="0">
                <a:solidFill>
                  <a:schemeClr val="bg1">
                    <a:lumMod val="75000"/>
                  </a:schemeClr>
                </a:solidFill>
                <a:latin typeface="Tuffy" panose="020B0603060100000000" pitchFamily="34" charset="0"/>
                <a:ea typeface="Tuffy" panose="020B0603060100000000" pitchFamily="34" charset="0"/>
              </a:rPr>
              <a:t> (@flickr.com) - granted under creative commons licence - attribution</a:t>
            </a:r>
          </a:p>
        </p:txBody>
      </p:sp>
      <p:pic>
        <p:nvPicPr>
          <p:cNvPr id="8" name="Picture 7"/>
          <p:cNvPicPr>
            <a:picLocks noChangeAspect="1" noChangeArrowheads="1"/>
          </p:cNvPicPr>
          <p:nvPr/>
        </p:nvPicPr>
        <p:blipFill>
          <a:blip r:embed="rId4" cstate="print"/>
          <a:srcRect r="17302"/>
          <a:stretch>
            <a:fillRect/>
          </a:stretch>
        </p:blipFill>
        <p:spPr bwMode="auto">
          <a:xfrm>
            <a:off x="6203950" y="1612900"/>
            <a:ext cx="2255838" cy="18161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2"/>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2"/>
                  </p:tgtEl>
                </p:cond>
              </p:nextCondLst>
            </p:seq>
          </p:childTnLst>
        </p:cTn>
      </p:par>
    </p:tnLst>
    <p:bldLst>
      <p:bldP spid="9" grpId="0" animBg="1"/>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66022-A587-48FA-8985-730A06831333}"/>
              </a:ext>
            </a:extLst>
          </p:cNvPr>
          <p:cNvSpPr txBox="1"/>
          <p:nvPr/>
        </p:nvSpPr>
        <p:spPr>
          <a:xfrm>
            <a:off x="1619672" y="764704"/>
            <a:ext cx="607773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500" b="1" dirty="0">
                <a:solidFill>
                  <a:srgbClr val="7030A0"/>
                </a:solidFill>
              </a:rPr>
              <a:t>But what can we</a:t>
            </a:r>
            <a:endParaRPr lang="en-US" sz="4500" b="1" dirty="0">
              <a:solidFill>
                <a:srgbClr val="7030A0"/>
              </a:solidFill>
              <a:ea typeface="Verdana"/>
            </a:endParaRPr>
          </a:p>
          <a:p>
            <a:pPr algn="ctr"/>
            <a:r>
              <a:rPr lang="en-GB" sz="4500" b="1" dirty="0">
                <a:solidFill>
                  <a:srgbClr val="7030A0"/>
                </a:solidFill>
              </a:rPr>
              <a:t> do about it?</a:t>
            </a:r>
            <a:endParaRPr lang="en-US" sz="4500" b="1" dirty="0">
              <a:solidFill>
                <a:srgbClr val="7030A0"/>
              </a:solidFill>
              <a:ea typeface="Verdana"/>
            </a:endParaRPr>
          </a:p>
        </p:txBody>
      </p:sp>
      <p:sp>
        <p:nvSpPr>
          <p:cNvPr id="4" name="TextBox 3">
            <a:extLst>
              <a:ext uri="{FF2B5EF4-FFF2-40B4-BE49-F238E27FC236}">
                <a16:creationId xmlns:a16="http://schemas.microsoft.com/office/drawing/2014/main" id="{870A4F3E-0386-4048-BD1F-D4C73EE92B13}"/>
              </a:ext>
            </a:extLst>
          </p:cNvPr>
          <p:cNvSpPr txBox="1"/>
          <p:nvPr/>
        </p:nvSpPr>
        <p:spPr>
          <a:xfrm>
            <a:off x="2483768" y="2564904"/>
            <a:ext cx="4623009"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300" dirty="0"/>
              <a:t>https://www.youtube.com/watch?v=73sGgmZoMBQ</a:t>
            </a:r>
          </a:p>
        </p:txBody>
      </p:sp>
      <p:sp>
        <p:nvSpPr>
          <p:cNvPr id="5" name="TextBox 4"/>
          <p:cNvSpPr txBox="1"/>
          <p:nvPr/>
        </p:nvSpPr>
        <p:spPr>
          <a:xfrm>
            <a:off x="827584" y="3284984"/>
            <a:ext cx="7272808" cy="1477328"/>
          </a:xfrm>
          <a:prstGeom prst="rect">
            <a:avLst/>
          </a:prstGeom>
          <a:noFill/>
        </p:spPr>
        <p:txBody>
          <a:bodyPr wrap="square" rtlCol="0">
            <a:spAutoFit/>
          </a:bodyPr>
          <a:lstStyle/>
          <a:p>
            <a:r>
              <a:rPr lang="en-GB" dirty="0"/>
              <a:t>Watch this video link. </a:t>
            </a:r>
          </a:p>
          <a:p>
            <a:endParaRPr lang="en-GB" dirty="0"/>
          </a:p>
          <a:p>
            <a:r>
              <a:rPr lang="en-GB" dirty="0"/>
              <a:t>What were some of the changes at the end of the clip?</a:t>
            </a:r>
          </a:p>
          <a:p>
            <a:endParaRPr lang="en-GB" dirty="0"/>
          </a:p>
          <a:p>
            <a:r>
              <a:rPr lang="en-GB" dirty="0"/>
              <a:t>What other changes could we make?</a:t>
            </a:r>
            <a:endParaRPr lang="en-US" dirty="0"/>
          </a:p>
        </p:txBody>
      </p:sp>
    </p:spTree>
    <p:extLst>
      <p:ext uri="{BB962C8B-B14F-4D97-AF65-F5344CB8AC3E}">
        <p14:creationId xmlns:p14="http://schemas.microsoft.com/office/powerpoint/2010/main" val="4224021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2034552"/>
          </a:xfrm>
        </p:spPr>
        <p:txBody>
          <a:bodyPr>
            <a:normAutofit/>
          </a:bodyPr>
          <a:lstStyle/>
          <a:p>
            <a:pPr>
              <a:buNone/>
            </a:pPr>
            <a:r>
              <a:rPr lang="en-GB" sz="2000" dirty="0"/>
              <a:t>      </a:t>
            </a:r>
          </a:p>
          <a:p>
            <a:pPr>
              <a:buNone/>
            </a:pPr>
            <a:endParaRPr lang="en-GB" sz="2000" dirty="0"/>
          </a:p>
          <a:p>
            <a:pPr>
              <a:buNone/>
            </a:pPr>
            <a:endParaRPr lang="en-GB" sz="2000" dirty="0"/>
          </a:p>
        </p:txBody>
      </p:sp>
      <p:sp>
        <p:nvSpPr>
          <p:cNvPr id="5" name="Title 1"/>
          <p:cNvSpPr>
            <a:spLocks noGrp="1"/>
          </p:cNvSpPr>
          <p:nvPr>
            <p:ph type="title"/>
          </p:nvPr>
        </p:nvSpPr>
        <p:spPr>
          <a:xfrm>
            <a:off x="539552" y="476672"/>
            <a:ext cx="8183880" cy="1051560"/>
          </a:xfrm>
        </p:spPr>
        <p:txBody>
          <a:bodyPr>
            <a:normAutofit fontScale="90000"/>
          </a:bodyPr>
          <a:lstStyle/>
          <a:p>
            <a:pPr algn="ctr"/>
            <a:r>
              <a:rPr lang="en-GB" dirty="0">
                <a:solidFill>
                  <a:srgbClr val="7030A0"/>
                </a:solidFill>
              </a:rPr>
              <a:t>How can we take action against plastic in the ocean?</a:t>
            </a:r>
          </a:p>
        </p:txBody>
      </p:sp>
      <p:pic>
        <p:nvPicPr>
          <p:cNvPr id="40962" name="Picture 2" descr="Image result for recycling plastic in the ocean">
            <a:hlinkClick r:id="rId2"/>
          </p:cNvPr>
          <p:cNvPicPr>
            <a:picLocks noChangeAspect="1" noChangeArrowheads="1"/>
          </p:cNvPicPr>
          <p:nvPr/>
        </p:nvPicPr>
        <p:blipFill>
          <a:blip r:embed="rId3" cstate="print"/>
          <a:srcRect/>
          <a:stretch>
            <a:fillRect/>
          </a:stretch>
        </p:blipFill>
        <p:spPr bwMode="auto">
          <a:xfrm>
            <a:off x="611560" y="1700808"/>
            <a:ext cx="7920880" cy="396044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noChangeArrowheads="1"/>
          </p:cNvSpPr>
          <p:nvPr>
            <p:ph type="title"/>
          </p:nvPr>
        </p:nvSpPr>
        <p:spPr/>
        <p:txBody>
          <a:bodyPr/>
          <a:lstStyle/>
          <a:p>
            <a:pPr algn="ctr" eaLnBrk="1" hangingPunct="1"/>
            <a:r>
              <a:rPr lang="en-GB" altLang="en-US" sz="5000" b="0" dirty="0">
                <a:solidFill>
                  <a:schemeClr val="accent4">
                    <a:lumMod val="75000"/>
                  </a:schemeClr>
                </a:solidFill>
              </a:rPr>
              <a:t>Our Responsibility</a:t>
            </a:r>
          </a:p>
        </p:txBody>
      </p:sp>
      <p:sp>
        <p:nvSpPr>
          <p:cNvPr id="18435" name="Rectangle 4"/>
          <p:cNvSpPr>
            <a:spLocks noChangeArrowheads="1"/>
          </p:cNvSpPr>
          <p:nvPr/>
        </p:nvSpPr>
        <p:spPr bwMode="auto">
          <a:xfrm>
            <a:off x="885825" y="1473200"/>
            <a:ext cx="7362825" cy="1745844"/>
          </a:xfrm>
          <a:prstGeom prst="rect">
            <a:avLst/>
          </a:prstGeom>
          <a:noFill/>
          <a:ln w="9525">
            <a:noFill/>
            <a:miter lim="800000"/>
            <a:headEnd/>
            <a:tailEnd/>
          </a:ln>
        </p:spPr>
        <p:txBody>
          <a:bodyPr lIns="0" tIns="72000" rIns="0" bIns="72000">
            <a:spAutoFit/>
          </a:bodyPr>
          <a:lstStyle/>
          <a:p>
            <a:pPr algn="ctr" eaLnBrk="1" hangingPunct="1"/>
            <a:r>
              <a:rPr lang="en-GB" altLang="en-US" sz="2600" dirty="0">
                <a:solidFill>
                  <a:schemeClr val="accent4">
                    <a:lumMod val="75000"/>
                  </a:schemeClr>
                </a:solidFill>
                <a:ea typeface="Sassoon Infant Rg" pitchFamily="50" charset="0"/>
                <a:cs typeface="Sassoon Infant Rg" pitchFamily="50" charset="0"/>
              </a:rPr>
              <a:t>By making small changes, we can all make a difference. Let’s all work together to make the Earth a healthier and cleaner place for everything.</a:t>
            </a:r>
          </a:p>
        </p:txBody>
      </p:sp>
      <p:pic>
        <p:nvPicPr>
          <p:cNvPr id="3" name="Picture 2"/>
          <p:cNvPicPr>
            <a:picLocks noChangeAspect="1" noChangeArrowheads="1"/>
          </p:cNvPicPr>
          <p:nvPr/>
        </p:nvPicPr>
        <p:blipFill>
          <a:blip r:embed="rId2" cstate="print"/>
          <a:srcRect r="34106"/>
          <a:stretch>
            <a:fillRect/>
          </a:stretch>
        </p:blipFill>
        <p:spPr bwMode="auto">
          <a:xfrm>
            <a:off x="827584" y="3789040"/>
            <a:ext cx="2360613" cy="2384425"/>
          </a:xfrm>
          <a:prstGeom prst="rect">
            <a:avLst/>
          </a:prstGeom>
          <a:noFill/>
          <a:ln w="9525">
            <a:noFill/>
            <a:miter lim="800000"/>
            <a:headEnd/>
            <a:tailEnd/>
          </a:ln>
        </p:spPr>
      </p:pic>
      <p:pic>
        <p:nvPicPr>
          <p:cNvPr id="6" name="Picture 5"/>
          <p:cNvPicPr>
            <a:picLocks noChangeAspect="1" noChangeArrowheads="1"/>
          </p:cNvPicPr>
          <p:nvPr/>
        </p:nvPicPr>
        <p:blipFill>
          <a:blip r:embed="rId3" cstate="print"/>
          <a:srcRect r="25587"/>
          <a:stretch>
            <a:fillRect/>
          </a:stretch>
        </p:blipFill>
        <p:spPr bwMode="auto">
          <a:xfrm>
            <a:off x="3491880" y="3789040"/>
            <a:ext cx="2362200" cy="2379662"/>
          </a:xfrm>
          <a:prstGeom prst="rect">
            <a:avLst/>
          </a:prstGeom>
          <a:noFill/>
          <a:ln w="9525">
            <a:noFill/>
            <a:miter lim="800000"/>
            <a:headEnd/>
            <a:tailEnd/>
          </a:ln>
        </p:spPr>
      </p:pic>
      <p:pic>
        <p:nvPicPr>
          <p:cNvPr id="9" name="Picture 8"/>
          <p:cNvPicPr>
            <a:picLocks noChangeAspect="1" noChangeArrowheads="1"/>
          </p:cNvPicPr>
          <p:nvPr/>
        </p:nvPicPr>
        <p:blipFill>
          <a:blip r:embed="rId4" cstate="print"/>
          <a:srcRect r="25587"/>
          <a:stretch>
            <a:fillRect/>
          </a:stretch>
        </p:blipFill>
        <p:spPr bwMode="auto">
          <a:xfrm>
            <a:off x="6156176" y="3861048"/>
            <a:ext cx="2360612" cy="23796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descr="Image result for recycling plastic">
            <a:hlinkClick r:id="rId2"/>
          </p:cNvPr>
          <p:cNvSpPr>
            <a:spLocks noChangeAspect="1" noChangeArrowheads="1"/>
          </p:cNvSpPr>
          <p:nvPr/>
        </p:nvSpPr>
        <p:spPr bwMode="auto">
          <a:xfrm>
            <a:off x="53975" y="-1766888"/>
            <a:ext cx="2762250" cy="36957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4036" name="AutoShape 4" descr="Image result for recycling plastic">
            <a:hlinkClick r:id="rId2"/>
          </p:cNvPr>
          <p:cNvSpPr>
            <a:spLocks noChangeAspect="1" noChangeArrowheads="1"/>
          </p:cNvSpPr>
          <p:nvPr/>
        </p:nvSpPr>
        <p:spPr bwMode="auto">
          <a:xfrm>
            <a:off x="53975" y="-1766888"/>
            <a:ext cx="2762250" cy="36957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4040" name="Picture 8" descr="Image result for recycling plastic">
            <a:hlinkClick r:id="rId3"/>
          </p:cNvPr>
          <p:cNvPicPr>
            <a:picLocks noChangeAspect="1" noChangeArrowheads="1"/>
          </p:cNvPicPr>
          <p:nvPr/>
        </p:nvPicPr>
        <p:blipFill>
          <a:blip r:embed="rId4" cstate="print"/>
          <a:srcRect/>
          <a:stretch>
            <a:fillRect/>
          </a:stretch>
        </p:blipFill>
        <p:spPr bwMode="auto">
          <a:xfrm>
            <a:off x="645783" y="877900"/>
            <a:ext cx="7992888" cy="5112568"/>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576" y="3356992"/>
            <a:ext cx="7632848" cy="1938992"/>
          </a:xfrm>
          <a:prstGeom prst="rect">
            <a:avLst/>
          </a:prstGeom>
        </p:spPr>
        <p:txBody>
          <a:bodyPr wrap="square" lIns="91440" tIns="45720" rIns="91440" bIns="45720" anchor="t">
            <a:spAutoFit/>
          </a:bodyPr>
          <a:lstStyle/>
          <a:p>
            <a:pPr algn="ctr" fontAlgn="base"/>
            <a:r>
              <a:rPr lang="en-US" sz="2000" dirty="0">
                <a:solidFill>
                  <a:schemeClr val="accent6">
                    <a:lumMod val="75000"/>
                  </a:schemeClr>
                </a:solidFill>
              </a:rPr>
              <a:t>Eliminating or reducing the use of plastics, especially single-use plastic, in your daily life is a critical step in reducing marine debris. The ways that the world processes recyclables are changing, and one of our best preventions against marine debris is choosing not to purchase plastic to begin with.</a:t>
            </a:r>
          </a:p>
        </p:txBody>
      </p:sp>
      <p:sp>
        <p:nvSpPr>
          <p:cNvPr id="4" name="TextBox 3"/>
          <p:cNvSpPr txBox="1"/>
          <p:nvPr/>
        </p:nvSpPr>
        <p:spPr>
          <a:xfrm>
            <a:off x="395536" y="620688"/>
            <a:ext cx="8424936" cy="784830"/>
          </a:xfrm>
          <a:prstGeom prst="rect">
            <a:avLst/>
          </a:prstGeom>
          <a:noFill/>
        </p:spPr>
        <p:txBody>
          <a:bodyPr wrap="square" rtlCol="0">
            <a:spAutoFit/>
          </a:bodyPr>
          <a:lstStyle/>
          <a:p>
            <a:pPr algn="ctr"/>
            <a:r>
              <a:rPr lang="en-GB" sz="4500" b="1" dirty="0">
                <a:solidFill>
                  <a:schemeClr val="accent6">
                    <a:lumMod val="75000"/>
                  </a:schemeClr>
                </a:solidFill>
              </a:rPr>
              <a:t>Reduce, Reuse,  Recycle</a:t>
            </a:r>
            <a:endParaRPr lang="en-US" sz="4500" b="1" dirty="0">
              <a:solidFill>
                <a:schemeClr val="accent6">
                  <a:lumMod val="75000"/>
                </a:schemeClr>
              </a:solidFill>
            </a:endParaRPr>
          </a:p>
        </p:txBody>
      </p:sp>
      <p:pic>
        <p:nvPicPr>
          <p:cNvPr id="5" name="Picture 6" descr="Image result for recycling plastic">
            <a:hlinkClick r:id="rId2"/>
          </p:cNvPr>
          <p:cNvPicPr>
            <a:picLocks noChangeAspect="1" noChangeArrowheads="1"/>
          </p:cNvPicPr>
          <p:nvPr/>
        </p:nvPicPr>
        <p:blipFill>
          <a:blip r:embed="rId3" cstate="print"/>
          <a:srcRect/>
          <a:stretch>
            <a:fillRect/>
          </a:stretch>
        </p:blipFill>
        <p:spPr bwMode="auto">
          <a:xfrm>
            <a:off x="1403648" y="1484784"/>
            <a:ext cx="1656184" cy="1656184"/>
          </a:xfrm>
          <a:prstGeom prst="rect">
            <a:avLst/>
          </a:prstGeom>
          <a:noFill/>
        </p:spPr>
      </p:pic>
      <p:pic>
        <p:nvPicPr>
          <p:cNvPr id="6" name="Picture 6" descr="Image result for recycling plastic">
            <a:hlinkClick r:id="rId2"/>
          </p:cNvPr>
          <p:cNvPicPr>
            <a:picLocks noChangeAspect="1" noChangeArrowheads="1"/>
          </p:cNvPicPr>
          <p:nvPr/>
        </p:nvPicPr>
        <p:blipFill>
          <a:blip r:embed="rId3" cstate="print"/>
          <a:srcRect/>
          <a:stretch>
            <a:fillRect/>
          </a:stretch>
        </p:blipFill>
        <p:spPr bwMode="auto">
          <a:xfrm>
            <a:off x="5796136" y="1556792"/>
            <a:ext cx="1656184" cy="1656184"/>
          </a:xfrm>
          <a:prstGeom prst="rect">
            <a:avLst/>
          </a:prstGeom>
          <a:noFill/>
        </p:spPr>
      </p:pic>
      <p:pic>
        <p:nvPicPr>
          <p:cNvPr id="7" name="Picture 6" descr="Image result for recycling plastic">
            <a:hlinkClick r:id="rId4"/>
          </p:cNvPr>
          <p:cNvPicPr>
            <a:picLocks noChangeAspect="1" noChangeArrowheads="1"/>
          </p:cNvPicPr>
          <p:nvPr/>
        </p:nvPicPr>
        <p:blipFill>
          <a:blip r:embed="rId5" cstate="print"/>
          <a:srcRect/>
          <a:stretch>
            <a:fillRect/>
          </a:stretch>
        </p:blipFill>
        <p:spPr bwMode="auto">
          <a:xfrm>
            <a:off x="3779912" y="1484784"/>
            <a:ext cx="1224136" cy="1637810"/>
          </a:xfrm>
          <a:prstGeom prst="rect">
            <a:avLst/>
          </a:prstGeom>
          <a:noFill/>
        </p:spPr>
      </p:pic>
      <p:sp>
        <p:nvSpPr>
          <p:cNvPr id="8" name="TextBox 7">
            <a:extLst>
              <a:ext uri="{FF2B5EF4-FFF2-40B4-BE49-F238E27FC236}">
                <a16:creationId xmlns:a16="http://schemas.microsoft.com/office/drawing/2014/main" id="{C4CF9190-DF88-4117-A342-02FC7921AFDD}"/>
              </a:ext>
            </a:extLst>
          </p:cNvPr>
          <p:cNvSpPr txBox="1"/>
          <p:nvPr/>
        </p:nvSpPr>
        <p:spPr>
          <a:xfrm>
            <a:off x="925219" y="5378541"/>
            <a:ext cx="8424936" cy="784830"/>
          </a:xfrm>
          <a:prstGeom prst="rect">
            <a:avLst/>
          </a:prstGeom>
          <a:noFill/>
        </p:spPr>
        <p:txBody>
          <a:bodyPr wrap="square" lIns="91440" tIns="45720" rIns="91440" bIns="45720" rtlCol="0" anchor="t">
            <a:spAutoFit/>
          </a:bodyPr>
          <a:lstStyle/>
          <a:p>
            <a:pPr algn="ctr"/>
            <a:r>
              <a:rPr lang="en-GB" sz="4500" b="1" dirty="0">
                <a:solidFill>
                  <a:schemeClr val="accent6">
                    <a:lumMod val="75000"/>
                  </a:schemeClr>
                </a:solidFill>
              </a:rPr>
              <a:t>Repurpose</a:t>
            </a:r>
            <a:endParaRPr lang="en-US" sz="4500" b="1" dirty="0">
              <a:solidFill>
                <a:schemeClr val="accent6">
                  <a:lumMod val="75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noChangeArrowheads="1"/>
          </p:cNvSpPr>
          <p:nvPr>
            <p:ph type="title"/>
          </p:nvPr>
        </p:nvSpPr>
        <p:spPr/>
        <p:txBody>
          <a:bodyPr/>
          <a:lstStyle/>
          <a:p>
            <a:pPr algn="ctr" eaLnBrk="1" hangingPunct="1"/>
            <a:r>
              <a:rPr lang="en-GB" altLang="en-US" sz="4500" b="0" dirty="0">
                <a:solidFill>
                  <a:schemeClr val="accent6">
                    <a:lumMod val="75000"/>
                  </a:schemeClr>
                </a:solidFill>
              </a:rPr>
              <a:t>What You Can Do</a:t>
            </a:r>
          </a:p>
        </p:txBody>
      </p:sp>
      <p:sp>
        <p:nvSpPr>
          <p:cNvPr id="16387" name="Rectangle 4"/>
          <p:cNvSpPr>
            <a:spLocks noChangeArrowheads="1"/>
          </p:cNvSpPr>
          <p:nvPr/>
        </p:nvSpPr>
        <p:spPr bwMode="auto">
          <a:xfrm>
            <a:off x="885825" y="1357313"/>
            <a:ext cx="7362825" cy="700087"/>
          </a:xfrm>
          <a:prstGeom prst="rect">
            <a:avLst/>
          </a:prstGeom>
          <a:noFill/>
          <a:ln w="9525">
            <a:noFill/>
            <a:miter lim="800000"/>
            <a:headEnd/>
            <a:tailEnd/>
          </a:ln>
        </p:spPr>
        <p:txBody>
          <a:bodyPr lIns="0" tIns="72000" rIns="0" bIns="72000">
            <a:spAutoFit/>
          </a:bodyPr>
          <a:lstStyle/>
          <a:p>
            <a:pPr algn="just" eaLnBrk="1" hangingPunct="1"/>
            <a:r>
              <a:rPr lang="en-GB" altLang="en-US" dirty="0">
                <a:solidFill>
                  <a:schemeClr val="accent6">
                    <a:lumMod val="75000"/>
                  </a:schemeClr>
                </a:solidFill>
                <a:ea typeface="Sassoon Infant Rg" pitchFamily="50" charset="0"/>
                <a:cs typeface="Sassoon Infant Rg" pitchFamily="50" charset="0"/>
              </a:rPr>
              <a:t>Look at these two pictures. Which do you think is the right thing to use, to help the environment?</a:t>
            </a:r>
          </a:p>
        </p:txBody>
      </p:sp>
      <p:sp>
        <p:nvSpPr>
          <p:cNvPr id="7" name="Rectangle 6"/>
          <p:cNvSpPr>
            <a:spLocks noChangeArrowheads="1"/>
          </p:cNvSpPr>
          <p:nvPr/>
        </p:nvSpPr>
        <p:spPr bwMode="auto">
          <a:xfrm>
            <a:off x="885825" y="4873625"/>
            <a:ext cx="7362825" cy="1530401"/>
          </a:xfrm>
          <a:prstGeom prst="rect">
            <a:avLst/>
          </a:prstGeom>
          <a:noFill/>
          <a:ln w="9525">
            <a:noFill/>
            <a:miter lim="800000"/>
            <a:headEnd/>
            <a:tailEnd/>
          </a:ln>
        </p:spPr>
        <p:txBody>
          <a:bodyPr lIns="0" tIns="72000" rIns="0" bIns="72000">
            <a:spAutoFit/>
          </a:bodyPr>
          <a:lstStyle/>
          <a:p>
            <a:pPr algn="ctr" eaLnBrk="1" hangingPunct="1"/>
            <a:r>
              <a:rPr lang="en-GB" altLang="en-US" dirty="0">
                <a:solidFill>
                  <a:schemeClr val="accent6">
                    <a:lumMod val="75000"/>
                  </a:schemeClr>
                </a:solidFill>
                <a:ea typeface="Sassoon Infant Rg" pitchFamily="50" charset="0"/>
                <a:cs typeface="Sassoon Infant Rg" pitchFamily="50" charset="0"/>
              </a:rPr>
              <a:t>Water bottles are one of the main causes of environmental pollution. Instead of using lots of water bottles and throwing them away, have a glass or mug of water. </a:t>
            </a:r>
          </a:p>
          <a:p>
            <a:pPr algn="ctr" eaLnBrk="1" hangingPunct="1"/>
            <a:endParaRPr lang="en-GB" altLang="en-US" dirty="0">
              <a:solidFill>
                <a:schemeClr val="accent6">
                  <a:lumMod val="75000"/>
                </a:schemeClr>
              </a:solidFill>
              <a:ea typeface="Sassoon Infant Rg" pitchFamily="50" charset="0"/>
              <a:cs typeface="Sassoon Infant Rg" pitchFamily="50" charset="0"/>
            </a:endParaRPr>
          </a:p>
          <a:p>
            <a:pPr algn="ctr" eaLnBrk="1" hangingPunct="1"/>
            <a:r>
              <a:rPr lang="en-GB" altLang="en-US" dirty="0">
                <a:solidFill>
                  <a:schemeClr val="accent6">
                    <a:lumMod val="75000"/>
                  </a:schemeClr>
                </a:solidFill>
                <a:ea typeface="Sassoon Infant Rg" pitchFamily="50" charset="0"/>
                <a:cs typeface="Sassoon Infant Rg" pitchFamily="50" charset="0"/>
              </a:rPr>
              <a:t>Not only is it environmentally-friendly, it is also cheaper!</a:t>
            </a:r>
            <a:endParaRPr lang="en-GB" altLang="en-US" sz="2000" dirty="0">
              <a:solidFill>
                <a:schemeClr val="accent6">
                  <a:lumMod val="75000"/>
                </a:schemeClr>
              </a:solidFill>
              <a:ea typeface="Sassoon Infant Rg" pitchFamily="50" charset="0"/>
              <a:cs typeface="Sassoon Infant Rg" pitchFamily="50" charset="0"/>
            </a:endParaRPr>
          </a:p>
        </p:txBody>
      </p:sp>
      <p:pic>
        <p:nvPicPr>
          <p:cNvPr id="3" name="Picture 2"/>
          <p:cNvPicPr>
            <a:picLocks noChangeAspect="1" noChangeArrowheads="1"/>
          </p:cNvPicPr>
          <p:nvPr/>
        </p:nvPicPr>
        <p:blipFill>
          <a:blip r:embed="rId2" cstate="print"/>
          <a:srcRect/>
          <a:stretch>
            <a:fillRect/>
          </a:stretch>
        </p:blipFill>
        <p:spPr bwMode="auto">
          <a:xfrm>
            <a:off x="885825" y="2281238"/>
            <a:ext cx="3448050" cy="2295525"/>
          </a:xfrm>
          <a:prstGeom prst="rect">
            <a:avLst/>
          </a:prstGeom>
          <a:noFill/>
          <a:ln w="9525">
            <a:noFill/>
            <a:miter lim="800000"/>
            <a:headEnd/>
            <a:tailEnd/>
          </a:ln>
        </p:spPr>
      </p:pic>
      <p:pic>
        <p:nvPicPr>
          <p:cNvPr id="9" name="Picture 8"/>
          <p:cNvPicPr>
            <a:picLocks noChangeAspect="1" noChangeArrowheads="1"/>
          </p:cNvPicPr>
          <p:nvPr/>
        </p:nvPicPr>
        <p:blipFill>
          <a:blip r:embed="rId3" cstate="print"/>
          <a:srcRect/>
          <a:stretch>
            <a:fillRect/>
          </a:stretch>
        </p:blipFill>
        <p:spPr bwMode="auto">
          <a:xfrm>
            <a:off x="5035550" y="2281238"/>
            <a:ext cx="3213100" cy="2293937"/>
          </a:xfrm>
          <a:prstGeom prst="rect">
            <a:avLst/>
          </a:prstGeom>
          <a:noFill/>
          <a:ln w="9525">
            <a:noFill/>
            <a:miter lim="800000"/>
            <a:headEnd/>
            <a:tailEnd/>
          </a:ln>
        </p:spPr>
      </p:pic>
      <p:grpSp>
        <p:nvGrpSpPr>
          <p:cNvPr id="2" name="Group 16"/>
          <p:cNvGrpSpPr>
            <a:grpSpLocks/>
          </p:cNvGrpSpPr>
          <p:nvPr/>
        </p:nvGrpSpPr>
        <p:grpSpPr bwMode="auto">
          <a:xfrm>
            <a:off x="1406525" y="2200275"/>
            <a:ext cx="2408238" cy="2457450"/>
            <a:chOff x="1263426" y="2056684"/>
            <a:chExt cx="2689412" cy="2744216"/>
          </a:xfrm>
        </p:grpSpPr>
        <p:cxnSp>
          <p:nvCxnSpPr>
            <p:cNvPr id="11" name="Straight Connector 10"/>
            <p:cNvCxnSpPr>
              <a:cxnSpLocks/>
            </p:cNvCxnSpPr>
            <p:nvPr/>
          </p:nvCxnSpPr>
          <p:spPr>
            <a:xfrm>
              <a:off x="1263426" y="2056684"/>
              <a:ext cx="2689412" cy="2744216"/>
            </a:xfrm>
            <a:prstGeom prst="line">
              <a:avLst/>
            </a:prstGeom>
            <a:ln w="203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cxnSpLocks/>
            </p:cNvCxnSpPr>
            <p:nvPr/>
          </p:nvCxnSpPr>
          <p:spPr>
            <a:xfrm flipH="1">
              <a:off x="1263426" y="2056684"/>
              <a:ext cx="2689412" cy="2744216"/>
            </a:xfrm>
            <a:prstGeom prst="line">
              <a:avLst/>
            </a:prstGeom>
            <a:ln w="2032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 name="Group 34"/>
          <p:cNvGrpSpPr>
            <a:grpSpLocks/>
          </p:cNvGrpSpPr>
          <p:nvPr/>
        </p:nvGrpSpPr>
        <p:grpSpPr bwMode="auto">
          <a:xfrm rot="-387291">
            <a:off x="5192713" y="2232025"/>
            <a:ext cx="3033712" cy="2425700"/>
            <a:chOff x="5883442" y="2259039"/>
            <a:chExt cx="2087261" cy="1668030"/>
          </a:xfrm>
        </p:grpSpPr>
        <p:cxnSp>
          <p:nvCxnSpPr>
            <p:cNvPr id="31" name="Straight Connector 30"/>
            <p:cNvCxnSpPr>
              <a:cxnSpLocks/>
            </p:cNvCxnSpPr>
            <p:nvPr/>
          </p:nvCxnSpPr>
          <p:spPr>
            <a:xfrm>
              <a:off x="5880465" y="3426928"/>
              <a:ext cx="489321" cy="498880"/>
            </a:xfrm>
            <a:prstGeom prst="line">
              <a:avLst/>
            </a:prstGeom>
            <a:ln w="2032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cxnSpLocks/>
            </p:cNvCxnSpPr>
            <p:nvPr/>
          </p:nvCxnSpPr>
          <p:spPr>
            <a:xfrm flipH="1">
              <a:off x="6322876" y="2257174"/>
              <a:ext cx="1644906" cy="1612357"/>
            </a:xfrm>
            <a:prstGeom prst="line">
              <a:avLst/>
            </a:prstGeom>
            <a:ln w="203200">
              <a:solidFill>
                <a:srgbClr val="00B050"/>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9552" y="857250"/>
            <a:ext cx="8136904" cy="5143500"/>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2">
            <a:extLst>
              <a:ext uri="{FF2B5EF4-FFF2-40B4-BE49-F238E27FC236}">
                <a16:creationId xmlns:a16="http://schemas.microsoft.com/office/drawing/2014/main" id="{9084975D-2ADB-4A65-8619-42BE03B81DE8}"/>
              </a:ext>
            </a:extLst>
          </p:cNvPr>
          <p:cNvSpPr>
            <a:spLocks noGrp="1"/>
          </p:cNvSpPr>
          <p:nvPr>
            <p:ph type="title"/>
          </p:nvPr>
        </p:nvSpPr>
        <p:spPr>
          <a:xfrm>
            <a:off x="611560" y="764704"/>
            <a:ext cx="7886700" cy="994172"/>
          </a:xfrm>
        </p:spPr>
        <p:txBody>
          <a:bodyPr/>
          <a:lstStyle/>
          <a:p>
            <a:pPr algn="ctr"/>
            <a:r>
              <a:rPr lang="en-GB" dirty="0">
                <a:solidFill>
                  <a:srgbClr val="7030A0"/>
                </a:solidFill>
                <a:latin typeface="+mn-lt"/>
              </a:rPr>
              <a:t>What could be used instead?</a:t>
            </a:r>
          </a:p>
        </p:txBody>
      </p:sp>
      <p:sp>
        <p:nvSpPr>
          <p:cNvPr id="5" name="Arrow: Right 2">
            <a:extLst>
              <a:ext uri="{FF2B5EF4-FFF2-40B4-BE49-F238E27FC236}">
                <a16:creationId xmlns:a16="http://schemas.microsoft.com/office/drawing/2014/main" id="{999FBB53-D95E-41DD-ABB4-B10F3D33DF68}"/>
              </a:ext>
            </a:extLst>
          </p:cNvPr>
          <p:cNvSpPr/>
          <p:nvPr/>
        </p:nvSpPr>
        <p:spPr>
          <a:xfrm>
            <a:off x="3396032" y="3429001"/>
            <a:ext cx="1628775" cy="666017"/>
          </a:xfrm>
          <a:prstGeom prst="rightArrow">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19391" y="2001483"/>
            <a:ext cx="1234779" cy="3521051"/>
          </a:xfrm>
          <a:prstGeom prst="rect">
            <a:avLst/>
          </a:prstGeom>
        </p:spPr>
      </p:pic>
      <p:pic>
        <p:nvPicPr>
          <p:cNvPr id="7" name="Picture 6"/>
          <p:cNvPicPr>
            <a:picLocks noChangeAspect="1"/>
          </p:cNvPicPr>
          <p:nvPr/>
        </p:nvPicPr>
        <p:blipFill>
          <a:blip r:embed="rId3" cstate="screen">
            <a:extLst>
              <a:ext uri="{BEBA8EAE-BF5A-486C-A8C5-ECC9F3942E4B}">
                <a14:imgProps xmlns:a14="http://schemas.microsoft.com/office/drawing/2010/main">
                  <a14:imgLayer r:embed="rId4">
                    <a14:imgEffect>
                      <a14:backgroundRemoval t="9863" b="67179" l="8187" r="93026">
                        <a14:foregroundMark x1="44027" y1="54648" x2="44027" y2="54648"/>
                        <a14:foregroundMark x1="14130" y1="52789" x2="14130" y2="52789"/>
                        <a14:foregroundMark x1="14251" y1="57316" x2="14251" y2="57316"/>
                        <a14:foregroundMark x1="15646" y1="53355" x2="15646" y2="53355"/>
                        <a14:foregroundMark x1="16919" y1="57963" x2="16919" y2="57963"/>
                        <a14:foregroundMark x1="12068" y1="56508" x2="12068" y2="56508"/>
                        <a14:foregroundMark x1="87265" y1="50283" x2="87265" y2="50283"/>
                        <a14:foregroundMark x1="86841" y1="41148" x2="86841" y2="41148"/>
                        <a14:foregroundMark x1="86962" y1="57074" x2="86962" y2="57074"/>
                        <a14:foregroundMark x1="90358" y1="50445" x2="90358" y2="50445"/>
                        <a14:foregroundMark x1="90843" y1="45756" x2="90843" y2="45756"/>
                        <a14:foregroundMark x1="88053" y1="39693" x2="88053" y2="39693"/>
                        <a14:foregroundMark x1="85567" y1="38319" x2="85567" y2="38319"/>
                        <a14:foregroundMark x1="87932" y1="39127" x2="87932" y2="39127"/>
                        <a14:foregroundMark x1="86841" y1="38319" x2="86841" y2="38319"/>
                        <a14:foregroundMark x1="12492" y1="52951" x2="12492" y2="52951"/>
                        <a14:foregroundMark x1="18617" y1="44139" x2="18617" y2="44139"/>
                        <a14:foregroundMark x1="10370" y1="47292" x2="10370" y2="47292"/>
                        <a14:foregroundMark x1="10431" y1="46483" x2="10431" y2="46483"/>
                        <a14:foregroundMark x1="91449" y1="48181" x2="91449" y2="48181"/>
                        <a14:foregroundMark x1="90600" y1="43573" x2="90600" y2="43573"/>
                        <a14:foregroundMark x1="91389" y1="46888" x2="91389" y2="46888"/>
                        <a14:foregroundMark x1="90904" y1="44139" x2="90904" y2="44139"/>
                        <a14:foregroundMark x1="90479" y1="42361" x2="90479" y2="42361"/>
                        <a14:foregroundMark x1="91510" y1="45352" x2="91510" y2="45352"/>
                        <a14:foregroundMark x1="91328" y1="44382" x2="91328" y2="44382"/>
                        <a14:foregroundMark x1="90904" y1="42926" x2="90904" y2="42926"/>
                        <a14:foregroundMark x1="91267" y1="54487" x2="91267" y2="54487"/>
                        <a14:foregroundMark x1="83384" y1="37348" x2="83384" y2="37348"/>
                        <a14:foregroundMark x1="84415" y1="37429" x2="84415" y2="37429"/>
                        <a14:foregroundMark x1="86659" y1="37914" x2="86659" y2="37914"/>
                        <a14:backgroundMark x1="57065" y1="27324" x2="57065" y2="27324"/>
                        <a14:backgroundMark x1="68223" y1="24010" x2="68223" y2="24010"/>
                        <a14:backgroundMark x1="91995" y1="43007" x2="91995" y2="43007"/>
                        <a14:backgroundMark x1="92238" y1="44462" x2="92238" y2="44462"/>
                        <a14:backgroundMark x1="92177" y1="54325" x2="92177" y2="54325"/>
                        <a14:backgroundMark x1="91328" y1="57397" x2="91328" y2="57397"/>
                        <a14:backgroundMark x1="91753" y1="55538" x2="91753" y2="55538"/>
                        <a14:backgroundMark x1="92420" y1="50283" x2="92420" y2="50283"/>
                        <a14:backgroundMark x1="92238" y1="52870" x2="92238" y2="52870"/>
                      </a14:backgroundRemoval>
                    </a14:imgEffect>
                    <a14:imgEffect>
                      <a14:sharpenSoften amount="50000"/>
                    </a14:imgEffect>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rot="5400000">
            <a:off x="3742586" y="1959513"/>
            <a:ext cx="4389758" cy="3292319"/>
          </a:xfrm>
          <a:prstGeom prst="rect">
            <a:avLst/>
          </a:prstGeom>
        </p:spPr>
      </p:pic>
      <p:pic>
        <p:nvPicPr>
          <p:cNvPr id="8" name="Picture 2" descr="Image result for glass water bottle"/>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5472889" y="1844824"/>
            <a:ext cx="3671111" cy="367111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1680" y="620688"/>
            <a:ext cx="5896166" cy="707886"/>
          </a:xfrm>
          <a:prstGeom prst="rect">
            <a:avLst/>
          </a:prstGeom>
        </p:spPr>
        <p:txBody>
          <a:bodyPr wrap="none">
            <a:spAutoFit/>
          </a:bodyPr>
          <a:lstStyle/>
          <a:p>
            <a:pPr algn="ctr"/>
            <a:r>
              <a:rPr lang="en-GB" altLang="en-US" sz="4000" b="1" dirty="0">
                <a:solidFill>
                  <a:srgbClr val="7030A0"/>
                </a:solidFill>
                <a:latin typeface="Twinkl" pitchFamily="2" charset="0"/>
              </a:rPr>
              <a:t>Refillable Water Bottles</a:t>
            </a:r>
            <a:endParaRPr lang="en-US" sz="4000" dirty="0"/>
          </a:p>
        </p:txBody>
      </p:sp>
      <p:sp>
        <p:nvSpPr>
          <p:cNvPr id="4" name="Rectangle 3"/>
          <p:cNvSpPr/>
          <p:nvPr/>
        </p:nvSpPr>
        <p:spPr>
          <a:xfrm>
            <a:off x="827584" y="1700808"/>
            <a:ext cx="4572000" cy="2308324"/>
          </a:xfrm>
          <a:prstGeom prst="rect">
            <a:avLst/>
          </a:prstGeom>
        </p:spPr>
        <p:txBody>
          <a:bodyPr>
            <a:spAutoFit/>
          </a:bodyPr>
          <a:lstStyle/>
          <a:p>
            <a:r>
              <a:rPr lang="en-GB" altLang="en-US" dirty="0">
                <a:solidFill>
                  <a:srgbClr val="7030A0"/>
                </a:solidFill>
                <a:ea typeface="Sassoon Infant Rg" pitchFamily="50" charset="0"/>
                <a:cs typeface="Sassoon Infant Rg" pitchFamily="50" charset="0"/>
              </a:rPr>
              <a:t>People are trying to reduce the amount of plastic that they use. One easy way to do this is to use refillable water bottles instead of disposable ones.</a:t>
            </a:r>
          </a:p>
          <a:p>
            <a:endParaRPr lang="en-GB" altLang="en-US" dirty="0">
              <a:solidFill>
                <a:srgbClr val="7030A0"/>
              </a:solidFill>
              <a:ea typeface="Sassoon Infant Rg" pitchFamily="50" charset="0"/>
              <a:cs typeface="Sassoon Infant Rg" pitchFamily="50" charset="0"/>
            </a:endParaRPr>
          </a:p>
          <a:p>
            <a:r>
              <a:rPr lang="en-GB" altLang="en-US" dirty="0">
                <a:solidFill>
                  <a:srgbClr val="7030A0"/>
                </a:solidFill>
                <a:ea typeface="Sassoon Infant Rg" pitchFamily="50" charset="0"/>
                <a:cs typeface="Sassoon Infant Rg" pitchFamily="50" charset="0"/>
              </a:rPr>
              <a:t>Some shops now allow people to refill their own water bottles for free.</a:t>
            </a:r>
          </a:p>
        </p:txBody>
      </p:sp>
      <p:pic>
        <p:nvPicPr>
          <p:cNvPr id="5" name="Picture 3"/>
          <p:cNvPicPr>
            <a:picLocks noChangeAspect="1"/>
          </p:cNvPicPr>
          <p:nvPr/>
        </p:nvPicPr>
        <p:blipFill>
          <a:blip r:embed="rId2" cstate="print"/>
          <a:srcRect r="6786"/>
          <a:stretch>
            <a:fillRect/>
          </a:stretch>
        </p:blipFill>
        <p:spPr bwMode="auto">
          <a:xfrm>
            <a:off x="4537075" y="1549400"/>
            <a:ext cx="4148138" cy="5405438"/>
          </a:xfrm>
          <a:prstGeom prst="rect">
            <a:avLst/>
          </a:prstGeom>
          <a:noFill/>
          <a:ln w="9525">
            <a:noFill/>
            <a:miter lim="800000"/>
            <a:headEnd/>
            <a:tailEnd/>
          </a:ln>
        </p:spPr>
      </p:pic>
      <p:pic>
        <p:nvPicPr>
          <p:cNvPr id="6" name="Picture 2"/>
          <p:cNvPicPr>
            <a:picLocks noChangeAspect="1"/>
          </p:cNvPicPr>
          <p:nvPr/>
        </p:nvPicPr>
        <p:blipFill>
          <a:blip r:embed="rId3" cstate="print"/>
          <a:srcRect/>
          <a:stretch>
            <a:fillRect/>
          </a:stretch>
        </p:blipFill>
        <p:spPr bwMode="auto">
          <a:xfrm>
            <a:off x="899592" y="4221088"/>
            <a:ext cx="3238500" cy="2173287"/>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11874" y="581184"/>
            <a:ext cx="4293163" cy="784830"/>
          </a:xfrm>
          <a:prstGeom prst="rect">
            <a:avLst/>
          </a:prstGeom>
        </p:spPr>
        <p:txBody>
          <a:bodyPr wrap="none">
            <a:spAutoFit/>
          </a:bodyPr>
          <a:lstStyle/>
          <a:p>
            <a:r>
              <a:rPr lang="en-GB" altLang="en-US" sz="4500" b="1" dirty="0">
                <a:solidFill>
                  <a:srgbClr val="7030A0"/>
                </a:solidFill>
                <a:latin typeface="Twinkl" pitchFamily="2" charset="0"/>
              </a:rPr>
              <a:t>Reusable Mugs</a:t>
            </a:r>
            <a:endParaRPr lang="en-US" sz="4500" dirty="0"/>
          </a:p>
        </p:txBody>
      </p:sp>
      <p:sp>
        <p:nvSpPr>
          <p:cNvPr id="4" name="Rectangle 4"/>
          <p:cNvSpPr>
            <a:spLocks noChangeArrowheads="1"/>
          </p:cNvSpPr>
          <p:nvPr/>
        </p:nvSpPr>
        <p:spPr bwMode="auto">
          <a:xfrm>
            <a:off x="4300220" y="1396483"/>
            <a:ext cx="3757612" cy="3746392"/>
          </a:xfrm>
          <a:prstGeom prst="rect">
            <a:avLst/>
          </a:prstGeom>
          <a:noFill/>
          <a:ln w="9525">
            <a:noFill/>
            <a:miter lim="800000"/>
            <a:headEnd/>
            <a:tailEnd/>
          </a:ln>
        </p:spPr>
        <p:txBody>
          <a:bodyPr lIns="0" tIns="72000" rIns="0" bIns="72000" anchor="t">
            <a:spAutoFit/>
          </a:bodyPr>
          <a:lstStyle/>
          <a:p>
            <a:pPr eaLnBrk="1" hangingPunct="1"/>
            <a:r>
              <a:rPr lang="en-GB" altLang="en-US" dirty="0">
                <a:solidFill>
                  <a:srgbClr val="7030A0"/>
                </a:solidFill>
                <a:ea typeface="Sassoon Infant Rg" pitchFamily="50" charset="0"/>
                <a:cs typeface="Sassoon Infant Rg" pitchFamily="50" charset="0"/>
              </a:rPr>
              <a:t>Nowadays, it is very popular to buy hot drinks at coffee shops. At first sight, the cardboard cups might seem environmentally friendly. However, the lids are plastic and the inner layer of these cups is a type of plastic that is difficult to recycle. In the UK, 2.5 billion disposable coffee cups are thrown away each year. They end up in landfills or littering areas.</a:t>
            </a:r>
          </a:p>
        </p:txBody>
      </p:sp>
      <p:sp>
        <p:nvSpPr>
          <p:cNvPr id="6" name="Rectangle 5"/>
          <p:cNvSpPr/>
          <p:nvPr/>
        </p:nvSpPr>
        <p:spPr>
          <a:xfrm>
            <a:off x="251520" y="5301208"/>
            <a:ext cx="7632700" cy="1287462"/>
          </a:xfrm>
          <a:prstGeom prst="rect">
            <a:avLst/>
          </a:prstGeom>
          <a:solidFill>
            <a:srgbClr val="CA0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To help this problem, people are being encouraged to take their own reusable cups to coffee shops when they are going to be ordering a takeaway hot drink. Some coffee shops give customers a discount for using their own cup. </a:t>
            </a:r>
          </a:p>
        </p:txBody>
      </p:sp>
      <p:pic>
        <p:nvPicPr>
          <p:cNvPr id="7" name="Picture 7"/>
          <p:cNvPicPr>
            <a:picLocks noChangeAspect="1"/>
          </p:cNvPicPr>
          <p:nvPr/>
        </p:nvPicPr>
        <p:blipFill>
          <a:blip r:embed="rId2" cstate="print"/>
          <a:srcRect/>
          <a:stretch>
            <a:fillRect/>
          </a:stretch>
        </p:blipFill>
        <p:spPr bwMode="auto">
          <a:xfrm>
            <a:off x="7668344" y="4437112"/>
            <a:ext cx="1397000" cy="2232025"/>
          </a:xfrm>
          <a:prstGeom prst="rect">
            <a:avLst/>
          </a:prstGeom>
          <a:noFill/>
          <a:ln w="9525">
            <a:noFill/>
            <a:miter lim="800000"/>
            <a:headEnd/>
            <a:tailEnd/>
          </a:ln>
        </p:spPr>
      </p:pic>
      <p:pic>
        <p:nvPicPr>
          <p:cNvPr id="8" name="Picture 1"/>
          <p:cNvPicPr>
            <a:picLocks noChangeAspect="1"/>
          </p:cNvPicPr>
          <p:nvPr/>
        </p:nvPicPr>
        <p:blipFill>
          <a:blip r:embed="rId3" cstate="print"/>
          <a:srcRect l="2536" t="4851" r="30014" b="7053"/>
          <a:stretch>
            <a:fillRect/>
          </a:stretch>
        </p:blipFill>
        <p:spPr bwMode="auto">
          <a:xfrm>
            <a:off x="395536" y="1772816"/>
            <a:ext cx="3722688" cy="322897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noChangeArrowheads="1"/>
          </p:cNvSpPr>
          <p:nvPr>
            <p:ph type="title"/>
          </p:nvPr>
        </p:nvSpPr>
        <p:spPr/>
        <p:txBody>
          <a:bodyPr/>
          <a:lstStyle/>
          <a:p>
            <a:pPr algn="ctr" eaLnBrk="1" hangingPunct="1"/>
            <a:r>
              <a:rPr lang="en-GB" altLang="en-US" sz="4400" b="0" dirty="0">
                <a:solidFill>
                  <a:schemeClr val="accent6">
                    <a:lumMod val="75000"/>
                  </a:schemeClr>
                </a:solidFill>
              </a:rPr>
              <a:t>What You Can Do?</a:t>
            </a:r>
          </a:p>
        </p:txBody>
      </p:sp>
      <p:sp>
        <p:nvSpPr>
          <p:cNvPr id="5" name="Rectangle 4"/>
          <p:cNvSpPr>
            <a:spLocks noChangeArrowheads="1"/>
          </p:cNvSpPr>
          <p:nvPr/>
        </p:nvSpPr>
        <p:spPr bwMode="auto">
          <a:xfrm>
            <a:off x="885825" y="1357313"/>
            <a:ext cx="7362825" cy="976312"/>
          </a:xfrm>
          <a:prstGeom prst="rect">
            <a:avLst/>
          </a:prstGeom>
          <a:noFill/>
          <a:ln w="9525">
            <a:noFill/>
            <a:miter lim="800000"/>
            <a:headEnd/>
            <a:tailEnd/>
          </a:ln>
        </p:spPr>
        <p:txBody>
          <a:bodyPr lIns="0" tIns="72000" rIns="0" bIns="72000">
            <a:spAutoFit/>
          </a:bodyPr>
          <a:lstStyle/>
          <a:p>
            <a:pPr eaLnBrk="1" hangingPunct="1"/>
            <a:r>
              <a:rPr lang="en-GB" altLang="en-US" dirty="0">
                <a:solidFill>
                  <a:schemeClr val="accent6">
                    <a:lumMod val="75000"/>
                  </a:schemeClr>
                </a:solidFill>
                <a:ea typeface="Sassoon Infant Rg" pitchFamily="50" charset="0"/>
                <a:cs typeface="Sassoon Infant Rg" pitchFamily="50" charset="0"/>
              </a:rPr>
              <a:t>Look at these two bags.</a:t>
            </a:r>
            <a:br>
              <a:rPr lang="en-GB" altLang="en-US" dirty="0">
                <a:solidFill>
                  <a:schemeClr val="accent6">
                    <a:lumMod val="75000"/>
                  </a:schemeClr>
                </a:solidFill>
                <a:ea typeface="Sassoon Infant Rg" pitchFamily="50" charset="0"/>
                <a:cs typeface="Sassoon Infant Rg" pitchFamily="50" charset="0"/>
              </a:rPr>
            </a:br>
            <a:br>
              <a:rPr lang="en-GB" altLang="en-US" dirty="0">
                <a:solidFill>
                  <a:schemeClr val="accent6">
                    <a:lumMod val="75000"/>
                  </a:schemeClr>
                </a:solidFill>
                <a:ea typeface="Sassoon Infant Rg" pitchFamily="50" charset="0"/>
                <a:cs typeface="Sassoon Infant Rg" pitchFamily="50" charset="0"/>
              </a:rPr>
            </a:br>
            <a:r>
              <a:rPr lang="en-GB" altLang="en-US" dirty="0">
                <a:solidFill>
                  <a:schemeClr val="accent6">
                    <a:lumMod val="75000"/>
                  </a:schemeClr>
                </a:solidFill>
                <a:ea typeface="Sassoon Infant Rg" pitchFamily="50" charset="0"/>
                <a:cs typeface="Sassoon Infant Rg" pitchFamily="50" charset="0"/>
              </a:rPr>
              <a:t>Which do you think is the more environmentally-friendly bag?</a:t>
            </a:r>
          </a:p>
        </p:txBody>
      </p:sp>
      <p:sp>
        <p:nvSpPr>
          <p:cNvPr id="7" name="Rectangle 6"/>
          <p:cNvSpPr>
            <a:spLocks noChangeArrowheads="1"/>
          </p:cNvSpPr>
          <p:nvPr/>
        </p:nvSpPr>
        <p:spPr bwMode="auto">
          <a:xfrm>
            <a:off x="885825" y="4935538"/>
            <a:ext cx="7362825" cy="1068736"/>
          </a:xfrm>
          <a:prstGeom prst="rect">
            <a:avLst/>
          </a:prstGeom>
          <a:noFill/>
          <a:ln w="9525">
            <a:noFill/>
            <a:miter lim="800000"/>
            <a:headEnd/>
            <a:tailEnd/>
          </a:ln>
        </p:spPr>
        <p:txBody>
          <a:bodyPr lIns="0" tIns="72000" rIns="0" bIns="72000">
            <a:spAutoFit/>
          </a:bodyPr>
          <a:lstStyle/>
          <a:p>
            <a:pPr algn="just" eaLnBrk="1" hangingPunct="1"/>
            <a:r>
              <a:rPr lang="en-GB" altLang="en-US" sz="2000" dirty="0">
                <a:solidFill>
                  <a:schemeClr val="accent6">
                    <a:lumMod val="75000"/>
                  </a:schemeClr>
                </a:solidFill>
                <a:ea typeface="Sassoon Infant Rg" pitchFamily="50" charset="0"/>
                <a:cs typeface="Sassoon Infant Rg" pitchFamily="50" charset="0"/>
              </a:rPr>
              <a:t>Carrier bags are often used once and thrown away. Instead, buy a bag for life and keep using it. Since many shops charge 5p per bag, a reusable one is cheaper too!</a:t>
            </a:r>
          </a:p>
        </p:txBody>
      </p:sp>
      <p:pic>
        <p:nvPicPr>
          <p:cNvPr id="14" name="Picture 13"/>
          <p:cNvPicPr>
            <a:picLocks noChangeAspect="1" noChangeArrowheads="1"/>
          </p:cNvPicPr>
          <p:nvPr/>
        </p:nvPicPr>
        <p:blipFill>
          <a:blip r:embed="rId2" cstate="print"/>
          <a:srcRect r="19847"/>
          <a:stretch>
            <a:fillRect/>
          </a:stretch>
        </p:blipFill>
        <p:spPr bwMode="auto">
          <a:xfrm>
            <a:off x="5327650" y="2570163"/>
            <a:ext cx="2549525" cy="2122487"/>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a:stretch>
            <a:fillRect/>
          </a:stretch>
        </p:blipFill>
        <p:spPr bwMode="auto">
          <a:xfrm>
            <a:off x="1266825" y="2687638"/>
            <a:ext cx="2549525" cy="1912937"/>
          </a:xfrm>
          <a:prstGeom prst="rect">
            <a:avLst/>
          </a:prstGeom>
          <a:noFill/>
          <a:ln w="9525">
            <a:noFill/>
            <a:miter lim="800000"/>
            <a:headEnd/>
            <a:tailEnd/>
          </a:ln>
        </p:spPr>
      </p:pic>
      <p:grpSp>
        <p:nvGrpSpPr>
          <p:cNvPr id="2" name="Group 5"/>
          <p:cNvGrpSpPr>
            <a:grpSpLocks/>
          </p:cNvGrpSpPr>
          <p:nvPr/>
        </p:nvGrpSpPr>
        <p:grpSpPr bwMode="auto">
          <a:xfrm>
            <a:off x="5492750" y="2513013"/>
            <a:ext cx="2217738" cy="2262187"/>
            <a:chOff x="1263426" y="2056684"/>
            <a:chExt cx="2689412" cy="2744216"/>
          </a:xfrm>
        </p:grpSpPr>
        <p:cxnSp>
          <p:nvCxnSpPr>
            <p:cNvPr id="8" name="Straight Connector 7"/>
            <p:cNvCxnSpPr>
              <a:cxnSpLocks/>
            </p:cNvCxnSpPr>
            <p:nvPr/>
          </p:nvCxnSpPr>
          <p:spPr>
            <a:xfrm>
              <a:off x="1263426" y="2056684"/>
              <a:ext cx="2689412" cy="2744216"/>
            </a:xfrm>
            <a:prstGeom prst="line">
              <a:avLst/>
            </a:prstGeom>
            <a:ln w="203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a:cxnSpLocks/>
            </p:cNvCxnSpPr>
            <p:nvPr/>
          </p:nvCxnSpPr>
          <p:spPr>
            <a:xfrm flipH="1">
              <a:off x="1263426" y="2056684"/>
              <a:ext cx="2689412" cy="2744216"/>
            </a:xfrm>
            <a:prstGeom prst="line">
              <a:avLst/>
            </a:prstGeom>
            <a:ln w="2032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 name="Group 9"/>
          <p:cNvGrpSpPr>
            <a:grpSpLocks/>
          </p:cNvGrpSpPr>
          <p:nvPr/>
        </p:nvGrpSpPr>
        <p:grpSpPr bwMode="auto">
          <a:xfrm rot="-387291">
            <a:off x="1412875" y="2711450"/>
            <a:ext cx="2300288" cy="1865313"/>
            <a:chOff x="5883442" y="2256099"/>
            <a:chExt cx="2061280" cy="1670970"/>
          </a:xfrm>
        </p:grpSpPr>
        <p:cxnSp>
          <p:nvCxnSpPr>
            <p:cNvPr id="11" name="Straight Connector 10"/>
            <p:cNvCxnSpPr>
              <a:cxnSpLocks/>
            </p:cNvCxnSpPr>
            <p:nvPr/>
          </p:nvCxnSpPr>
          <p:spPr>
            <a:xfrm>
              <a:off x="5879857" y="3423927"/>
              <a:ext cx="489358" cy="499157"/>
            </a:xfrm>
            <a:prstGeom prst="line">
              <a:avLst/>
            </a:prstGeom>
            <a:ln w="2032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flipH="1">
              <a:off x="6296765" y="2251898"/>
              <a:ext cx="1644471" cy="1612663"/>
            </a:xfrm>
            <a:prstGeom prst="line">
              <a:avLst/>
            </a:prstGeom>
            <a:ln w="20320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13" name="Rectangle 12"/>
          <p:cNvSpPr/>
          <p:nvPr/>
        </p:nvSpPr>
        <p:spPr>
          <a:xfrm>
            <a:off x="684213" y="6605588"/>
            <a:ext cx="7810500" cy="252412"/>
          </a:xfrm>
          <a:prstGeom prst="rect">
            <a:avLst/>
          </a:prstGeom>
        </p:spPr>
        <p:txBody>
          <a:bodyPr lIns="0" tIns="72000" rIns="0" bIns="72000">
            <a:spAutoFit/>
          </a:bodyPr>
          <a:lstStyle/>
          <a:p>
            <a:pPr algn="ctr" eaLnBrk="1" fontAlgn="auto" hangingPunct="1">
              <a:spcBef>
                <a:spcPts val="0"/>
              </a:spcBef>
              <a:spcAft>
                <a:spcPts val="0"/>
              </a:spcAft>
              <a:defRPr/>
            </a:pPr>
            <a:r>
              <a:rPr lang="en-GB" sz="700" dirty="0">
                <a:solidFill>
                  <a:schemeClr val="bg1">
                    <a:lumMod val="75000"/>
                  </a:schemeClr>
                </a:solidFill>
                <a:latin typeface="Tuffy" panose="020B0603060100000000" pitchFamily="34" charset="0"/>
                <a:ea typeface="Tuffy" panose="020B0603060100000000" pitchFamily="34" charset="0"/>
              </a:rPr>
              <a:t>Photo courtesy of Michael Francis McCarthy, velkr0 (@flickr.com)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BA6DD2F-D36E-49DB-AC29-3F67BE6476B2}"/>
              </a:ext>
            </a:extLst>
          </p:cNvPr>
          <p:cNvSpPr/>
          <p:nvPr/>
        </p:nvSpPr>
        <p:spPr>
          <a:xfrm>
            <a:off x="539552" y="857250"/>
            <a:ext cx="7848872" cy="5143500"/>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a:extLst>
              <a:ext uri="{FF2B5EF4-FFF2-40B4-BE49-F238E27FC236}">
                <a16:creationId xmlns:a16="http://schemas.microsoft.com/office/drawing/2014/main" id="{9084975D-2ADB-4A65-8619-42BE03B81DE8}"/>
              </a:ext>
            </a:extLst>
          </p:cNvPr>
          <p:cNvSpPr>
            <a:spLocks noGrp="1"/>
          </p:cNvSpPr>
          <p:nvPr>
            <p:ph type="title"/>
          </p:nvPr>
        </p:nvSpPr>
        <p:spPr>
          <a:xfrm>
            <a:off x="628650" y="857251"/>
            <a:ext cx="7886700" cy="994172"/>
          </a:xfrm>
        </p:spPr>
        <p:txBody>
          <a:bodyPr/>
          <a:lstStyle/>
          <a:p>
            <a:pPr algn="ctr"/>
            <a:r>
              <a:rPr lang="en-GB" dirty="0">
                <a:solidFill>
                  <a:srgbClr val="7030A0"/>
                </a:solidFill>
                <a:latin typeface="+mn-lt"/>
              </a:rPr>
              <a:t>What could be used instead?</a:t>
            </a:r>
          </a:p>
        </p:txBody>
      </p:sp>
      <p:sp>
        <p:nvSpPr>
          <p:cNvPr id="4" name="Arrow: Right 2">
            <a:extLst>
              <a:ext uri="{FF2B5EF4-FFF2-40B4-BE49-F238E27FC236}">
                <a16:creationId xmlns:a16="http://schemas.microsoft.com/office/drawing/2014/main" id="{999FBB53-D95E-41DD-ABB4-B10F3D33DF68}"/>
              </a:ext>
            </a:extLst>
          </p:cNvPr>
          <p:cNvSpPr/>
          <p:nvPr/>
        </p:nvSpPr>
        <p:spPr>
          <a:xfrm>
            <a:off x="3415814" y="3429001"/>
            <a:ext cx="1628775" cy="666017"/>
          </a:xfrm>
          <a:prstGeom prst="rightArrow">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Image result for plastic bag">
            <a:extLst>
              <a:ext uri="{FF2B5EF4-FFF2-40B4-BE49-F238E27FC236}">
                <a16:creationId xmlns:a16="http://schemas.microsoft.com/office/drawing/2014/main" id="{E701AECB-1CAF-4F30-9DCC-0D109C0D6C2F}"/>
              </a:ext>
            </a:extLst>
          </p:cNvPr>
          <p:cNvPicPr/>
          <p:nvPr/>
        </p:nvPicPr>
        <p:blipFill>
          <a:blip r:embed="rId2" cstate="print">
            <a:extLst>
              <a:ext uri="{BEBA8EAE-BF5A-486C-A8C5-ECC9F3942E4B}">
                <a14:imgProps xmlns:a14="http://schemas.microsoft.com/office/drawing/2010/main">
                  <a14:imgLayer r:embed="rId3">
                    <a14:imgEffect>
                      <a14:backgroundRemoval t="8800" b="93200" l="10000" r="90000">
                        <a14:foregroundMark x1="31000" y1="10400" x2="31000" y2="10400"/>
                        <a14:foregroundMark x1="30600" y1="8800" x2="30600" y2="8800"/>
                        <a14:foregroundMark x1="70400" y1="13600" x2="70400" y2="13600"/>
                        <a14:foregroundMark x1="72600" y1="16800" x2="72600" y2="16800"/>
                        <a14:foregroundMark x1="72000" y1="11400" x2="72000" y2="11400"/>
                        <a14:foregroundMark x1="44600" y1="90800" x2="44600" y2="90800"/>
                        <a14:foregroundMark x1="64400" y1="93000" x2="64400" y2="93000"/>
                        <a14:foregroundMark x1="50600" y1="93000" x2="50600" y2="93000"/>
                        <a14:foregroundMark x1="36800" y1="92600" x2="36800" y2="92600"/>
                        <a14:foregroundMark x1="40600" y1="93200" x2="40600" y2="93200"/>
                      </a14:backgroundRemoval>
                    </a14:imgEffect>
                  </a14:imgLayer>
                </a14:imgProps>
              </a:ext>
              <a:ext uri="{28A0092B-C50C-407E-A947-70E740481C1C}">
                <a14:useLocalDpi xmlns:a14="http://schemas.microsoft.com/office/drawing/2010/main"/>
              </a:ext>
            </a:extLst>
          </a:blip>
          <a:srcRect/>
          <a:stretch>
            <a:fillRect/>
          </a:stretch>
        </p:blipFill>
        <p:spPr bwMode="auto">
          <a:xfrm>
            <a:off x="306397" y="1965081"/>
            <a:ext cx="3058862" cy="3058862"/>
          </a:xfrm>
          <a:prstGeom prst="rect">
            <a:avLst/>
          </a:prstGeom>
          <a:noFill/>
          <a:ln>
            <a:noFill/>
          </a:ln>
        </p:spPr>
      </p:pic>
      <p:pic>
        <p:nvPicPr>
          <p:cNvPr id="6" name="Picture 5" descr="Image result for hemp bag">
            <a:extLst>
              <a:ext uri="{FF2B5EF4-FFF2-40B4-BE49-F238E27FC236}">
                <a16:creationId xmlns:a16="http://schemas.microsoft.com/office/drawing/2014/main" id="{5FAB7049-F966-4BF0-9553-CEDD6B032078}"/>
              </a:ext>
            </a:extLst>
          </p:cNvPr>
          <p:cNvPicPr/>
          <p:nvPr/>
        </p:nvPicPr>
        <p:blipFill>
          <a:blip r:embed="rId4" cstate="screen">
            <a:extLst>
              <a:ext uri="{BEBA8EAE-BF5A-486C-A8C5-ECC9F3942E4B}">
                <a14:imgProps xmlns:a14="http://schemas.microsoft.com/office/drawing/2010/main">
                  <a14:imgLayer r:embed="rId5">
                    <a14:imgEffect>
                      <a14:backgroundRemoval t="10000" b="90000" l="10000" r="90000">
                        <a14:backgroundMark x1="53900" y1="84533" x2="53900" y2="84533"/>
                        <a14:backgroundMark x1="52200" y1="84667" x2="52200" y2="84667"/>
                        <a14:backgroundMark x1="55200" y1="85067" x2="55200" y2="85067"/>
                        <a14:backgroundMark x1="59000" y1="85200" x2="59000" y2="85200"/>
                        <a14:backgroundMark x1="56700" y1="84667" x2="56700" y2="84667"/>
                        <a14:backgroundMark x1="44100" y1="83867" x2="44100" y2="83867"/>
                        <a14:backgroundMark x1="47500" y1="83867" x2="47500" y2="83867"/>
                        <a14:backgroundMark x1="62700" y1="85467" x2="62700" y2="85467"/>
                        <a14:backgroundMark x1="70500" y1="85733" x2="70500" y2="85733"/>
                        <a14:backgroundMark x1="71800" y1="86000" x2="71800" y2="86000"/>
                        <a14:backgroundMark x1="34300" y1="82400" x2="34300" y2="82400"/>
                        <a14:backgroundMark x1="69900" y1="85067" x2="69900" y2="85067"/>
                        <a14:backgroundMark x1="71600" y1="86000" x2="71600" y2="86000"/>
                        <a14:backgroundMark x1="69200" y1="85200" x2="69200" y2="85200"/>
                      </a14:backgroundRemoval>
                    </a14:imgEffect>
                  </a14:imgLayer>
                </a14:imgProps>
              </a:ext>
              <a:ext uri="{28A0092B-C50C-407E-A947-70E740481C1C}">
                <a14:useLocalDpi xmlns:a14="http://schemas.microsoft.com/office/drawing/2010/main"/>
              </a:ext>
            </a:extLst>
          </a:blip>
          <a:srcRect/>
          <a:stretch>
            <a:fillRect/>
          </a:stretch>
        </p:blipFill>
        <p:spPr bwMode="auto">
          <a:xfrm>
            <a:off x="5822706" y="1628800"/>
            <a:ext cx="3321294" cy="2490261"/>
          </a:xfrm>
          <a:prstGeom prst="rect">
            <a:avLst/>
          </a:prstGeom>
          <a:noFill/>
          <a:ln>
            <a:noFill/>
          </a:ln>
        </p:spPr>
      </p:pic>
      <p:pic>
        <p:nvPicPr>
          <p:cNvPr id="7" name="Picture 6" descr="Image result for cotton bag">
            <a:extLst>
              <a:ext uri="{FF2B5EF4-FFF2-40B4-BE49-F238E27FC236}">
                <a16:creationId xmlns:a16="http://schemas.microsoft.com/office/drawing/2014/main" id="{11B07175-EE65-46C7-A172-14BE2DB0365A}"/>
              </a:ext>
            </a:extLst>
          </p:cNvPr>
          <p:cNvPicPr/>
          <p:nvPr/>
        </p:nvPicPr>
        <p:blipFill>
          <a:blip r:embed="rId6" cstate="print">
            <a:extLst>
              <a:ext uri="{BEBA8EAE-BF5A-486C-A8C5-ECC9F3942E4B}">
                <a14:imgProps xmlns:a14="http://schemas.microsoft.com/office/drawing/2010/main">
                  <a14:imgLayer r:embed="rId7">
                    <a14:imgEffect>
                      <a14:backgroundRemoval t="6800" b="91400" l="9456" r="89685">
                        <a14:foregroundMark x1="44986" y1="6800" x2="44986" y2="6800"/>
                        <a14:foregroundMark x1="52149" y1="7800" x2="52149" y2="7800"/>
                        <a14:foregroundMark x1="54441" y1="7600" x2="54441" y2="7600"/>
                        <a14:foregroundMark x1="59312" y1="13800" x2="59312" y2="13800"/>
                        <a14:foregroundMark x1="60458" y1="17000" x2="60458" y2="17000"/>
                        <a14:foregroundMark x1="59599" y1="15200" x2="59599" y2="15200"/>
                        <a14:foregroundMark x1="62464" y1="32800" x2="62464" y2="32800"/>
                        <a14:foregroundMark x1="62178" y1="30200" x2="62178" y2="30200"/>
                        <a14:foregroundMark x1="62178" y1="24200" x2="62178" y2="24200"/>
                        <a14:foregroundMark x1="61605" y1="21200" x2="61605" y2="21200"/>
                        <a14:foregroundMark x1="61032" y1="18200" x2="61032" y2="18200"/>
                        <a14:foregroundMark x1="59599" y1="15400" x2="59599" y2="15400"/>
                        <a14:foregroundMark x1="59885" y1="16800" x2="59885" y2="16800"/>
                        <a14:foregroundMark x1="29226" y1="91400" x2="29226" y2="91400"/>
                      </a14:backgroundRemoval>
                    </a14:imgEffect>
                  </a14:imgLayer>
                </a14:imgProps>
              </a:ext>
              <a:ext uri="{28A0092B-C50C-407E-A947-70E740481C1C}">
                <a14:useLocalDpi xmlns:a14="http://schemas.microsoft.com/office/drawing/2010/main"/>
              </a:ext>
            </a:extLst>
          </a:blip>
          <a:srcRect/>
          <a:stretch>
            <a:fillRect/>
          </a:stretch>
        </p:blipFill>
        <p:spPr bwMode="auto">
          <a:xfrm>
            <a:off x="5055696" y="2819471"/>
            <a:ext cx="2146814" cy="307566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p:cNvSpPr>
            <a:spLocks noGrp="1"/>
          </p:cNvSpPr>
          <p:nvPr>
            <p:ph type="title"/>
          </p:nvPr>
        </p:nvSpPr>
        <p:spPr>
          <a:xfrm>
            <a:off x="395536" y="332656"/>
            <a:ext cx="8220075" cy="993775"/>
          </a:xfrm>
        </p:spPr>
        <p:txBody>
          <a:bodyPr/>
          <a:lstStyle/>
          <a:p>
            <a:pPr eaLnBrk="1" hangingPunct="1"/>
            <a:r>
              <a:rPr lang="en-GB" altLang="en-US" sz="4500" b="1" dirty="0">
                <a:solidFill>
                  <a:schemeClr val="accent1"/>
                </a:solidFill>
                <a:latin typeface="Twinkl" pitchFamily="2" charset="0"/>
              </a:rPr>
              <a:t>  </a:t>
            </a:r>
            <a:r>
              <a:rPr lang="en-GB" altLang="en-US" sz="4500" b="1" dirty="0">
                <a:solidFill>
                  <a:srgbClr val="7030A0"/>
                </a:solidFill>
                <a:latin typeface="Twinkl" pitchFamily="2" charset="0"/>
              </a:rPr>
              <a:t>Plastic Bag Charge</a:t>
            </a:r>
          </a:p>
        </p:txBody>
      </p:sp>
      <p:sp>
        <p:nvSpPr>
          <p:cNvPr id="3" name="Rectangle 4"/>
          <p:cNvSpPr>
            <a:spLocks noChangeArrowheads="1"/>
          </p:cNvSpPr>
          <p:nvPr/>
        </p:nvSpPr>
        <p:spPr bwMode="auto">
          <a:xfrm>
            <a:off x="683568" y="1412776"/>
            <a:ext cx="4806950" cy="3468688"/>
          </a:xfrm>
          <a:prstGeom prst="rect">
            <a:avLst/>
          </a:prstGeom>
          <a:noFill/>
          <a:ln w="9525">
            <a:noFill/>
            <a:miter lim="800000"/>
            <a:headEnd/>
            <a:tailEnd/>
          </a:ln>
        </p:spPr>
        <p:txBody>
          <a:bodyPr lIns="0" tIns="72000" rIns="0" bIns="72000">
            <a:spAutoFit/>
          </a:bodyPr>
          <a:lstStyle/>
          <a:p>
            <a:pPr eaLnBrk="1" hangingPunct="1"/>
            <a:r>
              <a:rPr lang="en-GB" altLang="en-US" dirty="0">
                <a:solidFill>
                  <a:srgbClr val="7030A0"/>
                </a:solidFill>
                <a:ea typeface="Sassoon Infant Rg" pitchFamily="50" charset="0"/>
                <a:cs typeface="Sassoon Infant Rg" pitchFamily="50" charset="0"/>
              </a:rPr>
              <a:t>Plastic bags damage the environment in many ways. Wildlife both in sea and on land can eat these bags, which damages them </a:t>
            </a:r>
            <a:r>
              <a:rPr lang="en-GB" altLang="en-US" b="1" dirty="0">
                <a:solidFill>
                  <a:srgbClr val="7030A0"/>
                </a:solidFill>
                <a:ea typeface="Sassoon Infant Rg" pitchFamily="50" charset="0"/>
                <a:cs typeface="Sassoon Infant Rg" pitchFamily="50" charset="0"/>
              </a:rPr>
              <a:t>internally</a:t>
            </a:r>
            <a:r>
              <a:rPr lang="en-GB" altLang="en-US" dirty="0">
                <a:solidFill>
                  <a:srgbClr val="7030A0"/>
                </a:solidFill>
                <a:ea typeface="Sassoon Infant Rg" pitchFamily="50" charset="0"/>
                <a:cs typeface="Sassoon Infant Rg" pitchFamily="50" charset="0"/>
              </a:rPr>
              <a:t>. Bags can clog drains and cause flooding. They also cause </a:t>
            </a:r>
            <a:r>
              <a:rPr lang="en-GB" altLang="en-US" b="1" dirty="0">
                <a:solidFill>
                  <a:srgbClr val="7030A0"/>
                </a:solidFill>
                <a:ea typeface="Sassoon Infant Rg" pitchFamily="50" charset="0"/>
                <a:cs typeface="Sassoon Infant Rg" pitchFamily="50" charset="0"/>
              </a:rPr>
              <a:t>visual pollution.</a:t>
            </a:r>
          </a:p>
          <a:p>
            <a:pPr eaLnBrk="1" hangingPunct="1"/>
            <a:endParaRPr lang="en-GB" altLang="en-US" b="1" dirty="0">
              <a:solidFill>
                <a:srgbClr val="7030A0"/>
              </a:solidFill>
              <a:ea typeface="Sassoon Infant Rg" pitchFamily="50" charset="0"/>
              <a:cs typeface="Sassoon Infant Rg" pitchFamily="50" charset="0"/>
            </a:endParaRPr>
          </a:p>
          <a:p>
            <a:pPr eaLnBrk="1" hangingPunct="1"/>
            <a:r>
              <a:rPr lang="en-GB" altLang="en-US" dirty="0">
                <a:solidFill>
                  <a:srgbClr val="7030A0"/>
                </a:solidFill>
                <a:ea typeface="Sassoon Infant Rg" pitchFamily="50" charset="0"/>
                <a:cs typeface="Sassoon Infant Rg" pitchFamily="50" charset="0"/>
              </a:rPr>
              <a:t>Since October 2015, all large shops in England have to charge 5p for shopping bags. This is to encourage shoppers to reuse these bags, or use a ‘bag for life’, or bags made of jute or string. Shops in Wales and Scotland already charged for these bags.</a:t>
            </a:r>
          </a:p>
        </p:txBody>
      </p:sp>
      <p:sp>
        <p:nvSpPr>
          <p:cNvPr id="4" name="TextBox 3"/>
          <p:cNvSpPr txBox="1"/>
          <p:nvPr/>
        </p:nvSpPr>
        <p:spPr>
          <a:xfrm>
            <a:off x="2195736" y="5373216"/>
            <a:ext cx="3167063" cy="1233487"/>
          </a:xfrm>
          <a:prstGeom prst="rect">
            <a:avLst/>
          </a:prstGeom>
          <a:solidFill>
            <a:schemeClr val="accent5">
              <a:lumMod val="60000"/>
              <a:lumOff val="40000"/>
            </a:schemeClr>
          </a:solidFill>
        </p:spPr>
        <p:txBody>
          <a:bodyPr lIns="144000" tIns="108000" rIns="144000" bIns="108000">
            <a:spAutoFit/>
          </a:bodyPr>
          <a:lstStyle/>
          <a:p>
            <a:pPr algn="ctr" eaLnBrk="1" fontAlgn="auto" hangingPunct="1">
              <a:spcBef>
                <a:spcPts val="0"/>
              </a:spcBef>
              <a:spcAft>
                <a:spcPts val="0"/>
              </a:spcAft>
              <a:defRPr/>
            </a:pPr>
            <a:r>
              <a:rPr lang="en-GB" b="1" dirty="0">
                <a:latin typeface="Twinkl" pitchFamily="50" charset="0"/>
              </a:rPr>
              <a:t>Glossary</a:t>
            </a:r>
          </a:p>
          <a:p>
            <a:pPr eaLnBrk="1" fontAlgn="auto" hangingPunct="1">
              <a:spcBef>
                <a:spcPts val="0"/>
              </a:spcBef>
              <a:spcAft>
                <a:spcPts val="0"/>
              </a:spcAft>
              <a:defRPr/>
            </a:pPr>
            <a:r>
              <a:rPr lang="en-GB" sz="1600" b="1" dirty="0">
                <a:latin typeface="Twinkl" pitchFamily="50" charset="0"/>
              </a:rPr>
              <a:t>internally: </a:t>
            </a:r>
            <a:r>
              <a:rPr lang="en-GB" sz="1600" dirty="0">
                <a:latin typeface="Twinkl" pitchFamily="50" charset="0"/>
              </a:rPr>
              <a:t>On the inside.</a:t>
            </a:r>
          </a:p>
          <a:p>
            <a:pPr eaLnBrk="1" fontAlgn="auto" hangingPunct="1">
              <a:spcBef>
                <a:spcPts val="0"/>
              </a:spcBef>
              <a:spcAft>
                <a:spcPts val="0"/>
              </a:spcAft>
              <a:defRPr/>
            </a:pPr>
            <a:r>
              <a:rPr lang="en-GB" sz="1600" b="1" dirty="0">
                <a:latin typeface="Twinkl" pitchFamily="50" charset="0"/>
              </a:rPr>
              <a:t>visual pollution: </a:t>
            </a:r>
            <a:r>
              <a:rPr lang="en-GB" sz="1600" dirty="0">
                <a:latin typeface="Twinkl" pitchFamily="50" charset="0"/>
              </a:rPr>
              <a:t>When an area doesn’t look nice. </a:t>
            </a:r>
            <a:endParaRPr lang="en-GB" sz="1600" dirty="0">
              <a:latin typeface="+mn-lt"/>
            </a:endParaRPr>
          </a:p>
        </p:txBody>
      </p:sp>
      <p:pic>
        <p:nvPicPr>
          <p:cNvPr id="5" name="Picture 1"/>
          <p:cNvPicPr>
            <a:picLocks noChangeAspect="1"/>
          </p:cNvPicPr>
          <p:nvPr/>
        </p:nvPicPr>
        <p:blipFill>
          <a:blip r:embed="rId2" cstate="print"/>
          <a:srcRect/>
          <a:stretch>
            <a:fillRect/>
          </a:stretch>
        </p:blipFill>
        <p:spPr bwMode="auto">
          <a:xfrm>
            <a:off x="5748338" y="1470025"/>
            <a:ext cx="2640012" cy="3519488"/>
          </a:xfrm>
          <a:prstGeom prst="rect">
            <a:avLst/>
          </a:prstGeom>
          <a:noFill/>
          <a:ln w="9525">
            <a:noFill/>
            <a:miter lim="800000"/>
            <a:headEnd/>
            <a:tailEnd/>
          </a:ln>
        </p:spPr>
      </p:pic>
      <p:pic>
        <p:nvPicPr>
          <p:cNvPr id="6" name="Picture 2"/>
          <p:cNvPicPr>
            <a:picLocks noChangeAspect="1"/>
          </p:cNvPicPr>
          <p:nvPr/>
        </p:nvPicPr>
        <p:blipFill>
          <a:blip r:embed="rId3" cstate="print"/>
          <a:srcRect/>
          <a:stretch>
            <a:fillRect/>
          </a:stretch>
        </p:blipFill>
        <p:spPr bwMode="auto">
          <a:xfrm>
            <a:off x="5562600" y="4208463"/>
            <a:ext cx="3352800" cy="23304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BA6DD2F-D36E-49DB-AC29-3F67BE6476B2}"/>
              </a:ext>
            </a:extLst>
          </p:cNvPr>
          <p:cNvSpPr/>
          <p:nvPr/>
        </p:nvSpPr>
        <p:spPr>
          <a:xfrm>
            <a:off x="539552" y="764704"/>
            <a:ext cx="7992888" cy="5143500"/>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a:extLst>
              <a:ext uri="{FF2B5EF4-FFF2-40B4-BE49-F238E27FC236}">
                <a16:creationId xmlns:a16="http://schemas.microsoft.com/office/drawing/2014/main" id="{9084975D-2ADB-4A65-8619-42BE03B81DE8}"/>
              </a:ext>
            </a:extLst>
          </p:cNvPr>
          <p:cNvSpPr>
            <a:spLocks noGrp="1"/>
          </p:cNvSpPr>
          <p:nvPr>
            <p:ph type="title"/>
          </p:nvPr>
        </p:nvSpPr>
        <p:spPr>
          <a:xfrm>
            <a:off x="628650" y="857251"/>
            <a:ext cx="7886700" cy="994172"/>
          </a:xfrm>
        </p:spPr>
        <p:txBody>
          <a:bodyPr/>
          <a:lstStyle/>
          <a:p>
            <a:pPr algn="ctr"/>
            <a:r>
              <a:rPr lang="en-GB" dirty="0">
                <a:solidFill>
                  <a:srgbClr val="7030A0"/>
                </a:solidFill>
                <a:latin typeface="+mn-lt"/>
              </a:rPr>
              <a:t>What could be used instead?</a:t>
            </a:r>
          </a:p>
        </p:txBody>
      </p:sp>
      <p:sp>
        <p:nvSpPr>
          <p:cNvPr id="4" name="Arrow: Right 2">
            <a:extLst>
              <a:ext uri="{FF2B5EF4-FFF2-40B4-BE49-F238E27FC236}">
                <a16:creationId xmlns:a16="http://schemas.microsoft.com/office/drawing/2014/main" id="{999FBB53-D95E-41DD-ABB4-B10F3D33DF68}"/>
              </a:ext>
            </a:extLst>
          </p:cNvPr>
          <p:cNvSpPr/>
          <p:nvPr/>
        </p:nvSpPr>
        <p:spPr>
          <a:xfrm>
            <a:off x="3102587" y="3429001"/>
            <a:ext cx="1628775" cy="666017"/>
          </a:xfrm>
          <a:prstGeom prst="rightArrow">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3A80AC76-214D-4E49-8A93-FBA937F2A356}"/>
              </a:ext>
            </a:extLst>
          </p:cNvPr>
          <p:cNvPicPr/>
          <p:nvPr/>
        </p:nvPicPr>
        <p:blipFill>
          <a:blip r:embed="rId2" cstate="print">
            <a:extLst>
              <a:ext uri="{BEBA8EAE-BF5A-486C-A8C5-ECC9F3942E4B}">
                <a14:imgProps xmlns:a14="http://schemas.microsoft.com/office/drawing/2010/main">
                  <a14:imgLayer r:embed="rId3">
                    <a14:imgEffect>
                      <a14:backgroundRemoval t="9829" b="90598" l="9967" r="89869">
                        <a14:foregroundMark x1="15033" y1="90598" x2="15033" y2="90598"/>
                      </a14:backgroundRemoval>
                    </a14:imgEffect>
                  </a14:imgLayer>
                </a14:imgProps>
              </a:ext>
              <a:ext uri="{28A0092B-C50C-407E-A947-70E740481C1C}">
                <a14:useLocalDpi xmlns:a14="http://schemas.microsoft.com/office/drawing/2010/main"/>
              </a:ext>
            </a:extLst>
          </a:blip>
          <a:srcRect/>
          <a:stretch>
            <a:fillRect/>
          </a:stretch>
        </p:blipFill>
        <p:spPr bwMode="auto">
          <a:xfrm>
            <a:off x="638103" y="2508054"/>
            <a:ext cx="3278871" cy="2507909"/>
          </a:xfrm>
          <a:prstGeom prst="rect">
            <a:avLst/>
          </a:prstGeom>
          <a:noFill/>
          <a:ln>
            <a:noFill/>
          </a:ln>
          <a:effectLst>
            <a:outerShdw blurRad="50800" dist="38100" dir="2700000" algn="tl" rotWithShape="0">
              <a:prstClr val="black">
                <a:alpha val="40000"/>
              </a:prstClr>
            </a:outerShdw>
          </a:effectLst>
        </p:spPr>
      </p:pic>
      <p:pic>
        <p:nvPicPr>
          <p:cNvPr id="6" name="Picture 5" descr="Image result for bamboo straw">
            <a:extLst>
              <a:ext uri="{FF2B5EF4-FFF2-40B4-BE49-F238E27FC236}">
                <a16:creationId xmlns:a16="http://schemas.microsoft.com/office/drawing/2014/main" id="{6F2A45F1-4315-4EA7-8FD6-4C14E5452B99}"/>
              </a:ext>
            </a:extLst>
          </p:cNvPr>
          <p:cNvPicPr/>
          <p:nvPr/>
        </p:nvPicPr>
        <p:blipFill>
          <a:blip r:embed="rId4" cstate="print">
            <a:extLst>
              <a:ext uri="{BEBA8EAE-BF5A-486C-A8C5-ECC9F3942E4B}">
                <a14:imgProps xmlns:a14="http://schemas.microsoft.com/office/drawing/2010/main">
                  <a14:imgLayer r:embed="rId5">
                    <a14:imgEffect>
                      <a14:backgroundRemoval t="10000" b="90000" l="8000" r="91000">
                        <a14:foregroundMark x1="9400" y1="71600" x2="9400" y2="71600"/>
                        <a14:foregroundMark x1="8200" y1="75000" x2="8200" y2="75000"/>
                        <a14:foregroundMark x1="91000" y1="24600" x2="91000" y2="24600"/>
                      </a14:backgroundRemoval>
                    </a14:imgEffect>
                  </a14:imgLayer>
                </a14:imgProps>
              </a:ext>
              <a:ext uri="{28A0092B-C50C-407E-A947-70E740481C1C}">
                <a14:useLocalDpi xmlns:a14="http://schemas.microsoft.com/office/drawing/2010/main"/>
              </a:ext>
            </a:extLst>
          </a:blip>
          <a:srcRect/>
          <a:stretch>
            <a:fillRect/>
          </a:stretch>
        </p:blipFill>
        <p:spPr bwMode="auto">
          <a:xfrm>
            <a:off x="5357263" y="2209617"/>
            <a:ext cx="2906957" cy="2906957"/>
          </a:xfrm>
          <a:prstGeom prst="rect">
            <a:avLst/>
          </a:prstGeom>
          <a:noFill/>
          <a:ln>
            <a:noFill/>
          </a:ln>
          <a:effectLst>
            <a:outerShdw blurRad="50800" dist="38100" dir="2700000" algn="tl" rotWithShape="0">
              <a:prstClr val="black">
                <a:alpha val="40000"/>
              </a:prstClr>
            </a:outerShdw>
          </a:effectLst>
        </p:spPr>
      </p:pic>
      <p:pic>
        <p:nvPicPr>
          <p:cNvPr id="7" name="Picture 6" descr="Image result for paper straw png">
            <a:extLst>
              <a:ext uri="{FF2B5EF4-FFF2-40B4-BE49-F238E27FC236}">
                <a16:creationId xmlns:a16="http://schemas.microsoft.com/office/drawing/2014/main" id="{10D41620-518D-4C0E-9541-A079391170F9}"/>
              </a:ext>
            </a:extLst>
          </p:cNvPr>
          <p:cNvPicPr/>
          <p:nvPr/>
        </p:nvPicPr>
        <p:blipFill>
          <a:blip r:embed="rId6" cstate="print">
            <a:extLst>
              <a:ext uri="{BEBA8EAE-BF5A-486C-A8C5-ECC9F3942E4B}">
                <a14:imgProps xmlns:a14="http://schemas.microsoft.com/office/drawing/2010/main">
                  <a14:imgLayer r:embed="rId7">
                    <a14:imgEffect>
                      <a14:backgroundRemoval t="10000" b="90000" l="10000" r="90000">
                        <a14:foregroundMark x1="35889" y1="60600" x2="35889" y2="60600"/>
                        <a14:foregroundMark x1="40778" y1="56000" x2="40778" y2="56000"/>
                        <a14:foregroundMark x1="45556" y1="51600" x2="45556" y2="51600"/>
                        <a14:foregroundMark x1="49778" y1="47200" x2="49778" y2="47200"/>
                        <a14:foregroundMark x1="54333" y1="42800" x2="54333" y2="42800"/>
                        <a14:foregroundMark x1="58444" y1="38600" x2="58444" y2="38600"/>
                        <a14:foregroundMark x1="62444" y1="34400" x2="62444" y2="34400"/>
                        <a14:foregroundMark x1="66556" y1="30400" x2="66556" y2="30400"/>
                        <a14:foregroundMark x1="50444" y1="46400" x2="50444" y2="46400"/>
                        <a14:foregroundMark x1="31333" y1="65000" x2="31333" y2="65000"/>
                        <a14:foregroundMark x1="69889" y1="27000" x2="69889" y2="27000"/>
                        <a14:foregroundMark x1="69556" y1="27400" x2="69556" y2="27400"/>
                        <a14:foregroundMark x1="59222" y1="37600" x2="59222" y2="37600"/>
                        <a14:foregroundMark x1="49222" y1="47200" x2="49222" y2="47200"/>
                        <a14:backgroundMark x1="58111" y1="36600" x2="58111" y2="36600"/>
                      </a14:backgroundRemoval>
                    </a14:imgEffect>
                  </a14:imgLayer>
                </a14:imgProps>
              </a:ext>
              <a:ext uri="{28A0092B-C50C-407E-A947-70E740481C1C}">
                <a14:useLocalDpi xmlns:a14="http://schemas.microsoft.com/office/drawing/2010/main"/>
              </a:ext>
            </a:extLst>
          </a:blip>
          <a:srcRect/>
          <a:stretch>
            <a:fillRect/>
          </a:stretch>
        </p:blipFill>
        <p:spPr bwMode="auto">
          <a:xfrm rot="594556">
            <a:off x="4328454" y="2869933"/>
            <a:ext cx="5734783" cy="3185378"/>
          </a:xfrm>
          <a:prstGeom prst="rect">
            <a:avLst/>
          </a:prstGeom>
          <a:noFill/>
          <a:ln>
            <a:noFill/>
          </a:ln>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AE77656-C5EE-4412-8B1C-D95969400DD7}"/>
              </a:ext>
            </a:extLst>
          </p:cNvPr>
          <p:cNvPicPr/>
          <p:nvPr/>
        </p:nvPicPr>
        <p:blipFill>
          <a:blip r:embed="rId8" cstate="screen">
            <a:extLst>
              <a:ext uri="{BEBA8EAE-BF5A-486C-A8C5-ECC9F3942E4B}">
                <a14:imgProps xmlns:a14="http://schemas.microsoft.com/office/drawing/2010/main">
                  <a14:imgLayer r:embed="rId9">
                    <a14:imgEffect>
                      <a14:backgroundRemoval t="9380" b="90923" l="3164" r="97062">
                        <a14:foregroundMark x1="50621" y1="32526" x2="50621" y2="32526"/>
                        <a14:foregroundMark x1="84407" y1="10439" x2="84407" y2="10439"/>
                        <a14:foregroundMark x1="94124" y1="10287" x2="94124" y2="10287"/>
                        <a14:foregroundMark x1="97288" y1="9531" x2="97288" y2="9531"/>
                        <a14:foregroundMark x1="25989" y1="64599" x2="25989" y2="64599"/>
                        <a14:foregroundMark x1="23729" y1="67322" x2="23729" y2="67322"/>
                        <a14:foregroundMark x1="21017" y1="70953" x2="21017" y2="70953"/>
                        <a14:foregroundMark x1="17175" y1="75643" x2="17175" y2="75643"/>
                        <a14:foregroundMark x1="19435" y1="73222" x2="19435" y2="73222"/>
                        <a14:foregroundMark x1="15706" y1="78064" x2="15706" y2="78064"/>
                        <a14:foregroundMark x1="12655" y1="82148" x2="12655" y2="82148"/>
                        <a14:foregroundMark x1="5198" y1="91074" x2="5198" y2="91074"/>
                        <a14:foregroundMark x1="54350" y1="24660" x2="54350" y2="24660"/>
                        <a14:foregroundMark x1="56158" y1="22088" x2="56158" y2="22088"/>
                        <a14:foregroundMark x1="57853" y1="20121" x2="57853" y2="20121"/>
                        <a14:foregroundMark x1="59096" y1="18457" x2="59096" y2="18457"/>
                        <a14:foregroundMark x1="5198" y1="88502" x2="5198" y2="88502"/>
                        <a14:foregroundMark x1="3164" y1="90620" x2="3164" y2="90620"/>
                        <a14:foregroundMark x1="88362" y1="12254" x2="88362" y2="12254"/>
                        <a14:backgroundMark x1="2147" y1="95159" x2="2147" y2="95159"/>
                        <a14:backgroundMark x1="70395" y1="13918" x2="70395" y2="13918"/>
                        <a14:backgroundMark x1="67232" y1="14372" x2="67232" y2="14372"/>
                        <a14:backgroundMark x1="88475" y1="12405" x2="88475" y2="12405"/>
                        <a14:backgroundMark x1="88475" y1="12405" x2="88475" y2="12405"/>
                        <a14:backgroundMark x1="88362" y1="12254" x2="88362" y2="12254"/>
                      </a14:backgroundRemoval>
                    </a14:imgEffect>
                  </a14:imgLayer>
                </a14:imgProps>
              </a:ext>
              <a:ext uri="{28A0092B-C50C-407E-A947-70E740481C1C}">
                <a14:useLocalDpi xmlns:a14="http://schemas.microsoft.com/office/drawing/2010/main"/>
              </a:ext>
            </a:extLst>
          </a:blip>
          <a:srcRect/>
          <a:stretch>
            <a:fillRect/>
          </a:stretch>
        </p:blipFill>
        <p:spPr bwMode="auto">
          <a:xfrm>
            <a:off x="4918775" y="2209617"/>
            <a:ext cx="2925366" cy="216027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p:cNvPicPr>
            <a:picLocks noChangeAspect="1"/>
          </p:cNvPicPr>
          <p:nvPr/>
        </p:nvPicPr>
        <p:blipFill>
          <a:blip r:embed="rId2" cstate="print"/>
          <a:srcRect b="5762"/>
          <a:stretch>
            <a:fillRect/>
          </a:stretch>
        </p:blipFill>
        <p:spPr bwMode="auto">
          <a:xfrm>
            <a:off x="283859" y="332656"/>
            <a:ext cx="2282027" cy="1584176"/>
          </a:xfrm>
          <a:prstGeom prst="rect">
            <a:avLst/>
          </a:prstGeom>
          <a:noFill/>
          <a:ln w="9525">
            <a:noFill/>
            <a:miter lim="800000"/>
            <a:headEnd/>
            <a:tailEnd/>
          </a:ln>
        </p:spPr>
      </p:pic>
      <p:sp>
        <p:nvSpPr>
          <p:cNvPr id="11" name="Title 20"/>
          <p:cNvSpPr>
            <a:spLocks noGrp="1"/>
          </p:cNvSpPr>
          <p:nvPr>
            <p:ph type="title"/>
          </p:nvPr>
        </p:nvSpPr>
        <p:spPr>
          <a:xfrm>
            <a:off x="2770396" y="188640"/>
            <a:ext cx="8365495" cy="993775"/>
          </a:xfrm>
        </p:spPr>
        <p:txBody>
          <a:bodyPr/>
          <a:lstStyle/>
          <a:p>
            <a:pPr eaLnBrk="1" hangingPunct="1"/>
            <a:r>
              <a:rPr lang="en-GB" altLang="en-US" sz="4500" b="1" dirty="0">
                <a:solidFill>
                  <a:srgbClr val="7030A0"/>
                </a:solidFill>
                <a:latin typeface="Twinkl" pitchFamily="2" charset="0"/>
              </a:rPr>
              <a:t>Plastic Straw Ban</a:t>
            </a:r>
          </a:p>
        </p:txBody>
      </p:sp>
      <p:sp>
        <p:nvSpPr>
          <p:cNvPr id="12" name="Rectangle 4"/>
          <p:cNvSpPr>
            <a:spLocks noChangeArrowheads="1"/>
          </p:cNvSpPr>
          <p:nvPr/>
        </p:nvSpPr>
        <p:spPr bwMode="auto">
          <a:xfrm>
            <a:off x="3833335" y="1594004"/>
            <a:ext cx="4752528" cy="4546611"/>
          </a:xfrm>
          <a:prstGeom prst="rect">
            <a:avLst/>
          </a:prstGeom>
          <a:noFill/>
          <a:ln w="9525">
            <a:noFill/>
            <a:miter lim="800000"/>
            <a:headEnd/>
            <a:tailEnd/>
          </a:ln>
        </p:spPr>
        <p:txBody>
          <a:bodyPr wrap="square" lIns="0" tIns="72000" rIns="0" bIns="72000" anchor="t">
            <a:spAutoFit/>
          </a:bodyPr>
          <a:lstStyle/>
          <a:p>
            <a:r>
              <a:rPr lang="en-GB" altLang="en-US" sz="2200" dirty="0">
                <a:solidFill>
                  <a:srgbClr val="7030A0"/>
                </a:solidFill>
                <a:ea typeface="Sassoon Infant Rg" pitchFamily="50" charset="0"/>
                <a:cs typeface="Sassoon Infant Rg" pitchFamily="50" charset="0"/>
              </a:rPr>
              <a:t>500 million plastic straws were being used every single day. That is enough to fill a sports stadium nine times every year! As they are so small, they are difficult to recycle, so most straws end up as rubbish.</a:t>
            </a:r>
          </a:p>
          <a:p>
            <a:pPr eaLnBrk="1" hangingPunct="1"/>
            <a:endParaRPr lang="en-GB" altLang="en-US" sz="2200" dirty="0">
              <a:solidFill>
                <a:srgbClr val="7030A0"/>
              </a:solidFill>
              <a:ea typeface="Sassoon Infant Rg" pitchFamily="50" charset="0"/>
              <a:cs typeface="Sassoon Infant Rg" pitchFamily="50" charset="0"/>
            </a:endParaRPr>
          </a:p>
          <a:p>
            <a:r>
              <a:rPr lang="en-GB" altLang="en-US" sz="2200" dirty="0">
                <a:solidFill>
                  <a:srgbClr val="7030A0"/>
                </a:solidFill>
                <a:ea typeface="Sassoon Infant Rg" pitchFamily="50" charset="0"/>
                <a:cs typeface="Sassoon Infant Rg" pitchFamily="50" charset="0"/>
              </a:rPr>
              <a:t>Following a campaign to ban the use of plastic straws, shops now provide recyclable, cardboard straws and some customers opt to use their own reusable straws.</a:t>
            </a:r>
          </a:p>
        </p:txBody>
      </p:sp>
      <p:pic>
        <p:nvPicPr>
          <p:cNvPr id="13" name="Picture 3"/>
          <p:cNvPicPr>
            <a:picLocks noChangeAspect="1"/>
          </p:cNvPicPr>
          <p:nvPr/>
        </p:nvPicPr>
        <p:blipFill>
          <a:blip r:embed="rId3" cstate="print"/>
          <a:srcRect l="11844"/>
          <a:stretch>
            <a:fillRect/>
          </a:stretch>
        </p:blipFill>
        <p:spPr bwMode="auto">
          <a:xfrm>
            <a:off x="1437439" y="1628800"/>
            <a:ext cx="2198457" cy="1523975"/>
          </a:xfrm>
          <a:prstGeom prst="rect">
            <a:avLst/>
          </a:prstGeom>
          <a:noFill/>
          <a:ln w="9525">
            <a:noFill/>
            <a:miter lim="800000"/>
            <a:headEnd/>
            <a:tailEnd/>
          </a:ln>
        </p:spPr>
      </p:pic>
      <p:pic>
        <p:nvPicPr>
          <p:cNvPr id="14" name="Picture 2" descr="Image result for reusable straws"/>
          <p:cNvPicPr>
            <a:picLocks noChangeAspect="1" noChangeArrowheads="1"/>
          </p:cNvPicPr>
          <p:nvPr/>
        </p:nvPicPr>
        <p:blipFill>
          <a:blip r:embed="rId4" cstate="print"/>
          <a:srcRect/>
          <a:stretch>
            <a:fillRect/>
          </a:stretch>
        </p:blipFill>
        <p:spPr bwMode="auto">
          <a:xfrm>
            <a:off x="200565" y="3212976"/>
            <a:ext cx="2931275" cy="337274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p:cNvSpPr>
            <a:spLocks noGrp="1"/>
          </p:cNvSpPr>
          <p:nvPr>
            <p:ph type="title"/>
          </p:nvPr>
        </p:nvSpPr>
        <p:spPr>
          <a:xfrm>
            <a:off x="467544" y="260648"/>
            <a:ext cx="8220075" cy="993775"/>
          </a:xfrm>
        </p:spPr>
        <p:txBody>
          <a:bodyPr/>
          <a:lstStyle/>
          <a:p>
            <a:pPr eaLnBrk="1" hangingPunct="1"/>
            <a:r>
              <a:rPr lang="en-GB" altLang="en-US" sz="4500" b="1" dirty="0" err="1">
                <a:solidFill>
                  <a:srgbClr val="7030A0"/>
                </a:solidFill>
                <a:latin typeface="Twinkl" pitchFamily="2" charset="0"/>
              </a:rPr>
              <a:t>Microbeads</a:t>
            </a:r>
            <a:endParaRPr lang="en-GB" altLang="en-US" sz="4500" b="1" dirty="0">
              <a:solidFill>
                <a:srgbClr val="7030A0"/>
              </a:solidFill>
              <a:latin typeface="Twinkl" pitchFamily="2" charset="0"/>
            </a:endParaRPr>
          </a:p>
        </p:txBody>
      </p:sp>
      <p:sp>
        <p:nvSpPr>
          <p:cNvPr id="3" name="Rectangle 4"/>
          <p:cNvSpPr>
            <a:spLocks noChangeArrowheads="1"/>
          </p:cNvSpPr>
          <p:nvPr/>
        </p:nvSpPr>
        <p:spPr bwMode="auto">
          <a:xfrm>
            <a:off x="611560" y="1340768"/>
            <a:ext cx="5112568" cy="4762055"/>
          </a:xfrm>
          <a:prstGeom prst="rect">
            <a:avLst/>
          </a:prstGeom>
          <a:noFill/>
          <a:ln w="9525">
            <a:noFill/>
            <a:miter lim="800000"/>
            <a:headEnd/>
            <a:tailEnd/>
          </a:ln>
        </p:spPr>
        <p:txBody>
          <a:bodyPr wrap="square" lIns="0" tIns="72000" rIns="0" bIns="72000">
            <a:spAutoFit/>
          </a:bodyPr>
          <a:lstStyle/>
          <a:p>
            <a:pPr eaLnBrk="1" hangingPunct="1"/>
            <a:r>
              <a:rPr lang="en-GB" altLang="en-US" sz="2000" dirty="0">
                <a:solidFill>
                  <a:srgbClr val="7030A0"/>
                </a:solidFill>
                <a:ea typeface="Sassoon Infant Rg" pitchFamily="50" charset="0"/>
                <a:cs typeface="Sassoon Infant Rg" pitchFamily="50" charset="0"/>
              </a:rPr>
              <a:t>Many toiletries such as toothpaste, shampoos and face scrubs once contained </a:t>
            </a:r>
            <a:r>
              <a:rPr lang="en-GB" altLang="en-US" sz="2000" b="1" dirty="0" err="1">
                <a:solidFill>
                  <a:srgbClr val="7030A0"/>
                </a:solidFill>
                <a:ea typeface="Sassoon Infant Rg" pitchFamily="50" charset="0"/>
                <a:cs typeface="Sassoon Infant Rg" pitchFamily="50" charset="0"/>
              </a:rPr>
              <a:t>microbeads</a:t>
            </a:r>
            <a:r>
              <a:rPr lang="en-GB" altLang="en-US" sz="2000" dirty="0">
                <a:solidFill>
                  <a:srgbClr val="7030A0"/>
                </a:solidFill>
                <a:ea typeface="Sassoon Infant Rg" pitchFamily="50" charset="0"/>
                <a:cs typeface="Sassoon Infant Rg" pitchFamily="50" charset="0"/>
              </a:rPr>
              <a:t>. </a:t>
            </a:r>
            <a:r>
              <a:rPr lang="en-GB" altLang="en-US" sz="2000" dirty="0" err="1">
                <a:solidFill>
                  <a:srgbClr val="7030A0"/>
                </a:solidFill>
                <a:ea typeface="Sassoon Infant Rg" pitchFamily="50" charset="0"/>
                <a:cs typeface="Sassoon Infant Rg" pitchFamily="50" charset="0"/>
              </a:rPr>
              <a:t>Microbeads</a:t>
            </a:r>
            <a:r>
              <a:rPr lang="en-GB" altLang="en-US" sz="2000" dirty="0">
                <a:solidFill>
                  <a:srgbClr val="7030A0"/>
                </a:solidFill>
                <a:ea typeface="Sassoon Infant Rg" pitchFamily="50" charset="0"/>
                <a:cs typeface="Sassoon Infant Rg" pitchFamily="50" charset="0"/>
              </a:rPr>
              <a:t> are tiny pieces of plastic, almost too small to see. The </a:t>
            </a:r>
            <a:r>
              <a:rPr lang="en-GB" altLang="en-US" sz="2000" dirty="0" err="1">
                <a:solidFill>
                  <a:srgbClr val="7030A0"/>
                </a:solidFill>
                <a:ea typeface="Sassoon Infant Rg" pitchFamily="50" charset="0"/>
                <a:cs typeface="Sassoon Infant Rg" pitchFamily="50" charset="0"/>
              </a:rPr>
              <a:t>microbeads</a:t>
            </a:r>
            <a:r>
              <a:rPr lang="en-GB" altLang="en-US" sz="2000" dirty="0">
                <a:solidFill>
                  <a:srgbClr val="7030A0"/>
                </a:solidFill>
                <a:ea typeface="Sassoon Infant Rg" pitchFamily="50" charset="0"/>
                <a:cs typeface="Sassoon Infant Rg" pitchFamily="50" charset="0"/>
              </a:rPr>
              <a:t> were washed down drains and would end up in lakes, rivers and seas. These tiny pieces of plastic are toxic to creatures. </a:t>
            </a:r>
          </a:p>
          <a:p>
            <a:pPr eaLnBrk="1" hangingPunct="1"/>
            <a:endParaRPr lang="en-GB" altLang="en-US" sz="2000" dirty="0">
              <a:solidFill>
                <a:srgbClr val="7030A0"/>
              </a:solidFill>
              <a:ea typeface="Sassoon Infant Rg" pitchFamily="50" charset="0"/>
              <a:cs typeface="Sassoon Infant Rg" pitchFamily="50" charset="0"/>
            </a:endParaRPr>
          </a:p>
          <a:p>
            <a:pPr eaLnBrk="1" hangingPunct="1"/>
            <a:r>
              <a:rPr lang="en-GB" altLang="en-US" sz="2000" dirty="0">
                <a:solidFill>
                  <a:srgbClr val="7030A0"/>
                </a:solidFill>
                <a:ea typeface="Sassoon Infant Rg" pitchFamily="50" charset="0"/>
                <a:cs typeface="Sassoon Infant Rg" pitchFamily="50" charset="0"/>
              </a:rPr>
              <a:t>In January 2018, a ban on </a:t>
            </a:r>
            <a:r>
              <a:rPr lang="en-GB" altLang="en-US" sz="2000" dirty="0" err="1">
                <a:solidFill>
                  <a:srgbClr val="7030A0"/>
                </a:solidFill>
                <a:ea typeface="Sassoon Infant Rg" pitchFamily="50" charset="0"/>
                <a:cs typeface="Sassoon Infant Rg" pitchFamily="50" charset="0"/>
              </a:rPr>
              <a:t>microbeads</a:t>
            </a:r>
            <a:r>
              <a:rPr lang="en-GB" altLang="en-US" sz="2000" dirty="0">
                <a:solidFill>
                  <a:srgbClr val="7030A0"/>
                </a:solidFill>
                <a:ea typeface="Sassoon Infant Rg" pitchFamily="50" charset="0"/>
                <a:cs typeface="Sassoon Infant Rg" pitchFamily="50" charset="0"/>
              </a:rPr>
              <a:t> in these toiletries came into place in the UK. Some environmental campaigners claim that the ban doesn’t go far enough, as </a:t>
            </a:r>
            <a:r>
              <a:rPr lang="en-GB" altLang="en-US" sz="2000" dirty="0" err="1">
                <a:solidFill>
                  <a:srgbClr val="7030A0"/>
                </a:solidFill>
                <a:ea typeface="Sassoon Infant Rg" pitchFamily="50" charset="0"/>
                <a:cs typeface="Sassoon Infant Rg" pitchFamily="50" charset="0"/>
              </a:rPr>
              <a:t>microbeads</a:t>
            </a:r>
            <a:r>
              <a:rPr lang="en-GB" altLang="en-US" sz="2000" dirty="0">
                <a:solidFill>
                  <a:srgbClr val="7030A0"/>
                </a:solidFill>
                <a:ea typeface="Sassoon Infant Rg" pitchFamily="50" charset="0"/>
                <a:cs typeface="Sassoon Infant Rg" pitchFamily="50" charset="0"/>
              </a:rPr>
              <a:t> are still allowed in other products.</a:t>
            </a:r>
          </a:p>
        </p:txBody>
      </p:sp>
      <p:pic>
        <p:nvPicPr>
          <p:cNvPr id="4" name="Picture 1"/>
          <p:cNvPicPr>
            <a:picLocks noChangeAspect="1"/>
          </p:cNvPicPr>
          <p:nvPr/>
        </p:nvPicPr>
        <p:blipFill>
          <a:blip r:embed="rId2" cstate="print"/>
          <a:srcRect/>
          <a:stretch>
            <a:fillRect/>
          </a:stretch>
        </p:blipFill>
        <p:spPr bwMode="auto">
          <a:xfrm>
            <a:off x="5868144" y="764704"/>
            <a:ext cx="2892425" cy="565626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0075" cy="993775"/>
          </a:xfrm>
        </p:spPr>
        <p:txBody>
          <a:bodyPr/>
          <a:lstStyle/>
          <a:p>
            <a:r>
              <a:rPr lang="en-GB" altLang="en-US" b="1" dirty="0">
                <a:solidFill>
                  <a:srgbClr val="7030A0"/>
                </a:solidFill>
              </a:rPr>
              <a:t>What Can You can Do</a:t>
            </a:r>
          </a:p>
        </p:txBody>
      </p:sp>
      <p:sp>
        <p:nvSpPr>
          <p:cNvPr id="3" name="TextBox 1"/>
          <p:cNvSpPr txBox="1">
            <a:spLocks noChangeArrowheads="1"/>
          </p:cNvSpPr>
          <p:nvPr/>
        </p:nvSpPr>
        <p:spPr bwMode="auto">
          <a:xfrm>
            <a:off x="395536" y="1340768"/>
            <a:ext cx="590465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dirty="0">
                <a:solidFill>
                  <a:srgbClr val="7030A0"/>
                </a:solidFill>
              </a:rPr>
              <a:t>Go on a litter-pick with your grown-up. </a:t>
            </a:r>
            <a:r>
              <a:rPr lang="en-GB" altLang="en-US" dirty="0">
                <a:solidFill>
                  <a:srgbClr val="7030A0"/>
                </a:solidFill>
              </a:rPr>
              <a:t>Some councils give out free litter-picking equipment to volunteers and will collect the rubbish that you pick up.</a:t>
            </a:r>
          </a:p>
        </p:txBody>
      </p:sp>
      <p:sp>
        <p:nvSpPr>
          <p:cNvPr id="4" name="TextBox 1"/>
          <p:cNvSpPr txBox="1">
            <a:spLocks noChangeArrowheads="1"/>
          </p:cNvSpPr>
          <p:nvPr/>
        </p:nvSpPr>
        <p:spPr bwMode="auto">
          <a:xfrm>
            <a:off x="2267744" y="2636912"/>
            <a:ext cx="396044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b="1" dirty="0">
                <a:solidFill>
                  <a:srgbClr val="7030A0"/>
                </a:solidFill>
              </a:rPr>
              <a:t>Reject, reduce, reuse and recycle plastics. </a:t>
            </a:r>
            <a:r>
              <a:rPr lang="en-GB" altLang="en-US" dirty="0">
                <a:solidFill>
                  <a:srgbClr val="7030A0"/>
                </a:solidFill>
              </a:rPr>
              <a:t>Think about all the rubbish thrown away in your house. Can you stop buying some plastic items? Can you reuse single-use plastics as something else (a bird feeder or plant pot, for example)? Can you give old plastic toys to a charity shop or a friend?</a:t>
            </a:r>
          </a:p>
          <a:p>
            <a:pPr>
              <a:lnSpc>
                <a:spcPct val="100000"/>
              </a:lnSpc>
              <a:spcBef>
                <a:spcPct val="0"/>
              </a:spcBef>
              <a:buFontTx/>
              <a:buNone/>
            </a:pPr>
            <a:endParaRPr lang="en-GB" altLang="en-US" dirty="0">
              <a:solidFill>
                <a:srgbClr val="7030A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2996952"/>
            <a:ext cx="1886551" cy="1837831"/>
          </a:xfrm>
          <a:prstGeom prst="rect">
            <a:avLst/>
          </a:prstGeom>
        </p:spPr>
      </p:pic>
      <p:sp>
        <p:nvSpPr>
          <p:cNvPr id="6" name="TextBox 1"/>
          <p:cNvSpPr txBox="1">
            <a:spLocks noChangeArrowheads="1"/>
          </p:cNvSpPr>
          <p:nvPr/>
        </p:nvSpPr>
        <p:spPr bwMode="auto">
          <a:xfrm>
            <a:off x="323528" y="5661248"/>
            <a:ext cx="63881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dirty="0">
                <a:solidFill>
                  <a:srgbClr val="7030A0"/>
                </a:solidFill>
                <a:latin typeface="Twinkl"/>
              </a:rPr>
              <a:t>Always put your rubbish in a bin or take it home with you to recycle. </a:t>
            </a:r>
            <a:r>
              <a:rPr lang="en-GB" altLang="en-US" dirty="0">
                <a:solidFill>
                  <a:srgbClr val="7030A0"/>
                </a:solidFill>
                <a:latin typeface="Twinkl"/>
              </a:rPr>
              <a:t>If litter is left on the ground, it may hurt wildlife.</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4248" y="3789040"/>
            <a:ext cx="2088232" cy="2952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4208" y="1196752"/>
            <a:ext cx="215741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noChangeArrowheads="1"/>
          </p:cNvSpPr>
          <p:nvPr/>
        </p:nvSpPr>
        <p:spPr>
          <a:xfrm>
            <a:off x="444500" y="522288"/>
            <a:ext cx="7871916" cy="655637"/>
          </a:xfrm>
          <a:prstGeom prst="roundRect">
            <a:avLst>
              <a:gd name="adj" fmla="val 0"/>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3000" b="1" i="0" u="none" strike="noStrike" kern="1200" cap="none" spc="0" normalizeH="0" baseline="0" noProof="0" dirty="0">
                <a:ln>
                  <a:noFill/>
                </a:ln>
                <a:solidFill>
                  <a:schemeClr val="tx1"/>
                </a:solidFill>
                <a:effectLst/>
                <a:uLnTx/>
                <a:uFillTx/>
                <a:latin typeface="Arial" pitchFamily="34" charset="0"/>
                <a:ea typeface="+mj-ea"/>
                <a:cs typeface="Arial" pitchFamily="34" charset="0"/>
              </a:rPr>
              <a:t>What Can I Do to Reduce Plastic Pollution</a:t>
            </a:r>
            <a:br>
              <a:rPr kumimoji="0" lang="en-GB" altLang="en-US" sz="3000" b="1" i="0" u="none" strike="noStrike" kern="1200" cap="none" spc="0" normalizeH="0" baseline="0" noProof="0" dirty="0">
                <a:ln>
                  <a:noFill/>
                </a:ln>
                <a:solidFill>
                  <a:schemeClr val="tx1"/>
                </a:solidFill>
                <a:effectLst/>
                <a:uLnTx/>
                <a:uFillTx/>
                <a:latin typeface="Arial" pitchFamily="34" charset="0"/>
                <a:ea typeface="+mj-ea"/>
                <a:cs typeface="Arial" pitchFamily="34" charset="0"/>
              </a:rPr>
            </a:br>
            <a:r>
              <a:rPr kumimoji="0" lang="en-GB" altLang="en-US" sz="3000" b="1" i="0" u="none" strike="noStrike" kern="1200" cap="none" spc="0" normalizeH="0" baseline="0" noProof="0" dirty="0">
                <a:ln>
                  <a:noFill/>
                </a:ln>
                <a:solidFill>
                  <a:schemeClr val="tx1"/>
                </a:solidFill>
                <a:effectLst/>
                <a:uLnTx/>
                <a:uFillTx/>
                <a:latin typeface="Arial" pitchFamily="34" charset="0"/>
                <a:ea typeface="+mj-ea"/>
                <a:cs typeface="Arial" pitchFamily="34" charset="0"/>
              </a:rPr>
              <a:t>in the World's Oceans?</a:t>
            </a:r>
          </a:p>
        </p:txBody>
      </p:sp>
      <p:sp>
        <p:nvSpPr>
          <p:cNvPr id="4" name="TextBox 3"/>
          <p:cNvSpPr txBox="1">
            <a:spLocks noChangeArrowheads="1"/>
          </p:cNvSpPr>
          <p:nvPr/>
        </p:nvSpPr>
        <p:spPr bwMode="auto">
          <a:xfrm>
            <a:off x="539552" y="1484784"/>
            <a:ext cx="8208912" cy="802400"/>
          </a:xfrm>
          <a:prstGeom prst="rect">
            <a:avLst/>
          </a:prstGeom>
          <a:solidFill>
            <a:srgbClr val="ACDDFC"/>
          </a:solidFill>
          <a:ln w="9525">
            <a:noFill/>
            <a:miter lim="800000"/>
            <a:headEnd/>
            <a:tailEnd/>
          </a:ln>
        </p:spPr>
        <p:txBody>
          <a:bodyPr wrap="square" lIns="90000" tIns="46800" rIns="90000" bIns="46800">
            <a:spAutoFit/>
          </a:bodyPr>
          <a:lstStyle/>
          <a:p>
            <a:pPr algn="ctr" eaLnBrk="1" hangingPunct="1"/>
            <a:r>
              <a:rPr lang="en-GB" altLang="en-US" sz="2300" dirty="0">
                <a:ea typeface="Sassoon Infant Rg" pitchFamily="50" charset="0"/>
                <a:cs typeface="Sassoon Infant Rg" pitchFamily="50" charset="0"/>
              </a:rPr>
              <a:t>There are many ways we can all make a difference   in reducing plastic pollution in our oceans.</a:t>
            </a:r>
          </a:p>
        </p:txBody>
      </p:sp>
      <p:sp>
        <p:nvSpPr>
          <p:cNvPr id="5" name="TextBox 4">
            <a:extLst>
              <a:ext uri="{FF2B5EF4-FFF2-40B4-BE49-F238E27FC236}">
                <a16:creationId xmlns:a16="http://schemas.microsoft.com/office/drawing/2014/main" id="{58833874-0153-49A9-8636-4380C34A36E2}"/>
              </a:ext>
            </a:extLst>
          </p:cNvPr>
          <p:cNvSpPr txBox="1"/>
          <p:nvPr/>
        </p:nvSpPr>
        <p:spPr>
          <a:xfrm>
            <a:off x="3131840" y="3717032"/>
            <a:ext cx="2919413" cy="646112"/>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Carry a reusable bottle of water.</a:t>
            </a:r>
          </a:p>
        </p:txBody>
      </p:sp>
      <p:sp>
        <p:nvSpPr>
          <p:cNvPr id="6" name="TextBox 5">
            <a:extLst>
              <a:ext uri="{FF2B5EF4-FFF2-40B4-BE49-F238E27FC236}">
                <a16:creationId xmlns:a16="http://schemas.microsoft.com/office/drawing/2014/main" id="{FFC647DF-BA9B-4F39-9535-870D43DAA350}"/>
              </a:ext>
            </a:extLst>
          </p:cNvPr>
          <p:cNvSpPr txBox="1"/>
          <p:nvPr/>
        </p:nvSpPr>
        <p:spPr>
          <a:xfrm rot="20351277">
            <a:off x="683568" y="2924944"/>
            <a:ext cx="2919413" cy="923925"/>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Do not buy plastic carrier bags – take a reusable bag instead.</a:t>
            </a:r>
          </a:p>
        </p:txBody>
      </p:sp>
      <p:sp>
        <p:nvSpPr>
          <p:cNvPr id="7" name="TextBox 6">
            <a:extLst>
              <a:ext uri="{FF2B5EF4-FFF2-40B4-BE49-F238E27FC236}">
                <a16:creationId xmlns:a16="http://schemas.microsoft.com/office/drawing/2014/main" id="{5CC8C22E-4140-495A-AEC4-35C48FD73269}"/>
              </a:ext>
            </a:extLst>
          </p:cNvPr>
          <p:cNvSpPr txBox="1"/>
          <p:nvPr/>
        </p:nvSpPr>
        <p:spPr>
          <a:xfrm rot="815464">
            <a:off x="1359955" y="4691295"/>
            <a:ext cx="2919412" cy="1201737"/>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Understand what the recycling symbols mean on packages and recycle where possible.</a:t>
            </a:r>
          </a:p>
        </p:txBody>
      </p:sp>
      <p:sp>
        <p:nvSpPr>
          <p:cNvPr id="8" name="TextBox 7">
            <a:extLst>
              <a:ext uri="{FF2B5EF4-FFF2-40B4-BE49-F238E27FC236}">
                <a16:creationId xmlns:a16="http://schemas.microsoft.com/office/drawing/2014/main" id="{8612CEA1-AA3A-41B0-9037-F180EA06DCA6}"/>
              </a:ext>
            </a:extLst>
          </p:cNvPr>
          <p:cNvSpPr txBox="1"/>
          <p:nvPr/>
        </p:nvSpPr>
        <p:spPr>
          <a:xfrm rot="21023791">
            <a:off x="5276634" y="4818179"/>
            <a:ext cx="2919413" cy="923330"/>
          </a:xfrm>
          <a:prstGeom prst="rect">
            <a:avLst/>
          </a:prstGeom>
          <a:solidFill>
            <a:schemeClr val="accent5">
              <a:lumMod val="40000"/>
              <a:lumOff val="60000"/>
            </a:schemeClr>
          </a:solidFill>
        </p:spPr>
        <p:txBody>
          <a:bodyPr wrap="square">
            <a:spAutoFit/>
          </a:bodyPr>
          <a:lstStyle/>
          <a:p>
            <a:pPr eaLnBrk="1" fontAlgn="auto" hangingPunct="1">
              <a:spcBef>
                <a:spcPts val="0"/>
              </a:spcBef>
              <a:spcAft>
                <a:spcPts val="0"/>
              </a:spcAft>
              <a:defRPr/>
            </a:pPr>
            <a:r>
              <a:rPr lang="en-GB" dirty="0">
                <a:latin typeface="+mn-lt"/>
              </a:rPr>
              <a:t>Persuade your friends and family to do the same.</a:t>
            </a:r>
          </a:p>
        </p:txBody>
      </p:sp>
      <p:sp>
        <p:nvSpPr>
          <p:cNvPr id="9" name="TextBox 8">
            <a:extLst>
              <a:ext uri="{FF2B5EF4-FFF2-40B4-BE49-F238E27FC236}">
                <a16:creationId xmlns:a16="http://schemas.microsoft.com/office/drawing/2014/main" id="{F2AD771C-B40D-44F6-A10B-91F980ECD7A9}"/>
              </a:ext>
            </a:extLst>
          </p:cNvPr>
          <p:cNvSpPr txBox="1"/>
          <p:nvPr/>
        </p:nvSpPr>
        <p:spPr>
          <a:xfrm rot="1331532">
            <a:off x="5436096" y="2852936"/>
            <a:ext cx="2919413" cy="646112"/>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Get involved in beach clean-ups.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en things to do to reduce plastic waste"/>
          <p:cNvPicPr>
            <a:picLocks noChangeAspect="1" noChangeArrowheads="1"/>
          </p:cNvPicPr>
          <p:nvPr/>
        </p:nvPicPr>
        <p:blipFill>
          <a:blip r:embed="rId2" cstate="print"/>
          <a:srcRect/>
          <a:stretch>
            <a:fillRect/>
          </a:stretch>
        </p:blipFill>
        <p:spPr bwMode="auto">
          <a:xfrm>
            <a:off x="179512" y="116632"/>
            <a:ext cx="8784976" cy="6597353"/>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816404-D0B4-4679-9BD7-62FFCF7B1162}"/>
              </a:ext>
            </a:extLst>
          </p:cNvPr>
          <p:cNvSpPr txBox="1"/>
          <p:nvPr/>
        </p:nvSpPr>
        <p:spPr>
          <a:xfrm>
            <a:off x="1142493" y="516504"/>
            <a:ext cx="7164059" cy="26314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5000" b="1" dirty="0">
                <a:solidFill>
                  <a:srgbClr val="034B89"/>
                </a:solidFill>
                <a:latin typeface="Arial"/>
              </a:rPr>
              <a:t>Together, we can make </a:t>
            </a:r>
            <a:r>
              <a:rPr lang="en-GB" sz="6500" b="1" dirty="0">
                <a:solidFill>
                  <a:srgbClr val="034B89"/>
                </a:solidFill>
                <a:latin typeface="Arial"/>
              </a:rPr>
              <a:t>plastic pollution</a:t>
            </a:r>
            <a:endParaRPr lang="en-GB" sz="6500" dirty="0">
              <a:solidFill>
                <a:srgbClr val="000000"/>
              </a:solidFill>
              <a:latin typeface="Verdana"/>
              <a:ea typeface="Verdana"/>
            </a:endParaRPr>
          </a:p>
          <a:p>
            <a:pPr algn="ctr"/>
            <a:endParaRPr lang="en-GB" sz="5000" dirty="0">
              <a:latin typeface="Arial"/>
              <a:ea typeface="Verdana"/>
              <a:cs typeface="Arial"/>
            </a:endParaRPr>
          </a:p>
        </p:txBody>
      </p:sp>
      <p:pic>
        <p:nvPicPr>
          <p:cNvPr id="3" name="Picture 3" descr="Background pattern&#10;&#10;Description automatically generated">
            <a:extLst>
              <a:ext uri="{FF2B5EF4-FFF2-40B4-BE49-F238E27FC236}">
                <a16:creationId xmlns:a16="http://schemas.microsoft.com/office/drawing/2014/main" id="{896AB535-1F3B-4693-AF25-6392EB8AA3B1}"/>
              </a:ext>
            </a:extLst>
          </p:cNvPr>
          <p:cNvPicPr>
            <a:picLocks noChangeAspect="1"/>
          </p:cNvPicPr>
          <p:nvPr/>
        </p:nvPicPr>
        <p:blipFill>
          <a:blip r:embed="rId2"/>
          <a:stretch>
            <a:fillRect/>
          </a:stretch>
        </p:blipFill>
        <p:spPr>
          <a:xfrm>
            <a:off x="1276814" y="2408508"/>
            <a:ext cx="6887736" cy="2840153"/>
          </a:xfrm>
          <a:prstGeom prst="rect">
            <a:avLst/>
          </a:prstGeom>
        </p:spPr>
      </p:pic>
      <p:sp>
        <p:nvSpPr>
          <p:cNvPr id="4" name="TextBox 3">
            <a:extLst>
              <a:ext uri="{FF2B5EF4-FFF2-40B4-BE49-F238E27FC236}">
                <a16:creationId xmlns:a16="http://schemas.microsoft.com/office/drawing/2014/main" id="{05791629-5CB4-4EBB-B091-9E9AB5C77495}"/>
              </a:ext>
            </a:extLst>
          </p:cNvPr>
          <p:cNvSpPr txBox="1"/>
          <p:nvPr/>
        </p:nvSpPr>
        <p:spPr>
          <a:xfrm>
            <a:off x="1852961" y="5542156"/>
            <a:ext cx="6227956" cy="9387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5500" b="1" dirty="0">
                <a:solidFill>
                  <a:srgbClr val="034B89"/>
                </a:solidFill>
                <a:latin typeface="Arial"/>
              </a:rPr>
              <a:t> </a:t>
            </a:r>
            <a:r>
              <a:rPr lang="en-GB" sz="5500" b="1" i="1" dirty="0">
                <a:solidFill>
                  <a:srgbClr val="034B89"/>
                </a:solidFill>
                <a:latin typeface="Arial"/>
              </a:rPr>
              <a:t>a </a:t>
            </a:r>
            <a:r>
              <a:rPr lang="en-GB" sz="5000" b="1" i="1" dirty="0">
                <a:solidFill>
                  <a:srgbClr val="034B89"/>
                </a:solidFill>
                <a:latin typeface="Arial"/>
              </a:rPr>
              <a:t>thing of the past.</a:t>
            </a:r>
            <a:r>
              <a:rPr lang="en-GB" sz="5000" i="1" dirty="0">
                <a:latin typeface="Arial"/>
              </a:rPr>
              <a:t>​</a:t>
            </a:r>
            <a:endParaRPr lang="en-GB" sz="5000" i="1">
              <a:ea typeface="Verdana"/>
            </a:endParaRPr>
          </a:p>
        </p:txBody>
      </p:sp>
    </p:spTree>
    <p:extLst>
      <p:ext uri="{BB962C8B-B14F-4D97-AF65-F5344CB8AC3E}">
        <p14:creationId xmlns:p14="http://schemas.microsoft.com/office/powerpoint/2010/main" val="6394119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04664"/>
            <a:ext cx="9144000" cy="51435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itle 1">
            <a:extLst>
              <a:ext uri="{FF2B5EF4-FFF2-40B4-BE49-F238E27FC236}">
                <a16:creationId xmlns:a16="http://schemas.microsoft.com/office/drawing/2014/main" id="{9E88802E-8665-4911-9999-3444F60C81BB}"/>
              </a:ext>
            </a:extLst>
          </p:cNvPr>
          <p:cNvSpPr txBox="1">
            <a:spLocks/>
          </p:cNvSpPr>
          <p:nvPr/>
        </p:nvSpPr>
        <p:spPr>
          <a:xfrm>
            <a:off x="373600" y="307086"/>
            <a:ext cx="788670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u="sng" dirty="0">
                <a:latin typeface="+mn-lt"/>
              </a:rPr>
              <a:t>Task:</a:t>
            </a:r>
            <a:r>
              <a:rPr lang="en-GB" dirty="0">
                <a:latin typeface="+mn-lt"/>
              </a:rPr>
              <a:t> Can you write a pledge?</a:t>
            </a:r>
          </a:p>
        </p:txBody>
      </p:sp>
      <p:sp>
        <p:nvSpPr>
          <p:cNvPr id="2" name="TextBox 1">
            <a:extLst>
              <a:ext uri="{FF2B5EF4-FFF2-40B4-BE49-F238E27FC236}">
                <a16:creationId xmlns:a16="http://schemas.microsoft.com/office/drawing/2014/main" id="{6736AA3B-6E22-47D9-B777-CB91CE878F3A}"/>
              </a:ext>
            </a:extLst>
          </p:cNvPr>
          <p:cNvSpPr txBox="1"/>
          <p:nvPr/>
        </p:nvSpPr>
        <p:spPr>
          <a:xfrm>
            <a:off x="1475656" y="1412776"/>
            <a:ext cx="7056784"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000" i="1" dirty="0"/>
              <a:t>A pledge is when you make a promise </a:t>
            </a:r>
          </a:p>
          <a:p>
            <a:pPr algn="ctr"/>
            <a:r>
              <a:rPr lang="en-GB" sz="3000" i="1" dirty="0"/>
              <a:t>or agreement to do something.</a:t>
            </a:r>
            <a:endParaRPr lang="en-US" sz="3000" i="1" dirty="0">
              <a:cs typeface="Arial"/>
            </a:endParaRPr>
          </a:p>
        </p:txBody>
      </p:sp>
      <p:sp>
        <p:nvSpPr>
          <p:cNvPr id="21" name="TextBox 20"/>
          <p:cNvSpPr txBox="1"/>
          <p:nvPr/>
        </p:nvSpPr>
        <p:spPr>
          <a:xfrm>
            <a:off x="323528" y="3068960"/>
            <a:ext cx="4536504" cy="2308324"/>
          </a:xfrm>
          <a:prstGeom prst="rect">
            <a:avLst/>
          </a:prstGeom>
          <a:solidFill>
            <a:srgbClr val="E6CDFF"/>
          </a:solidFill>
          <a:ln>
            <a:solidFill>
              <a:srgbClr val="7030A0"/>
            </a:solidFill>
          </a:ln>
        </p:spPr>
        <p:txBody>
          <a:bodyPr wrap="square" rtlCol="0">
            <a:spAutoFit/>
          </a:bodyPr>
          <a:lstStyle/>
          <a:p>
            <a:r>
              <a:rPr lang="en-GB" dirty="0">
                <a:ln>
                  <a:solidFill>
                    <a:schemeClr val="tx1"/>
                  </a:solidFill>
                </a:ln>
              </a:rPr>
              <a:t>I pledge to reduce plastic pollution by...</a:t>
            </a: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US" dirty="0">
              <a:ln>
                <a:solidFill>
                  <a:schemeClr val="tx1"/>
                </a:solidFill>
              </a:ln>
            </a:endParaRPr>
          </a:p>
        </p:txBody>
      </p:sp>
      <p:sp>
        <p:nvSpPr>
          <p:cNvPr id="22" name="TextBox 21"/>
          <p:cNvSpPr txBox="1"/>
          <p:nvPr/>
        </p:nvSpPr>
        <p:spPr>
          <a:xfrm>
            <a:off x="4355976" y="3861048"/>
            <a:ext cx="4536504" cy="2308324"/>
          </a:xfrm>
          <a:prstGeom prst="rect">
            <a:avLst/>
          </a:prstGeom>
          <a:solidFill>
            <a:srgbClr val="E6CDFF"/>
          </a:solidFill>
          <a:ln>
            <a:solidFill>
              <a:srgbClr val="7030A0"/>
            </a:solidFill>
          </a:ln>
        </p:spPr>
        <p:txBody>
          <a:bodyPr wrap="square" rtlCol="0">
            <a:spAutoFit/>
          </a:bodyPr>
          <a:lstStyle/>
          <a:p>
            <a:r>
              <a:rPr lang="en-GB" dirty="0">
                <a:ln>
                  <a:solidFill>
                    <a:schemeClr val="tx1"/>
                  </a:solidFill>
                </a:ln>
              </a:rPr>
              <a:t>I pledge to reduce plastic pollution by...</a:t>
            </a: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GB" dirty="0">
              <a:ln>
                <a:solidFill>
                  <a:schemeClr val="tx1"/>
                </a:solidFill>
              </a:ln>
            </a:endParaRPr>
          </a:p>
          <a:p>
            <a:endParaRPr lang="en-US" dirty="0">
              <a:ln>
                <a:solidFill>
                  <a:schemeClr val="tx1"/>
                </a:solidFill>
              </a:ln>
            </a:endParaRPr>
          </a:p>
        </p:txBody>
      </p:sp>
      <p:sp>
        <p:nvSpPr>
          <p:cNvPr id="23" name="TextBox 22"/>
          <p:cNvSpPr txBox="1"/>
          <p:nvPr/>
        </p:nvSpPr>
        <p:spPr>
          <a:xfrm>
            <a:off x="323528" y="5517232"/>
            <a:ext cx="3888432" cy="1200329"/>
          </a:xfrm>
          <a:prstGeom prst="rect">
            <a:avLst/>
          </a:prstGeom>
          <a:noFill/>
        </p:spPr>
        <p:txBody>
          <a:bodyPr wrap="square" rtlCol="0">
            <a:spAutoFit/>
          </a:bodyPr>
          <a:lstStyle/>
          <a:p>
            <a:pPr algn="ctr"/>
            <a:r>
              <a:rPr lang="en-GB" i="1" dirty="0"/>
              <a:t>You may wish to write more than one pledge. Try to choose something realistic that you are going to aim to commit to.</a:t>
            </a:r>
            <a:endParaRPr lang="en-US" i="1" dirty="0"/>
          </a:p>
        </p:txBody>
      </p:sp>
    </p:spTree>
    <p:extLst>
      <p:ext uri="{BB962C8B-B14F-4D97-AF65-F5344CB8AC3E}">
        <p14:creationId xmlns:p14="http://schemas.microsoft.com/office/powerpoint/2010/main" val="39152888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BA66D8A5-62FA-49A4-BC90-9A648D27214D}" vid="{201AB91D-F649-41BA-B7C1-4CE60505CE3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Aspect</Template>
  <TotalTime>325</TotalTime>
  <Words>1192</Words>
  <Application>Microsoft Office PowerPoint</Application>
  <PresentationFormat>On-screen Show (4:3)</PresentationFormat>
  <Paragraphs>102</Paragraphs>
  <Slides>28</Slides>
  <Notes>1</Notes>
  <HiddenSlides>0</HiddenSlides>
  <MMClips>0</MMClip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Aspect</vt:lpstr>
      <vt:lpstr>Office Theme</vt:lpstr>
      <vt:lpstr>PowerPoint Presentation</vt:lpstr>
      <vt:lpstr>What were the main dangers of plastic to whales? </vt:lpstr>
      <vt:lpstr>Entanglement</vt:lpstr>
      <vt:lpstr>Ingestion</vt:lpstr>
      <vt:lpstr>PowerPoint Presentation</vt:lpstr>
      <vt:lpstr>A Whale’s Tale</vt:lpstr>
      <vt:lpstr>PowerPoint Presentation</vt:lpstr>
      <vt:lpstr>Plastic Pollution</vt:lpstr>
      <vt:lpstr>PowerPoint Presentation</vt:lpstr>
      <vt:lpstr>How can we take action against plastic in the ocean?</vt:lpstr>
      <vt:lpstr>Our Responsibility</vt:lpstr>
      <vt:lpstr>PowerPoint Presentation</vt:lpstr>
      <vt:lpstr>PowerPoint Presentation</vt:lpstr>
      <vt:lpstr>What You Can Do</vt:lpstr>
      <vt:lpstr>What could be used instead?</vt:lpstr>
      <vt:lpstr>PowerPoint Presentation</vt:lpstr>
      <vt:lpstr>PowerPoint Presentation</vt:lpstr>
      <vt:lpstr>What You Can Do?</vt:lpstr>
      <vt:lpstr>What could be used instead?</vt:lpstr>
      <vt:lpstr>  Plastic Bag Charge</vt:lpstr>
      <vt:lpstr>What could be used instead?</vt:lpstr>
      <vt:lpstr>Plastic Straw Ban</vt:lpstr>
      <vt:lpstr>Microbeads</vt:lpstr>
      <vt:lpstr>What Can You can Do</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StaffHarrison</dc:creator>
  <cp:lastModifiedBy>DARREN FOGARTY</cp:lastModifiedBy>
  <cp:revision>476</cp:revision>
  <dcterms:created xsi:type="dcterms:W3CDTF">2018-10-10T18:54:55Z</dcterms:created>
  <dcterms:modified xsi:type="dcterms:W3CDTF">2021-03-03T12:12:48Z</dcterms:modified>
</cp:coreProperties>
</file>