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9"/>
  </p:notesMasterIdLst>
  <p:sldIdLst>
    <p:sldId id="332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13" r:id="rId17"/>
    <p:sldId id="31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  <a:srgbClr val="010101"/>
    <a:srgbClr val="04628A"/>
    <a:srgbClr val="EF8468"/>
    <a:srgbClr val="9EC7EB"/>
    <a:srgbClr val="F5876A"/>
    <a:srgbClr val="0D6A91"/>
    <a:srgbClr val="82CBDD"/>
    <a:srgbClr val="211105"/>
    <a:srgbClr val="1616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77" autoAdjust="0"/>
    <p:restoredTop sz="89796" autoAdjust="0"/>
  </p:normalViewPr>
  <p:slideViewPr>
    <p:cSldViewPr snapToGrid="0">
      <p:cViewPr varScale="1">
        <p:scale>
          <a:sx n="79" d="100"/>
          <a:sy n="79" d="100"/>
        </p:scale>
        <p:origin x="16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e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emf"/><Relationship Id="rId1" Type="http://schemas.openxmlformats.org/officeDocument/2006/relationships/image" Target="../media/image23.wmf"/><Relationship Id="rId6" Type="http://schemas.openxmlformats.org/officeDocument/2006/relationships/image" Target="../media/image44.emf"/><Relationship Id="rId5" Type="http://schemas.openxmlformats.org/officeDocument/2006/relationships/image" Target="../media/image43.wmf"/><Relationship Id="rId4" Type="http://schemas.openxmlformats.org/officeDocument/2006/relationships/image" Target="../media/image42.e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24.emf"/><Relationship Id="rId7" Type="http://schemas.openxmlformats.org/officeDocument/2006/relationships/image" Target="../media/image48.wmf"/><Relationship Id="rId2" Type="http://schemas.openxmlformats.org/officeDocument/2006/relationships/image" Target="../media/image23.wmf"/><Relationship Id="rId1" Type="http://schemas.openxmlformats.org/officeDocument/2006/relationships/image" Target="../media/image46.emf"/><Relationship Id="rId6" Type="http://schemas.openxmlformats.org/officeDocument/2006/relationships/image" Target="../media/image47.wmf"/><Relationship Id="rId5" Type="http://schemas.openxmlformats.org/officeDocument/2006/relationships/image" Target="../media/image42.emf"/><Relationship Id="rId4" Type="http://schemas.openxmlformats.org/officeDocument/2006/relationships/image" Target="../media/image25.wmf"/><Relationship Id="rId9" Type="http://schemas.openxmlformats.org/officeDocument/2006/relationships/image" Target="../media/image5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EA5C6-5C5E-4449-B4C3-BA826E36E879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C8E8A-85C7-47BD-AFEA-C0DF946DDB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563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108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How could we rewrite one-third so that the denominators of both fractions in our calculation are the same?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3239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344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110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854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205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884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811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7124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526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Write the calculation represented by the bar model.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596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Dad makes a chocolate cake. When Sam gets home from school there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 left. Sam eats a piece and there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left. How much has Sam eaten?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7477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Find the value of the missing part.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277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see the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see the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16</m:t>
                        </m:r>
                      </m:den>
                    </m:f>
                    <m:r>
                      <a:rPr lang="en-GB" sz="1200" i="1" kern="12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?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Do we have equal parts?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231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I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a tank of petrol in my car. I use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a tank driving to see my friend. What fraction of a tank of petrol remains?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8152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To add or subtract fractions with different denominators, first convert to fractions with a common denominator.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618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C9B7B-869C-40A4-8114-696A3E0014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612E7-ED90-46E6-A960-40810AED4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59438-3C48-45D7-9B94-F2CFAC4AC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2E869-3027-485A-9412-972BD5E43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33EE4-C6B8-46F0-AE04-3205F2CB2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266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59015-8DA1-40A2-A90C-130F8A5C6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2DEF7-9C11-458F-9736-788A34A60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A307-D125-4D1A-9384-DFB6696F1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D6E95-1427-4470-A263-0B79F9BA0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98A505-4530-4EA2-8445-C1BAB7A23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137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2D4C8-B06E-4811-8228-2AF3161A4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EBA5B-2AE6-44DC-A9D2-C60CA8667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7B8F2-E6C6-41CF-B7CA-A082BF7E0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797D4-1B60-43DD-93EE-7A57493C6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BCD5D-F5CE-4A9D-9C13-CA48F2936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57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EC325-6A0C-4A37-94E0-487CE370D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0B050-CE5C-44C9-955C-A8E2070A83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C56558-E2E0-4D95-91E7-634582F7E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F91CDE-BF66-42CB-A69B-581436B40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ADCA5-E1CF-4371-B809-36655AC9C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BB80C-C658-4407-B846-CCEED8AA3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461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68D2C-9D3A-4BAD-8612-5F9EDA11D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27535-14A0-4996-A685-A80C9F3F9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FAE7AD-EAC5-49BE-A75D-EE64193043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6E81F4-D3AF-4DB9-9064-875629C10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6AD350-D719-4881-9FA1-45CEB477F3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8C8973-E3F1-4857-8CA6-8A95FFAC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8DE002-323A-4B7E-BCD5-0332AA723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99863-AC10-41DA-AE7F-192332FC0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843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180A9-5DFE-45D5-8FAA-B7498636F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22BBC9-3286-44B9-AB6B-4B0DC8733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57860C-E126-47D6-8E5E-BFA126E43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95F689-E745-42FE-B8F8-4F60BDC9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918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3F2DFC-8AC9-491A-B182-C0C24B3F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DC1E7D-339A-416E-9C57-7C8EDE440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5C5059-128E-4A74-BCF4-788A7C0E9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37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9BE1B-5F9C-4ACF-AB34-2CECB3C0F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26D7D-AE2B-4BFB-8757-C7BFE6799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DC9A12-125F-460B-9AB1-CDE51568B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3D27ED-C43C-419C-BDF3-74AEF70C2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0D05B8-EEA2-429A-9A8A-2EFB54499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B8855-CE81-46A3-ADE5-AAF6EFD43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076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DB3E2-5575-4457-9333-CEB28677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BC147A-8A5F-4BE0-9A42-A47FE469B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A87D19-79B4-412E-A903-86B8974E9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63680-3C79-49DB-8B06-B773AC50C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AD00A8-32E6-43BF-8BF0-53DAFF884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D97C8-961F-4070-88C0-0F210B3D2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7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9A472-A2B8-472E-A481-4DC11CD67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723D6B-177A-47FD-A0F8-F4A8672B9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F784-2E95-435B-B5E4-CC78C0B24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95D0E-7568-4EB4-88DE-1DAA5CBFF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D6CF1-8FD3-457D-96CD-5D4021D07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264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89ABD8-382B-4470-9B4B-F472D86309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3F0AF9-DDA5-4276-8F20-FD7DDD74A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AAFA6-5AF3-4B92-8F84-B2E4A7BC5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D617A-00ED-4A10-A86C-7CA5FB507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02729-4627-437F-A61F-CFF1F63B5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364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6012160" y="6500873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2019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392275" y="6487840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9144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en-US" dirty="0"/>
              <a:t>Short Segment Title – Steps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166212" y="6487839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2019 pilot</a:t>
            </a:r>
          </a:p>
        </p:txBody>
      </p:sp>
    </p:spTree>
    <p:extLst>
      <p:ext uri="{BB962C8B-B14F-4D97-AF65-F5344CB8AC3E}">
        <p14:creationId xmlns:p14="http://schemas.microsoft.com/office/powerpoint/2010/main" val="127586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904020-F667-4813-A3B0-1E0D6DB09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12F75B-AB48-412C-A17D-C9D87A9BA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EB188-2311-4943-9D78-36EB8CAB16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F59A6-4C1B-4FD6-878F-82AC377F9B3A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BFDF1F-E66C-40E5-80AD-A6A185622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FEF28-D3D0-4CAA-9B24-905EE38B7D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9775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30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3.wmf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31.png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25.wmf"/><Relationship Id="rId5" Type="http://schemas.openxmlformats.org/officeDocument/2006/relationships/image" Target="../media/image28.png"/><Relationship Id="rId15" Type="http://schemas.openxmlformats.org/officeDocument/2006/relationships/image" Target="../media/image26.wmf"/><Relationship Id="rId10" Type="http://schemas.openxmlformats.org/officeDocument/2006/relationships/oleObject" Target="../embeddings/oleObject7.bin"/><Relationship Id="rId4" Type="http://schemas.openxmlformats.org/officeDocument/2006/relationships/image" Target="../media/image27.png"/><Relationship Id="rId9" Type="http://schemas.openxmlformats.org/officeDocument/2006/relationships/image" Target="../media/image24.emf"/><Relationship Id="rId1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13.bin"/><Relationship Id="rId18" Type="http://schemas.openxmlformats.org/officeDocument/2006/relationships/oleObject" Target="../embeddings/oleObject15.bin"/><Relationship Id="rId3" Type="http://schemas.openxmlformats.org/officeDocument/2006/relationships/notesSlide" Target="../notesSlides/notesSlide8.xml"/><Relationship Id="rId21" Type="http://schemas.openxmlformats.org/officeDocument/2006/relationships/oleObject" Target="../embeddings/oleObject16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35.wmf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37.wmf"/><Relationship Id="rId20" Type="http://schemas.openxmlformats.org/officeDocument/2006/relationships/image" Target="../media/image30.png"/><Relationship Id="rId1" Type="http://schemas.openxmlformats.org/officeDocument/2006/relationships/vmlDrawing" Target="../drawings/vmlDrawing6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9.bin"/><Relationship Id="rId15" Type="http://schemas.openxmlformats.org/officeDocument/2006/relationships/oleObject" Target="../embeddings/oleObject14.bin"/><Relationship Id="rId10" Type="http://schemas.openxmlformats.org/officeDocument/2006/relationships/image" Target="../media/image34.wmf"/><Relationship Id="rId19" Type="http://schemas.openxmlformats.org/officeDocument/2006/relationships/image" Target="../media/image38.wmf"/><Relationship Id="rId4" Type="http://schemas.openxmlformats.org/officeDocument/2006/relationships/image" Target="../media/image40.png"/><Relationship Id="rId9" Type="http://schemas.openxmlformats.org/officeDocument/2006/relationships/oleObject" Target="../embeddings/oleObject11.bin"/><Relationship Id="rId14" Type="http://schemas.openxmlformats.org/officeDocument/2006/relationships/image" Target="../media/image36.wmf"/><Relationship Id="rId22" Type="http://schemas.openxmlformats.org/officeDocument/2006/relationships/image" Target="../media/image39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13" Type="http://schemas.openxmlformats.org/officeDocument/2006/relationships/oleObject" Target="../embeddings/oleObject21.bin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42.emf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44.e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5" Type="http://schemas.openxmlformats.org/officeDocument/2006/relationships/oleObject" Target="../embeddings/oleObject22.bin"/><Relationship Id="rId10" Type="http://schemas.openxmlformats.org/officeDocument/2006/relationships/image" Target="../media/image25.wmf"/><Relationship Id="rId4" Type="http://schemas.openxmlformats.org/officeDocument/2006/relationships/image" Target="../media/image45.png"/><Relationship Id="rId9" Type="http://schemas.openxmlformats.org/officeDocument/2006/relationships/oleObject" Target="../embeddings/oleObject19.bin"/><Relationship Id="rId14" Type="http://schemas.openxmlformats.org/officeDocument/2006/relationships/image" Target="../media/image43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oleObject" Target="../embeddings/oleObject27.bin"/><Relationship Id="rId18" Type="http://schemas.openxmlformats.org/officeDocument/2006/relationships/image" Target="../media/image48.wmf"/><Relationship Id="rId3" Type="http://schemas.openxmlformats.org/officeDocument/2006/relationships/notesSlide" Target="../notesSlides/notesSlide10.xml"/><Relationship Id="rId21" Type="http://schemas.openxmlformats.org/officeDocument/2006/relationships/oleObject" Target="../embeddings/oleObject31.bin"/><Relationship Id="rId7" Type="http://schemas.openxmlformats.org/officeDocument/2006/relationships/oleObject" Target="../embeddings/oleObject24.bin"/><Relationship Id="rId12" Type="http://schemas.openxmlformats.org/officeDocument/2006/relationships/image" Target="../media/image25.wmf"/><Relationship Id="rId17" Type="http://schemas.openxmlformats.org/officeDocument/2006/relationships/oleObject" Target="../embeddings/oleObject29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47.wmf"/><Relationship Id="rId20" Type="http://schemas.openxmlformats.org/officeDocument/2006/relationships/image" Target="../media/image49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46.emf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3.bin"/><Relationship Id="rId15" Type="http://schemas.openxmlformats.org/officeDocument/2006/relationships/oleObject" Target="../embeddings/oleObject28.bin"/><Relationship Id="rId10" Type="http://schemas.openxmlformats.org/officeDocument/2006/relationships/image" Target="../media/image24.emf"/><Relationship Id="rId19" Type="http://schemas.openxmlformats.org/officeDocument/2006/relationships/oleObject" Target="../embeddings/oleObject30.bin"/><Relationship Id="rId4" Type="http://schemas.openxmlformats.org/officeDocument/2006/relationships/image" Target="../media/image51.png"/><Relationship Id="rId9" Type="http://schemas.openxmlformats.org/officeDocument/2006/relationships/oleObject" Target="../embeddings/oleObject25.bin"/><Relationship Id="rId14" Type="http://schemas.openxmlformats.org/officeDocument/2006/relationships/image" Target="../media/image42.emf"/><Relationship Id="rId22" Type="http://schemas.openxmlformats.org/officeDocument/2006/relationships/image" Target="../media/image5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2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1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6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71209" y="1371601"/>
            <a:ext cx="61867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L.C. Can I </a:t>
            </a:r>
            <a:r>
              <a:rPr lang="en-US" sz="3200" dirty="0" smtClean="0"/>
              <a:t>subtract </a:t>
            </a:r>
            <a:r>
              <a:rPr lang="en-US" sz="3200" dirty="0"/>
              <a:t>fractions? </a:t>
            </a:r>
          </a:p>
          <a:p>
            <a:r>
              <a:rPr lang="en-US" sz="3200" dirty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34472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ECA670-058F-41A2-8BD7-E9C27F3BF4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3455" y="1933919"/>
            <a:ext cx="7917090" cy="3107981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B6BEFC-D65B-4AB5-A871-3D10922483C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1929479"/>
            <a:ext cx="4807163" cy="29990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94D87A-72BC-434D-8096-04958872C38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9700" y="3765550"/>
            <a:ext cx="1201420" cy="11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98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B58649-5991-4E16-8808-E9723110EB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203" y="830608"/>
            <a:ext cx="3811594" cy="25983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C75246-8DC8-4AB0-8C1C-49422F10DBC7}"/>
              </a:ext>
            </a:extLst>
          </p:cNvPr>
          <p:cNvSpPr/>
          <p:nvPr/>
        </p:nvSpPr>
        <p:spPr>
          <a:xfrm>
            <a:off x="3884424" y="1666874"/>
            <a:ext cx="772791" cy="1130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9DE610-4911-41C3-9B8C-E6D061095AFF}"/>
              </a:ext>
            </a:extLst>
          </p:cNvPr>
          <p:cNvSpPr/>
          <p:nvPr/>
        </p:nvSpPr>
        <p:spPr>
          <a:xfrm>
            <a:off x="3884424" y="1260076"/>
            <a:ext cx="189365" cy="406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75C41C-CD4F-4544-854F-C12954F9E8EA}"/>
              </a:ext>
            </a:extLst>
          </p:cNvPr>
          <p:cNvSpPr/>
          <p:nvPr/>
        </p:nvSpPr>
        <p:spPr>
          <a:xfrm>
            <a:off x="3799209" y="2807312"/>
            <a:ext cx="1151522" cy="594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34F59D-A87A-424B-B83D-69B58D374D58}"/>
              </a:ext>
            </a:extLst>
          </p:cNvPr>
          <p:cNvSpPr/>
          <p:nvPr/>
        </p:nvSpPr>
        <p:spPr>
          <a:xfrm>
            <a:off x="5035947" y="2807312"/>
            <a:ext cx="1151522" cy="594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400BA256-ABF9-4632-9F39-58CA99D6F4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9301488"/>
              </p:ext>
            </p:extLst>
          </p:nvPr>
        </p:nvGraphicFramePr>
        <p:xfrm>
          <a:off x="5022417" y="822594"/>
          <a:ext cx="149914" cy="457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Equation" r:id="rId5" imgW="241200" imgH="736560" progId="Equation.DSMT4">
                  <p:embed/>
                </p:oleObj>
              </mc:Choice>
              <mc:Fallback>
                <p:oleObj name="Equation" r:id="rId5" imgW="241200" imgH="73656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400BA256-ABF9-4632-9F39-58CA99D6F48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22417" y="822594"/>
                        <a:ext cx="149914" cy="4576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3296EA79-026B-47A4-965B-8B92CA3578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671" y="3905379"/>
            <a:ext cx="6135088" cy="233432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C846EB8-365D-47AC-8579-7E444F1C17D5}"/>
              </a:ext>
            </a:extLst>
          </p:cNvPr>
          <p:cNvSpPr/>
          <p:nvPr/>
        </p:nvSpPr>
        <p:spPr>
          <a:xfrm>
            <a:off x="2984500" y="4395789"/>
            <a:ext cx="994606" cy="4025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6A70497-3330-47A6-A968-22D900B9A42E}"/>
              </a:ext>
            </a:extLst>
          </p:cNvPr>
          <p:cNvSpPr/>
          <p:nvPr/>
        </p:nvSpPr>
        <p:spPr>
          <a:xfrm>
            <a:off x="3301906" y="3904235"/>
            <a:ext cx="994606" cy="454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506AC35-5B39-4A0F-8B4A-457949984FEF}"/>
              </a:ext>
            </a:extLst>
          </p:cNvPr>
          <p:cNvSpPr/>
          <p:nvPr/>
        </p:nvSpPr>
        <p:spPr>
          <a:xfrm>
            <a:off x="4036824" y="1495427"/>
            <a:ext cx="772791" cy="1531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71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  <p:bldP spid="14" grpId="0" animBg="1"/>
      <p:bldP spid="16" grpId="0" animBg="1"/>
      <p:bldP spid="22" grpId="0" animBg="1"/>
      <p:bldP spid="23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2:4</a:t>
            </a: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CB10A4B0-98C6-4330-AF9A-EAB1D0AFBC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7419248"/>
              </p:ext>
            </p:extLst>
          </p:nvPr>
        </p:nvGraphicFramePr>
        <p:xfrm>
          <a:off x="4006850" y="1133475"/>
          <a:ext cx="1130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Equation" r:id="rId4" imgW="1130040" imgH="736560" progId="Equation.DSMT4">
                  <p:embed/>
                </p:oleObj>
              </mc:Choice>
              <mc:Fallback>
                <p:oleObj name="Equation" r:id="rId4" imgW="113004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CB10A4B0-98C6-4330-AF9A-EAB1D0AFBCA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06850" y="1133475"/>
                        <a:ext cx="1130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56FD2F30-9BF6-4FEF-9A0B-CCFE493C94A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292179"/>
            <a:ext cx="7907446" cy="367682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19610AD-6713-4D22-8CF3-3BE86F4B6CC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292179"/>
            <a:ext cx="7907446" cy="38990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D12DB65-1CB7-4B13-8EA8-FCDE94AC332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292179"/>
            <a:ext cx="7907446" cy="403242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5B9817-63EE-4D14-9F3B-04E0EBFA1234}"/>
              </a:ext>
            </a:extLst>
          </p:cNvPr>
          <p:cNvSpPr/>
          <p:nvPr/>
        </p:nvSpPr>
        <p:spPr>
          <a:xfrm>
            <a:off x="4376737" y="1366839"/>
            <a:ext cx="280988" cy="300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DCF126-6312-49AC-8DAF-0A9259D2304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3744" y="1414462"/>
            <a:ext cx="368882" cy="27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7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2:4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755033E-3A6D-4260-BF51-60F01B6F95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3877164"/>
            <a:ext cx="6135088" cy="22819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44A58DC-2D4C-4BE8-981F-736631289C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793" y="1056421"/>
            <a:ext cx="4118414" cy="280253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4A9666C-DE26-4FF4-A951-A2FC1FBCA640}"/>
              </a:ext>
            </a:extLst>
          </p:cNvPr>
          <p:cNvSpPr/>
          <p:nvPr/>
        </p:nvSpPr>
        <p:spPr>
          <a:xfrm>
            <a:off x="3861071" y="1952557"/>
            <a:ext cx="921932" cy="1221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ADC216-9869-4332-909F-AAA3585BF6B1}"/>
              </a:ext>
            </a:extLst>
          </p:cNvPr>
          <p:cNvSpPr/>
          <p:nvPr/>
        </p:nvSpPr>
        <p:spPr>
          <a:xfrm>
            <a:off x="3867465" y="1570515"/>
            <a:ext cx="127119" cy="327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D8B144D-18BE-4905-92A0-1291AAE89CF7}"/>
              </a:ext>
            </a:extLst>
          </p:cNvPr>
          <p:cNvSpPr/>
          <p:nvPr/>
        </p:nvSpPr>
        <p:spPr>
          <a:xfrm>
            <a:off x="4060886" y="1747950"/>
            <a:ext cx="518765" cy="1822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5FCD66-C438-418E-AE29-D48ED8D50B8A}"/>
              </a:ext>
            </a:extLst>
          </p:cNvPr>
          <p:cNvSpPr/>
          <p:nvPr/>
        </p:nvSpPr>
        <p:spPr>
          <a:xfrm>
            <a:off x="3650069" y="3228166"/>
            <a:ext cx="1348200" cy="685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DF791B1-AC02-44D0-8581-6AB6893D6E03}"/>
              </a:ext>
            </a:extLst>
          </p:cNvPr>
          <p:cNvSpPr/>
          <p:nvPr/>
        </p:nvSpPr>
        <p:spPr>
          <a:xfrm>
            <a:off x="4998268" y="3228166"/>
            <a:ext cx="1348200" cy="685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A3F05596-3A54-4EF7-A9D8-B91309971E2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8786874"/>
              </p:ext>
            </p:extLst>
          </p:nvPr>
        </p:nvGraphicFramePr>
        <p:xfrm>
          <a:off x="5028108" y="1025425"/>
          <a:ext cx="255761" cy="494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Equation" r:id="rId6" imgW="380880" imgH="736560" progId="Equation.DSMT4">
                  <p:embed/>
                </p:oleObj>
              </mc:Choice>
              <mc:Fallback>
                <p:oleObj name="Equation" r:id="rId6" imgW="380880" imgH="73656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A3F05596-3A54-4EF7-A9D8-B91309971E2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28108" y="1025425"/>
                        <a:ext cx="255761" cy="494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>
            <a:extLst>
              <a:ext uri="{FF2B5EF4-FFF2-40B4-BE49-F238E27FC236}">
                <a16:creationId xmlns:a16="http://schemas.microsoft.com/office/drawing/2014/main" id="{A55EDA96-49D3-4B34-92D8-79294E093760}"/>
              </a:ext>
            </a:extLst>
          </p:cNvPr>
          <p:cNvSpPr/>
          <p:nvPr/>
        </p:nvSpPr>
        <p:spPr>
          <a:xfrm>
            <a:off x="4783002" y="972050"/>
            <a:ext cx="215265" cy="685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AD00655-2060-4892-92E1-EAA74FC567E2}"/>
              </a:ext>
            </a:extLst>
          </p:cNvPr>
          <p:cNvSpPr/>
          <p:nvPr/>
        </p:nvSpPr>
        <p:spPr>
          <a:xfrm>
            <a:off x="2451100" y="4370389"/>
            <a:ext cx="994606" cy="4025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028739-5A9D-4C35-831E-BE34F79A30A2}"/>
              </a:ext>
            </a:extLst>
          </p:cNvPr>
          <p:cNvSpPr/>
          <p:nvPr/>
        </p:nvSpPr>
        <p:spPr>
          <a:xfrm>
            <a:off x="2628806" y="3878835"/>
            <a:ext cx="994606" cy="454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567F47B-A32E-4080-97A9-00CC735798E9}"/>
              </a:ext>
            </a:extLst>
          </p:cNvPr>
          <p:cNvSpPr/>
          <p:nvPr/>
        </p:nvSpPr>
        <p:spPr>
          <a:xfrm>
            <a:off x="4455319" y="1321529"/>
            <a:ext cx="152400" cy="1983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F55DE57-0A1F-4FE1-8F68-7567F809D41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5118" y="1346917"/>
            <a:ext cx="203351" cy="2111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30332AB-118E-4D5B-98E5-27356DA3F040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5081" y="1351001"/>
            <a:ext cx="203351" cy="1760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EF21E17-3C2A-43C4-A29C-1963234DFBA6}"/>
              </a:ext>
            </a:extLst>
          </p:cNvPr>
          <p:cNvSpPr/>
          <p:nvPr/>
        </p:nvSpPr>
        <p:spPr>
          <a:xfrm>
            <a:off x="4429843" y="1278142"/>
            <a:ext cx="215265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7D43798-EF3A-4DBB-815F-9F685E49C040}"/>
              </a:ext>
            </a:extLst>
          </p:cNvPr>
          <p:cNvCxnSpPr>
            <a:cxnSpLocks/>
          </p:cNvCxnSpPr>
          <p:nvPr/>
        </p:nvCxnSpPr>
        <p:spPr>
          <a:xfrm>
            <a:off x="4438656" y="1292932"/>
            <a:ext cx="20716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006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20" grpId="0" animBg="1"/>
      <p:bldP spid="23" grpId="0" animBg="1"/>
      <p:bldP spid="37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39BFD6-A513-4D7B-8B6E-317A8C3F2E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1300424"/>
            <a:ext cx="6135088" cy="425715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DB198B9-DA06-421A-A33D-D4F163029D7E}"/>
              </a:ext>
            </a:extLst>
          </p:cNvPr>
          <p:cNvSpPr/>
          <p:nvPr/>
        </p:nvSpPr>
        <p:spPr>
          <a:xfrm>
            <a:off x="3523708" y="2047240"/>
            <a:ext cx="233905" cy="5052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5F6BB11-14CA-4F0A-8DD9-6FE93058FCCB}"/>
              </a:ext>
            </a:extLst>
          </p:cNvPr>
          <p:cNvSpPr/>
          <p:nvPr/>
        </p:nvSpPr>
        <p:spPr>
          <a:xfrm>
            <a:off x="3454400" y="2616200"/>
            <a:ext cx="1432134" cy="187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5872F42-16E8-4193-8228-BCC5FD9DFF37}"/>
              </a:ext>
            </a:extLst>
          </p:cNvPr>
          <p:cNvSpPr/>
          <p:nvPr/>
        </p:nvSpPr>
        <p:spPr>
          <a:xfrm>
            <a:off x="3757613" y="2265157"/>
            <a:ext cx="1128921" cy="3510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60354D3-A164-4142-96E7-1C6D97ECE345}"/>
              </a:ext>
            </a:extLst>
          </p:cNvPr>
          <p:cNvSpPr/>
          <p:nvPr/>
        </p:nvSpPr>
        <p:spPr>
          <a:xfrm>
            <a:off x="3282949" y="4629149"/>
            <a:ext cx="1889125" cy="831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57BC1EE3-488C-43C2-B04D-B0DFD4B3637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0941360"/>
              </p:ext>
            </p:extLst>
          </p:nvPr>
        </p:nvGraphicFramePr>
        <p:xfrm>
          <a:off x="5245100" y="1299280"/>
          <a:ext cx="36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tion" r:id="rId5" imgW="368280" imgH="736560" progId="Equation.DSMT4">
                  <p:embed/>
                </p:oleObj>
              </mc:Choice>
              <mc:Fallback>
                <p:oleObj name="Equation" r:id="rId5" imgW="36828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57BC1EE3-488C-43C2-B04D-B0DFD4B3637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45100" y="1299280"/>
                        <a:ext cx="368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29">
            <a:extLst>
              <a:ext uri="{FF2B5EF4-FFF2-40B4-BE49-F238E27FC236}">
                <a16:creationId xmlns:a16="http://schemas.microsoft.com/office/drawing/2014/main" id="{282A00E3-0185-4EFD-BE55-478E1E596B83}"/>
              </a:ext>
            </a:extLst>
          </p:cNvPr>
          <p:cNvSpPr/>
          <p:nvPr/>
        </p:nvSpPr>
        <p:spPr>
          <a:xfrm>
            <a:off x="5313363" y="4629148"/>
            <a:ext cx="1889125" cy="831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3E062A7-9283-4E18-8EB3-FCDEF76517A1}"/>
              </a:ext>
            </a:extLst>
          </p:cNvPr>
          <p:cNvSpPr/>
          <p:nvPr/>
        </p:nvSpPr>
        <p:spPr>
          <a:xfrm>
            <a:off x="5232400" y="1299280"/>
            <a:ext cx="1816099" cy="831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82831A-B82D-456C-B967-D4E8A252234F}"/>
              </a:ext>
            </a:extLst>
          </p:cNvPr>
          <p:cNvSpPr/>
          <p:nvPr/>
        </p:nvSpPr>
        <p:spPr>
          <a:xfrm>
            <a:off x="4832303" y="1258252"/>
            <a:ext cx="339772" cy="831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6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5" grpId="0" animBg="1"/>
      <p:bldP spid="27" grpId="0" animBg="1"/>
      <p:bldP spid="30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39BDD6-FD1C-470E-A765-2EBC33B35C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978964"/>
            <a:ext cx="7907446" cy="23397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E29A595-56EA-4843-8165-0820DEE105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868680"/>
            <a:ext cx="7907446" cy="2560320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2:6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282317C-0C45-4E36-8062-F48A046A448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716280"/>
            <a:ext cx="7907446" cy="27127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621AE7-9E99-4FE4-A8DA-63E0C86723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3451757"/>
            <a:ext cx="7907446" cy="312440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4EF3E2-AE00-429B-B9EF-F4DE704A9C26}"/>
              </a:ext>
            </a:extLst>
          </p:cNvPr>
          <p:cNvSpPr/>
          <p:nvPr/>
        </p:nvSpPr>
        <p:spPr>
          <a:xfrm>
            <a:off x="2451100" y="4084320"/>
            <a:ext cx="994606" cy="5361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88155C5-7E09-4E9D-B39A-47EC821586A8}"/>
              </a:ext>
            </a:extLst>
          </p:cNvPr>
          <p:cNvSpPr/>
          <p:nvPr/>
        </p:nvSpPr>
        <p:spPr>
          <a:xfrm>
            <a:off x="2628806" y="3391155"/>
            <a:ext cx="994606" cy="6780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03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2148530F-8458-4BE6-92D6-C6DAAAACBC7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56856" y="1003643"/>
            <a:ext cx="6135088" cy="1267843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2:7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085A55-5CA1-406B-B69E-4A8D63440BD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6400" y="2119086"/>
            <a:ext cx="6135088" cy="412931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66A1C52-6554-49C9-95E0-8F8CE1F68F18}"/>
              </a:ext>
            </a:extLst>
          </p:cNvPr>
          <p:cNvSpPr/>
          <p:nvPr/>
        </p:nvSpPr>
        <p:spPr>
          <a:xfrm>
            <a:off x="5210629" y="1611086"/>
            <a:ext cx="2017486" cy="33694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1F763D-9028-4C49-8045-3A93B31CA7CE}"/>
              </a:ext>
            </a:extLst>
          </p:cNvPr>
          <p:cNvSpPr/>
          <p:nvPr/>
        </p:nvSpPr>
        <p:spPr>
          <a:xfrm>
            <a:off x="3452223" y="1687286"/>
            <a:ext cx="338727" cy="543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FF84275C-6FAE-4F1D-82AA-9363DDB940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5240263"/>
              </p:ext>
            </p:extLst>
          </p:nvPr>
        </p:nvGraphicFramePr>
        <p:xfrm>
          <a:off x="4081779" y="2215832"/>
          <a:ext cx="177480" cy="27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6" name="Equation" r:id="rId6" imgW="177480" imgH="279360" progId="Equation.DSMT4">
                  <p:embed/>
                </p:oleObj>
              </mc:Choice>
              <mc:Fallback>
                <p:oleObj name="Equation" r:id="rId6" imgW="177480" imgH="279360" progId="Equation.DSMT4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FF84275C-6FAE-4F1D-82AA-9363DDB9403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81779" y="2215832"/>
                        <a:ext cx="177480" cy="2793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F346FD16-36BB-4692-92A5-263090CCB1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7649263"/>
              </p:ext>
            </p:extLst>
          </p:nvPr>
        </p:nvGraphicFramePr>
        <p:xfrm>
          <a:off x="4081779" y="4419959"/>
          <a:ext cx="1619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7" name="Equation" r:id="rId8" imgW="161883" imgH="266590" progId="Equation.DSMT4">
                  <p:embed/>
                </p:oleObj>
              </mc:Choice>
              <mc:Fallback>
                <p:oleObj name="Equation" r:id="rId8" imgW="161883" imgH="26659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F346FD16-36BB-4692-92A5-263090CCB1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81779" y="4419959"/>
                        <a:ext cx="161925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A4325040-3CCD-4D2F-B741-7EF9F666B6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6423008"/>
              </p:ext>
            </p:extLst>
          </p:nvPr>
        </p:nvGraphicFramePr>
        <p:xfrm>
          <a:off x="4422140" y="3182620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8" name="Equation" r:id="rId10" imgW="177480" imgH="279360" progId="Equation.DSMT4">
                  <p:embed/>
                </p:oleObj>
              </mc:Choice>
              <mc:Fallback>
                <p:oleObj name="Equation" r:id="rId10" imgW="177480" imgH="279360" progId="Equation.DSMT4">
                  <p:embed/>
                  <p:pic>
                    <p:nvPicPr>
                      <p:cNvPr id="25" name="Object 24">
                        <a:extLst>
                          <a:ext uri="{FF2B5EF4-FFF2-40B4-BE49-F238E27FC236}">
                            <a16:creationId xmlns:a16="http://schemas.microsoft.com/office/drawing/2014/main" id="{A4325040-3CCD-4D2F-B741-7EF9F666B68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22140" y="3182620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26">
            <a:extLst>
              <a:ext uri="{FF2B5EF4-FFF2-40B4-BE49-F238E27FC236}">
                <a16:creationId xmlns:a16="http://schemas.microsoft.com/office/drawing/2014/main" id="{310084F2-AD9A-4A0A-A590-25482F3FC8DE}"/>
              </a:ext>
            </a:extLst>
          </p:cNvPr>
          <p:cNvSpPr/>
          <p:nvPr/>
        </p:nvSpPr>
        <p:spPr>
          <a:xfrm>
            <a:off x="3863340" y="5311140"/>
            <a:ext cx="380364" cy="3886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509A44EF-0756-45AE-B1EF-143C3F31E861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72865" y="5155343"/>
            <a:ext cx="380364" cy="544418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2DFD82AB-CC3F-410C-8D29-CB3A3070F812}"/>
              </a:ext>
            </a:extLst>
          </p:cNvPr>
          <p:cNvSpPr/>
          <p:nvPr/>
        </p:nvSpPr>
        <p:spPr>
          <a:xfrm>
            <a:off x="4866330" y="5311140"/>
            <a:ext cx="216210" cy="3886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E9F90A4-2152-43FF-8EA8-B9964952FF94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765" y="5377964"/>
            <a:ext cx="329059" cy="293898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E297732C-2947-47CA-AA94-0235913AC455}"/>
              </a:ext>
            </a:extLst>
          </p:cNvPr>
          <p:cNvSpPr/>
          <p:nvPr/>
        </p:nvSpPr>
        <p:spPr>
          <a:xfrm>
            <a:off x="3136900" y="5031357"/>
            <a:ext cx="2024924" cy="9503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DFF90EB0-CE64-42CB-AA82-C0FD9400295D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96265" y="1228314"/>
            <a:ext cx="329059" cy="293898"/>
          </a:xfrm>
          <a:prstGeom prst="rect">
            <a:avLst/>
          </a:prstGeom>
        </p:spPr>
      </p:pic>
      <p:graphicFrame>
        <p:nvGraphicFramePr>
          <p:cNvPr id="38" name="Object 37">
            <a:extLst>
              <a:ext uri="{FF2B5EF4-FFF2-40B4-BE49-F238E27FC236}">
                <a16:creationId xmlns:a16="http://schemas.microsoft.com/office/drawing/2014/main" id="{C355F3F5-5BB4-475B-A225-48193D65676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8754063"/>
              </p:ext>
            </p:extLst>
          </p:nvPr>
        </p:nvGraphicFramePr>
        <p:xfrm>
          <a:off x="5297488" y="977899"/>
          <a:ext cx="368280" cy="72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9" name="Equation" r:id="rId14" imgW="368280" imgH="723600" progId="Equation.DSMT4">
                  <p:embed/>
                </p:oleObj>
              </mc:Choice>
              <mc:Fallback>
                <p:oleObj name="Equation" r:id="rId14" imgW="368280" imgH="723600" progId="Equation.DSMT4">
                  <p:embed/>
                  <p:pic>
                    <p:nvPicPr>
                      <p:cNvPr id="38" name="Object 37">
                        <a:extLst>
                          <a:ext uri="{FF2B5EF4-FFF2-40B4-BE49-F238E27FC236}">
                            <a16:creationId xmlns:a16="http://schemas.microsoft.com/office/drawing/2014/main" id="{C355F3F5-5BB4-475B-A225-48193D65676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297488" y="977899"/>
                        <a:ext cx="368280" cy="72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8655B885-3566-45E8-A310-A78E9D15DE88}"/>
              </a:ext>
            </a:extLst>
          </p:cNvPr>
          <p:cNvSpPr/>
          <p:nvPr/>
        </p:nvSpPr>
        <p:spPr>
          <a:xfrm>
            <a:off x="3452223" y="2591938"/>
            <a:ext cx="1506066" cy="2437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378A279C-0AA2-41CC-A7EB-E11A9DF73984}"/>
              </a:ext>
            </a:extLst>
          </p:cNvPr>
          <p:cNvSpPr/>
          <p:nvPr/>
        </p:nvSpPr>
        <p:spPr>
          <a:xfrm>
            <a:off x="3700081" y="2071688"/>
            <a:ext cx="738571" cy="595312"/>
          </a:xfrm>
          <a:custGeom>
            <a:avLst/>
            <a:gdLst>
              <a:gd name="connsiteX0" fmla="*/ 14671 w 738571"/>
              <a:gd name="connsiteY0" fmla="*/ 276225 h 595312"/>
              <a:gd name="connsiteX1" fmla="*/ 9908 w 738571"/>
              <a:gd name="connsiteY1" fmla="*/ 176212 h 595312"/>
              <a:gd name="connsiteX2" fmla="*/ 114683 w 738571"/>
              <a:gd name="connsiteY2" fmla="*/ 171450 h 595312"/>
              <a:gd name="connsiteX3" fmla="*/ 176596 w 738571"/>
              <a:gd name="connsiteY3" fmla="*/ 166687 h 595312"/>
              <a:gd name="connsiteX4" fmla="*/ 186121 w 738571"/>
              <a:gd name="connsiteY4" fmla="*/ 133350 h 595312"/>
              <a:gd name="connsiteX5" fmla="*/ 195646 w 738571"/>
              <a:gd name="connsiteY5" fmla="*/ 100012 h 595312"/>
              <a:gd name="connsiteX6" fmla="*/ 209933 w 738571"/>
              <a:gd name="connsiteY6" fmla="*/ 14287 h 595312"/>
              <a:gd name="connsiteX7" fmla="*/ 233746 w 738571"/>
              <a:gd name="connsiteY7" fmla="*/ 0 h 595312"/>
              <a:gd name="connsiteX8" fmla="*/ 371858 w 738571"/>
              <a:gd name="connsiteY8" fmla="*/ 9525 h 595312"/>
              <a:gd name="connsiteX9" fmla="*/ 486158 w 738571"/>
              <a:gd name="connsiteY9" fmla="*/ 23812 h 595312"/>
              <a:gd name="connsiteX10" fmla="*/ 519496 w 738571"/>
              <a:gd name="connsiteY10" fmla="*/ 28575 h 595312"/>
              <a:gd name="connsiteX11" fmla="*/ 681421 w 738571"/>
              <a:gd name="connsiteY11" fmla="*/ 42862 h 595312"/>
              <a:gd name="connsiteX12" fmla="*/ 709996 w 738571"/>
              <a:gd name="connsiteY12" fmla="*/ 52387 h 595312"/>
              <a:gd name="connsiteX13" fmla="*/ 738571 w 738571"/>
              <a:gd name="connsiteY13" fmla="*/ 104775 h 595312"/>
              <a:gd name="connsiteX14" fmla="*/ 729046 w 738571"/>
              <a:gd name="connsiteY14" fmla="*/ 257175 h 595312"/>
              <a:gd name="connsiteX15" fmla="*/ 676658 w 738571"/>
              <a:gd name="connsiteY15" fmla="*/ 471487 h 595312"/>
              <a:gd name="connsiteX16" fmla="*/ 600458 w 738571"/>
              <a:gd name="connsiteY16" fmla="*/ 595312 h 595312"/>
              <a:gd name="connsiteX17" fmla="*/ 533783 w 738571"/>
              <a:gd name="connsiteY17" fmla="*/ 585787 h 595312"/>
              <a:gd name="connsiteX18" fmla="*/ 438533 w 738571"/>
              <a:gd name="connsiteY18" fmla="*/ 566737 h 595312"/>
              <a:gd name="connsiteX19" fmla="*/ 133733 w 738571"/>
              <a:gd name="connsiteY19" fmla="*/ 557212 h 595312"/>
              <a:gd name="connsiteX20" fmla="*/ 95633 w 738571"/>
              <a:gd name="connsiteY20" fmla="*/ 547687 h 595312"/>
              <a:gd name="connsiteX21" fmla="*/ 33721 w 738571"/>
              <a:gd name="connsiteY21" fmla="*/ 481012 h 595312"/>
              <a:gd name="connsiteX22" fmla="*/ 14671 w 738571"/>
              <a:gd name="connsiteY22" fmla="*/ 276225 h 59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738571" h="595312">
                <a:moveTo>
                  <a:pt x="14671" y="276225"/>
                </a:moveTo>
                <a:cubicBezTo>
                  <a:pt x="10702" y="225425"/>
                  <a:pt x="-13137" y="200354"/>
                  <a:pt x="9908" y="176212"/>
                </a:cubicBezTo>
                <a:cubicBezTo>
                  <a:pt x="34048" y="150923"/>
                  <a:pt x="79779" y="173445"/>
                  <a:pt x="114683" y="171450"/>
                </a:cubicBezTo>
                <a:cubicBezTo>
                  <a:pt x="135348" y="170269"/>
                  <a:pt x="155958" y="168275"/>
                  <a:pt x="176596" y="166687"/>
                </a:cubicBezTo>
                <a:cubicBezTo>
                  <a:pt x="188012" y="132438"/>
                  <a:pt x="174164" y="175202"/>
                  <a:pt x="186121" y="133350"/>
                </a:cubicBezTo>
                <a:cubicBezTo>
                  <a:pt x="191218" y="115510"/>
                  <a:pt x="191927" y="120467"/>
                  <a:pt x="195646" y="100012"/>
                </a:cubicBezTo>
                <a:cubicBezTo>
                  <a:pt x="200828" y="71510"/>
                  <a:pt x="199620" y="41358"/>
                  <a:pt x="209933" y="14287"/>
                </a:cubicBezTo>
                <a:cubicBezTo>
                  <a:pt x="213228" y="5637"/>
                  <a:pt x="225808" y="4762"/>
                  <a:pt x="233746" y="0"/>
                </a:cubicBezTo>
                <a:cubicBezTo>
                  <a:pt x="279783" y="3175"/>
                  <a:pt x="325915" y="5191"/>
                  <a:pt x="371858" y="9525"/>
                </a:cubicBezTo>
                <a:cubicBezTo>
                  <a:pt x="410085" y="13131"/>
                  <a:pt x="448077" y="18898"/>
                  <a:pt x="486158" y="23812"/>
                </a:cubicBezTo>
                <a:cubicBezTo>
                  <a:pt x="497291" y="25249"/>
                  <a:pt x="508324" y="27485"/>
                  <a:pt x="519496" y="28575"/>
                </a:cubicBezTo>
                <a:lnTo>
                  <a:pt x="681421" y="42862"/>
                </a:lnTo>
                <a:cubicBezTo>
                  <a:pt x="690946" y="46037"/>
                  <a:pt x="701387" y="47221"/>
                  <a:pt x="709996" y="52387"/>
                </a:cubicBezTo>
                <a:cubicBezTo>
                  <a:pt x="733464" y="66468"/>
                  <a:pt x="731411" y="79715"/>
                  <a:pt x="738571" y="104775"/>
                </a:cubicBezTo>
                <a:cubicBezTo>
                  <a:pt x="735396" y="155575"/>
                  <a:pt x="733553" y="206476"/>
                  <a:pt x="729046" y="257175"/>
                </a:cubicBezTo>
                <a:cubicBezTo>
                  <a:pt x="723488" y="319708"/>
                  <a:pt x="694870" y="429236"/>
                  <a:pt x="676658" y="471487"/>
                </a:cubicBezTo>
                <a:cubicBezTo>
                  <a:pt x="657474" y="515993"/>
                  <a:pt x="625858" y="554037"/>
                  <a:pt x="600458" y="595312"/>
                </a:cubicBezTo>
                <a:cubicBezTo>
                  <a:pt x="578233" y="592137"/>
                  <a:pt x="555892" y="589689"/>
                  <a:pt x="533783" y="585787"/>
                </a:cubicBezTo>
                <a:cubicBezTo>
                  <a:pt x="501897" y="580160"/>
                  <a:pt x="470829" y="569044"/>
                  <a:pt x="438533" y="566737"/>
                </a:cubicBezTo>
                <a:cubicBezTo>
                  <a:pt x="337142" y="559495"/>
                  <a:pt x="235333" y="560387"/>
                  <a:pt x="133733" y="557212"/>
                </a:cubicBezTo>
                <a:cubicBezTo>
                  <a:pt x="121033" y="554037"/>
                  <a:pt x="108052" y="551827"/>
                  <a:pt x="95633" y="547687"/>
                </a:cubicBezTo>
                <a:cubicBezTo>
                  <a:pt x="62009" y="536479"/>
                  <a:pt x="58288" y="513768"/>
                  <a:pt x="33721" y="481012"/>
                </a:cubicBezTo>
                <a:cubicBezTo>
                  <a:pt x="53" y="366544"/>
                  <a:pt x="18640" y="327025"/>
                  <a:pt x="14671" y="2762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ADE26B-ADF8-4873-B157-346087017E7F}"/>
              </a:ext>
            </a:extLst>
          </p:cNvPr>
          <p:cNvSpPr/>
          <p:nvPr/>
        </p:nvSpPr>
        <p:spPr>
          <a:xfrm>
            <a:off x="5324445" y="5155343"/>
            <a:ext cx="252443" cy="3166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6A04249-B8A7-4F0D-8786-A1E4A0EE2B6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24445" y="5171954"/>
            <a:ext cx="314365" cy="31660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423D672-720B-41ED-AEC2-401BACD581D0}"/>
              </a:ext>
            </a:extLst>
          </p:cNvPr>
          <p:cNvSpPr/>
          <p:nvPr/>
        </p:nvSpPr>
        <p:spPr>
          <a:xfrm>
            <a:off x="5248502" y="5080489"/>
            <a:ext cx="2024924" cy="9503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033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5" grpId="0" animBg="1"/>
      <p:bldP spid="18" grpId="0" animBg="1"/>
      <p:bldP spid="44" grpId="0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45E90C-9397-4C04-B14A-82B01F5BD2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8216" y="912525"/>
            <a:ext cx="6135088" cy="503295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523C5EF-B6E0-4F4F-B95D-FF837FE5BE0C}"/>
              </a:ext>
            </a:extLst>
          </p:cNvPr>
          <p:cNvSpPr/>
          <p:nvPr/>
        </p:nvSpPr>
        <p:spPr>
          <a:xfrm>
            <a:off x="3084288" y="1645920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F2F2634C-BE6F-42F5-9C45-BE78152AEB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739838"/>
              </p:ext>
            </p:extLst>
          </p:nvPr>
        </p:nvGraphicFramePr>
        <p:xfrm>
          <a:off x="3739198" y="2268538"/>
          <a:ext cx="1778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Equation" r:id="rId5" imgW="177480" imgH="266400" progId="Equation.DSMT4">
                  <p:embed/>
                </p:oleObj>
              </mc:Choice>
              <mc:Fallback>
                <p:oleObj name="Equation" r:id="rId5" imgW="177480" imgH="266400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F2F2634C-BE6F-42F5-9C45-BE78152AEB6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39198" y="2268538"/>
                        <a:ext cx="1778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97A53B6D-8112-43E5-92BC-BFA20E8203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9296433"/>
              </p:ext>
            </p:extLst>
          </p:nvPr>
        </p:nvGraphicFramePr>
        <p:xfrm>
          <a:off x="3740785" y="4468813"/>
          <a:ext cx="1778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7" name="Equation" r:id="rId7" imgW="177480" imgH="266400" progId="Equation.DSMT4">
                  <p:embed/>
                </p:oleObj>
              </mc:Choice>
              <mc:Fallback>
                <p:oleObj name="Equation" r:id="rId7" imgW="177480" imgH="26640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97A53B6D-8112-43E5-92BC-BFA20E82035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40785" y="4468813"/>
                        <a:ext cx="1778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E28F86F0-BF31-410B-9EBA-8D4A9221F9E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0404306"/>
              </p:ext>
            </p:extLst>
          </p:nvPr>
        </p:nvGraphicFramePr>
        <p:xfrm>
          <a:off x="4070985" y="3251200"/>
          <a:ext cx="1778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8" name="Equation" r:id="rId9" imgW="177480" imgH="266400" progId="Equation.DSMT4">
                  <p:embed/>
                </p:oleObj>
              </mc:Choice>
              <mc:Fallback>
                <p:oleObj name="Equation" r:id="rId9" imgW="177480" imgH="26640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E28F86F0-BF31-410B-9EBA-8D4A9221F9E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70985" y="3251200"/>
                        <a:ext cx="1778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id="{259D67F8-79BF-4C2A-9798-AE0358A0314F}"/>
              </a:ext>
            </a:extLst>
          </p:cNvPr>
          <p:cNvSpPr/>
          <p:nvPr/>
        </p:nvSpPr>
        <p:spPr>
          <a:xfrm>
            <a:off x="2959427" y="2172205"/>
            <a:ext cx="1503678" cy="27342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C8776F9-113E-4384-926B-515D54892FA4}"/>
              </a:ext>
            </a:extLst>
          </p:cNvPr>
          <p:cNvSpPr/>
          <p:nvPr/>
        </p:nvSpPr>
        <p:spPr>
          <a:xfrm>
            <a:off x="4925788" y="1645920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1" name="Object 40">
            <a:extLst>
              <a:ext uri="{FF2B5EF4-FFF2-40B4-BE49-F238E27FC236}">
                <a16:creationId xmlns:a16="http://schemas.microsoft.com/office/drawing/2014/main" id="{3B34DD5A-77AB-4CA8-8ECE-289C7AB49E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9143197"/>
              </p:ext>
            </p:extLst>
          </p:nvPr>
        </p:nvGraphicFramePr>
        <p:xfrm>
          <a:off x="5574348" y="2268538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9" name="Equation" r:id="rId11" imgW="190440" imgH="266400" progId="Equation.DSMT4">
                  <p:embed/>
                </p:oleObj>
              </mc:Choice>
              <mc:Fallback>
                <p:oleObj name="Equation" r:id="rId11" imgW="190440" imgH="266400" progId="Equation.DSMT4">
                  <p:embed/>
                  <p:pic>
                    <p:nvPicPr>
                      <p:cNvPr id="41" name="Object 40">
                        <a:extLst>
                          <a:ext uri="{FF2B5EF4-FFF2-40B4-BE49-F238E27FC236}">
                            <a16:creationId xmlns:a16="http://schemas.microsoft.com/office/drawing/2014/main" id="{3B34DD5A-77AB-4CA8-8ECE-289C7AB49E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574348" y="2268538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>
            <a:extLst>
              <a:ext uri="{FF2B5EF4-FFF2-40B4-BE49-F238E27FC236}">
                <a16:creationId xmlns:a16="http://schemas.microsoft.com/office/drawing/2014/main" id="{E4D984C6-4AC7-4945-8A24-8C6BF9967A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820873"/>
              </p:ext>
            </p:extLst>
          </p:nvPr>
        </p:nvGraphicFramePr>
        <p:xfrm>
          <a:off x="5575935" y="4468813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0" name="Equation" r:id="rId13" imgW="190440" imgH="266400" progId="Equation.DSMT4">
                  <p:embed/>
                </p:oleObj>
              </mc:Choice>
              <mc:Fallback>
                <p:oleObj name="Equation" r:id="rId13" imgW="190440" imgH="266400" progId="Equation.DSMT4">
                  <p:embed/>
                  <p:pic>
                    <p:nvPicPr>
                      <p:cNvPr id="42" name="Object 41">
                        <a:extLst>
                          <a:ext uri="{FF2B5EF4-FFF2-40B4-BE49-F238E27FC236}">
                            <a16:creationId xmlns:a16="http://schemas.microsoft.com/office/drawing/2014/main" id="{E4D984C6-4AC7-4945-8A24-8C6BF9967A4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75935" y="4468813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42">
            <a:extLst>
              <a:ext uri="{FF2B5EF4-FFF2-40B4-BE49-F238E27FC236}">
                <a16:creationId xmlns:a16="http://schemas.microsoft.com/office/drawing/2014/main" id="{9EF9EB05-0215-4B60-BA8F-7BBED887BC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5323239"/>
              </p:ext>
            </p:extLst>
          </p:nvPr>
        </p:nvGraphicFramePr>
        <p:xfrm>
          <a:off x="5918835" y="3251200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1" name="Equation" r:id="rId15" imgW="190440" imgH="266400" progId="Equation.DSMT4">
                  <p:embed/>
                </p:oleObj>
              </mc:Choice>
              <mc:Fallback>
                <p:oleObj name="Equation" r:id="rId15" imgW="190440" imgH="266400" progId="Equation.DSMT4">
                  <p:embed/>
                  <p:pic>
                    <p:nvPicPr>
                      <p:cNvPr id="43" name="Object 42">
                        <a:extLst>
                          <a:ext uri="{FF2B5EF4-FFF2-40B4-BE49-F238E27FC236}">
                            <a16:creationId xmlns:a16="http://schemas.microsoft.com/office/drawing/2014/main" id="{9EF9EB05-0215-4B60-BA8F-7BBED887BC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918835" y="3251200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Rectangle 44">
            <a:extLst>
              <a:ext uri="{FF2B5EF4-FFF2-40B4-BE49-F238E27FC236}">
                <a16:creationId xmlns:a16="http://schemas.microsoft.com/office/drawing/2014/main" id="{9E6B92C9-9FB4-42B0-B7D1-794BA0FB036F}"/>
              </a:ext>
            </a:extLst>
          </p:cNvPr>
          <p:cNvSpPr/>
          <p:nvPr/>
        </p:nvSpPr>
        <p:spPr>
          <a:xfrm>
            <a:off x="4893403" y="2181358"/>
            <a:ext cx="1503678" cy="2704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BD61BDFC-A339-47C3-B512-6A1BCB529A63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60788" y="5445443"/>
            <a:ext cx="363222" cy="249238"/>
          </a:xfrm>
          <a:prstGeom prst="rect">
            <a:avLst/>
          </a:prstGeom>
        </p:spPr>
      </p:pic>
      <p:graphicFrame>
        <p:nvGraphicFramePr>
          <p:cNvPr id="47" name="Object 46">
            <a:extLst>
              <a:ext uri="{FF2B5EF4-FFF2-40B4-BE49-F238E27FC236}">
                <a16:creationId xmlns:a16="http://schemas.microsoft.com/office/drawing/2014/main" id="{E87449AC-5B5A-448C-A017-14E8907ED96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82735"/>
              </p:ext>
            </p:extLst>
          </p:nvPr>
        </p:nvGraphicFramePr>
        <p:xfrm>
          <a:off x="6005513" y="5162550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2" name="Equation" r:id="rId18" imgW="380880" imgH="736560" progId="Equation.DSMT4">
                  <p:embed/>
                </p:oleObj>
              </mc:Choice>
              <mc:Fallback>
                <p:oleObj name="Equation" r:id="rId18" imgW="380880" imgH="736560" progId="Equation.DSMT4">
                  <p:embed/>
                  <p:pic>
                    <p:nvPicPr>
                      <p:cNvPr id="47" name="Object 46">
                        <a:extLst>
                          <a:ext uri="{FF2B5EF4-FFF2-40B4-BE49-F238E27FC236}">
                            <a16:creationId xmlns:a16="http://schemas.microsoft.com/office/drawing/2014/main" id="{E87449AC-5B5A-448C-A017-14E8907ED96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005513" y="5162550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Rectangle 47">
            <a:extLst>
              <a:ext uri="{FF2B5EF4-FFF2-40B4-BE49-F238E27FC236}">
                <a16:creationId xmlns:a16="http://schemas.microsoft.com/office/drawing/2014/main" id="{F274BDCD-4DF1-4367-A8BE-13C711329294}"/>
              </a:ext>
            </a:extLst>
          </p:cNvPr>
          <p:cNvSpPr/>
          <p:nvPr/>
        </p:nvSpPr>
        <p:spPr>
          <a:xfrm>
            <a:off x="5967188" y="5141471"/>
            <a:ext cx="1841860" cy="10132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7D494F4-98AB-4CF0-A3AC-AE01E9C31A7E}"/>
              </a:ext>
            </a:extLst>
          </p:cNvPr>
          <p:cNvSpPr/>
          <p:nvPr/>
        </p:nvSpPr>
        <p:spPr>
          <a:xfrm>
            <a:off x="2455324" y="5197860"/>
            <a:ext cx="3322094" cy="8524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3DD9EE6B-C436-4277-8EB4-204190704626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19175" y="1114014"/>
            <a:ext cx="329059" cy="293898"/>
          </a:xfrm>
          <a:prstGeom prst="rect">
            <a:avLst/>
          </a:prstGeom>
        </p:spPr>
      </p:pic>
      <p:graphicFrame>
        <p:nvGraphicFramePr>
          <p:cNvPr id="65" name="Object 64">
            <a:extLst>
              <a:ext uri="{FF2B5EF4-FFF2-40B4-BE49-F238E27FC236}">
                <a16:creationId xmlns:a16="http://schemas.microsoft.com/office/drawing/2014/main" id="{224908ED-5AA7-4657-B24A-8EBC4DE50C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575792"/>
              </p:ext>
            </p:extLst>
          </p:nvPr>
        </p:nvGraphicFramePr>
        <p:xfrm>
          <a:off x="5713413" y="857250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3" name="Equation" r:id="rId21" imgW="380880" imgH="736560" progId="Equation.DSMT4">
                  <p:embed/>
                </p:oleObj>
              </mc:Choice>
              <mc:Fallback>
                <p:oleObj name="Equation" r:id="rId21" imgW="380880" imgH="736560" progId="Equation.DSMT4">
                  <p:embed/>
                  <p:pic>
                    <p:nvPicPr>
                      <p:cNvPr id="65" name="Object 64">
                        <a:extLst>
                          <a:ext uri="{FF2B5EF4-FFF2-40B4-BE49-F238E27FC236}">
                            <a16:creationId xmlns:a16="http://schemas.microsoft.com/office/drawing/2014/main" id="{224908ED-5AA7-4657-B24A-8EBC4DE50CE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713413" y="857250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100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7" grpId="0" animBg="1"/>
      <p:bldP spid="39" grpId="0" animBg="1"/>
      <p:bldP spid="45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3B121A-7FF0-49DE-A4EF-01CE9AC9F4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870219"/>
            <a:ext cx="6135088" cy="511756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9F7E9D36-C8DA-48CC-8884-3F2FD9925DE6}"/>
              </a:ext>
            </a:extLst>
          </p:cNvPr>
          <p:cNvSpPr/>
          <p:nvPr/>
        </p:nvSpPr>
        <p:spPr>
          <a:xfrm>
            <a:off x="3731623" y="1623786"/>
            <a:ext cx="338727" cy="543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7313B048-9114-4051-8272-454C9E80BCF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412952"/>
              </p:ext>
            </p:extLst>
          </p:nvPr>
        </p:nvGraphicFramePr>
        <p:xfrm>
          <a:off x="4386579" y="2215832"/>
          <a:ext cx="177480" cy="27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5" imgW="177480" imgH="279360" progId="Equation.DSMT4">
                  <p:embed/>
                </p:oleObj>
              </mc:Choice>
              <mc:Fallback>
                <p:oleObj name="Equation" r:id="rId5" imgW="177480" imgH="279360" progId="Equation.DSMT4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7313B048-9114-4051-8272-454C9E80BCF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86579" y="2215832"/>
                        <a:ext cx="177480" cy="2793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E1E5BB8D-C56D-4FC2-9CE3-899573194C3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9022987"/>
              </p:ext>
            </p:extLst>
          </p:nvPr>
        </p:nvGraphicFramePr>
        <p:xfrm>
          <a:off x="4386579" y="4458059"/>
          <a:ext cx="1619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3" name="Equation" r:id="rId7" imgW="161883" imgH="266590" progId="Equation.DSMT4">
                  <p:embed/>
                </p:oleObj>
              </mc:Choice>
              <mc:Fallback>
                <p:oleObj name="Equation" r:id="rId7" imgW="161883" imgH="26659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E1E5BB8D-C56D-4FC2-9CE3-899573194C3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86579" y="4458059"/>
                        <a:ext cx="161925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45CC33DD-4AB1-4296-8D34-26860284F55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8931548"/>
              </p:ext>
            </p:extLst>
          </p:nvPr>
        </p:nvGraphicFramePr>
        <p:xfrm>
          <a:off x="4701540" y="3093720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4" name="Equation" r:id="rId9" imgW="177480" imgH="279360" progId="Equation.DSMT4">
                  <p:embed/>
                </p:oleObj>
              </mc:Choice>
              <mc:Fallback>
                <p:oleObj name="Equation" r:id="rId9" imgW="177480" imgH="279360" progId="Equation.DSMT4">
                  <p:embed/>
                  <p:pic>
                    <p:nvPicPr>
                      <p:cNvPr id="36" name="Object 35">
                        <a:extLst>
                          <a:ext uri="{FF2B5EF4-FFF2-40B4-BE49-F238E27FC236}">
                            <a16:creationId xmlns:a16="http://schemas.microsoft.com/office/drawing/2014/main" id="{45CC33DD-4AB1-4296-8D34-26860284F55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01540" y="3093720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id="{397F1375-D534-4F5B-A35E-7A0365623D91}"/>
              </a:ext>
            </a:extLst>
          </p:cNvPr>
          <p:cNvSpPr/>
          <p:nvPr/>
        </p:nvSpPr>
        <p:spPr>
          <a:xfrm>
            <a:off x="3528423" y="2579238"/>
            <a:ext cx="1506066" cy="2437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1321EE0-9475-499C-B8FE-05030DA55C91}"/>
              </a:ext>
            </a:extLst>
          </p:cNvPr>
          <p:cNvSpPr/>
          <p:nvPr/>
        </p:nvSpPr>
        <p:spPr>
          <a:xfrm>
            <a:off x="4016375" y="2020872"/>
            <a:ext cx="774063" cy="595312"/>
          </a:xfrm>
          <a:custGeom>
            <a:avLst/>
            <a:gdLst>
              <a:gd name="connsiteX0" fmla="*/ 14671 w 738571"/>
              <a:gd name="connsiteY0" fmla="*/ 276225 h 595312"/>
              <a:gd name="connsiteX1" fmla="*/ 9908 w 738571"/>
              <a:gd name="connsiteY1" fmla="*/ 176212 h 595312"/>
              <a:gd name="connsiteX2" fmla="*/ 114683 w 738571"/>
              <a:gd name="connsiteY2" fmla="*/ 171450 h 595312"/>
              <a:gd name="connsiteX3" fmla="*/ 176596 w 738571"/>
              <a:gd name="connsiteY3" fmla="*/ 166687 h 595312"/>
              <a:gd name="connsiteX4" fmla="*/ 186121 w 738571"/>
              <a:gd name="connsiteY4" fmla="*/ 133350 h 595312"/>
              <a:gd name="connsiteX5" fmla="*/ 195646 w 738571"/>
              <a:gd name="connsiteY5" fmla="*/ 100012 h 595312"/>
              <a:gd name="connsiteX6" fmla="*/ 209933 w 738571"/>
              <a:gd name="connsiteY6" fmla="*/ 14287 h 595312"/>
              <a:gd name="connsiteX7" fmla="*/ 233746 w 738571"/>
              <a:gd name="connsiteY7" fmla="*/ 0 h 595312"/>
              <a:gd name="connsiteX8" fmla="*/ 371858 w 738571"/>
              <a:gd name="connsiteY8" fmla="*/ 9525 h 595312"/>
              <a:gd name="connsiteX9" fmla="*/ 486158 w 738571"/>
              <a:gd name="connsiteY9" fmla="*/ 23812 h 595312"/>
              <a:gd name="connsiteX10" fmla="*/ 519496 w 738571"/>
              <a:gd name="connsiteY10" fmla="*/ 28575 h 595312"/>
              <a:gd name="connsiteX11" fmla="*/ 681421 w 738571"/>
              <a:gd name="connsiteY11" fmla="*/ 42862 h 595312"/>
              <a:gd name="connsiteX12" fmla="*/ 709996 w 738571"/>
              <a:gd name="connsiteY12" fmla="*/ 52387 h 595312"/>
              <a:gd name="connsiteX13" fmla="*/ 738571 w 738571"/>
              <a:gd name="connsiteY13" fmla="*/ 104775 h 595312"/>
              <a:gd name="connsiteX14" fmla="*/ 729046 w 738571"/>
              <a:gd name="connsiteY14" fmla="*/ 257175 h 595312"/>
              <a:gd name="connsiteX15" fmla="*/ 676658 w 738571"/>
              <a:gd name="connsiteY15" fmla="*/ 471487 h 595312"/>
              <a:gd name="connsiteX16" fmla="*/ 600458 w 738571"/>
              <a:gd name="connsiteY16" fmla="*/ 595312 h 595312"/>
              <a:gd name="connsiteX17" fmla="*/ 533783 w 738571"/>
              <a:gd name="connsiteY17" fmla="*/ 585787 h 595312"/>
              <a:gd name="connsiteX18" fmla="*/ 438533 w 738571"/>
              <a:gd name="connsiteY18" fmla="*/ 566737 h 595312"/>
              <a:gd name="connsiteX19" fmla="*/ 133733 w 738571"/>
              <a:gd name="connsiteY19" fmla="*/ 557212 h 595312"/>
              <a:gd name="connsiteX20" fmla="*/ 95633 w 738571"/>
              <a:gd name="connsiteY20" fmla="*/ 547687 h 595312"/>
              <a:gd name="connsiteX21" fmla="*/ 33721 w 738571"/>
              <a:gd name="connsiteY21" fmla="*/ 481012 h 595312"/>
              <a:gd name="connsiteX22" fmla="*/ 14671 w 738571"/>
              <a:gd name="connsiteY22" fmla="*/ 276225 h 59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738571" h="595312">
                <a:moveTo>
                  <a:pt x="14671" y="276225"/>
                </a:moveTo>
                <a:cubicBezTo>
                  <a:pt x="10702" y="225425"/>
                  <a:pt x="-13137" y="200354"/>
                  <a:pt x="9908" y="176212"/>
                </a:cubicBezTo>
                <a:cubicBezTo>
                  <a:pt x="34048" y="150923"/>
                  <a:pt x="79779" y="173445"/>
                  <a:pt x="114683" y="171450"/>
                </a:cubicBezTo>
                <a:cubicBezTo>
                  <a:pt x="135348" y="170269"/>
                  <a:pt x="155958" y="168275"/>
                  <a:pt x="176596" y="166687"/>
                </a:cubicBezTo>
                <a:cubicBezTo>
                  <a:pt x="188012" y="132438"/>
                  <a:pt x="174164" y="175202"/>
                  <a:pt x="186121" y="133350"/>
                </a:cubicBezTo>
                <a:cubicBezTo>
                  <a:pt x="191218" y="115510"/>
                  <a:pt x="191927" y="120467"/>
                  <a:pt x="195646" y="100012"/>
                </a:cubicBezTo>
                <a:cubicBezTo>
                  <a:pt x="200828" y="71510"/>
                  <a:pt x="199620" y="41358"/>
                  <a:pt x="209933" y="14287"/>
                </a:cubicBezTo>
                <a:cubicBezTo>
                  <a:pt x="213228" y="5637"/>
                  <a:pt x="225808" y="4762"/>
                  <a:pt x="233746" y="0"/>
                </a:cubicBezTo>
                <a:cubicBezTo>
                  <a:pt x="279783" y="3175"/>
                  <a:pt x="325915" y="5191"/>
                  <a:pt x="371858" y="9525"/>
                </a:cubicBezTo>
                <a:cubicBezTo>
                  <a:pt x="410085" y="13131"/>
                  <a:pt x="448077" y="18898"/>
                  <a:pt x="486158" y="23812"/>
                </a:cubicBezTo>
                <a:cubicBezTo>
                  <a:pt x="497291" y="25249"/>
                  <a:pt x="508324" y="27485"/>
                  <a:pt x="519496" y="28575"/>
                </a:cubicBezTo>
                <a:lnTo>
                  <a:pt x="681421" y="42862"/>
                </a:lnTo>
                <a:cubicBezTo>
                  <a:pt x="690946" y="46037"/>
                  <a:pt x="701387" y="47221"/>
                  <a:pt x="709996" y="52387"/>
                </a:cubicBezTo>
                <a:cubicBezTo>
                  <a:pt x="733464" y="66468"/>
                  <a:pt x="731411" y="79715"/>
                  <a:pt x="738571" y="104775"/>
                </a:cubicBezTo>
                <a:cubicBezTo>
                  <a:pt x="735396" y="155575"/>
                  <a:pt x="733553" y="206476"/>
                  <a:pt x="729046" y="257175"/>
                </a:cubicBezTo>
                <a:cubicBezTo>
                  <a:pt x="723488" y="319708"/>
                  <a:pt x="694870" y="429236"/>
                  <a:pt x="676658" y="471487"/>
                </a:cubicBezTo>
                <a:cubicBezTo>
                  <a:pt x="657474" y="515993"/>
                  <a:pt x="625858" y="554037"/>
                  <a:pt x="600458" y="595312"/>
                </a:cubicBezTo>
                <a:cubicBezTo>
                  <a:pt x="578233" y="592137"/>
                  <a:pt x="555892" y="589689"/>
                  <a:pt x="533783" y="585787"/>
                </a:cubicBezTo>
                <a:cubicBezTo>
                  <a:pt x="501897" y="580160"/>
                  <a:pt x="470829" y="569044"/>
                  <a:pt x="438533" y="566737"/>
                </a:cubicBezTo>
                <a:cubicBezTo>
                  <a:pt x="337142" y="559495"/>
                  <a:pt x="235333" y="560387"/>
                  <a:pt x="133733" y="557212"/>
                </a:cubicBezTo>
                <a:cubicBezTo>
                  <a:pt x="121033" y="554037"/>
                  <a:pt x="108052" y="551827"/>
                  <a:pt x="95633" y="547687"/>
                </a:cubicBezTo>
                <a:cubicBezTo>
                  <a:pt x="62009" y="536479"/>
                  <a:pt x="58288" y="513768"/>
                  <a:pt x="33721" y="481012"/>
                </a:cubicBezTo>
                <a:cubicBezTo>
                  <a:pt x="53" y="366544"/>
                  <a:pt x="18640" y="327025"/>
                  <a:pt x="14671" y="2762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C538D2B-BD52-4C39-9CDF-CB815B3384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9899855"/>
              </p:ext>
            </p:extLst>
          </p:nvPr>
        </p:nvGraphicFramePr>
        <p:xfrm>
          <a:off x="3774552" y="5154565"/>
          <a:ext cx="1619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11" imgW="161883" imgH="266590" progId="Equation.DSMT4">
                  <p:embed/>
                </p:oleObj>
              </mc:Choice>
              <mc:Fallback>
                <p:oleObj name="Equation" r:id="rId11" imgW="161883" imgH="26659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9C538D2B-BD52-4C39-9CDF-CB815B3384F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774552" y="5154565"/>
                        <a:ext cx="161925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Rectangle 54">
            <a:extLst>
              <a:ext uri="{FF2B5EF4-FFF2-40B4-BE49-F238E27FC236}">
                <a16:creationId xmlns:a16="http://schemas.microsoft.com/office/drawing/2014/main" id="{80568C4D-561D-4CD6-8CA0-7FC07BD6A1FF}"/>
              </a:ext>
            </a:extLst>
          </p:cNvPr>
          <p:cNvSpPr/>
          <p:nvPr/>
        </p:nvSpPr>
        <p:spPr>
          <a:xfrm>
            <a:off x="3294743" y="5016516"/>
            <a:ext cx="2141537" cy="9860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Object 56">
            <a:extLst>
              <a:ext uri="{FF2B5EF4-FFF2-40B4-BE49-F238E27FC236}">
                <a16:creationId xmlns:a16="http://schemas.microsoft.com/office/drawing/2014/main" id="{70622632-4770-4660-86D2-42FE8C0484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099749"/>
              </p:ext>
            </p:extLst>
          </p:nvPr>
        </p:nvGraphicFramePr>
        <p:xfrm>
          <a:off x="5479822" y="855438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6" name="Equation" r:id="rId13" imgW="380880" imgH="736560" progId="Equation.DSMT4">
                  <p:embed/>
                </p:oleObj>
              </mc:Choice>
              <mc:Fallback>
                <p:oleObj name="Equation" r:id="rId13" imgW="380880" imgH="736560" progId="Equation.DSMT4">
                  <p:embed/>
                  <p:pic>
                    <p:nvPicPr>
                      <p:cNvPr id="57" name="Object 56">
                        <a:extLst>
                          <a:ext uri="{FF2B5EF4-FFF2-40B4-BE49-F238E27FC236}">
                            <a16:creationId xmlns:a16="http://schemas.microsoft.com/office/drawing/2014/main" id="{70622632-4770-4660-86D2-42FE8C0484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479822" y="855438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A3E070CE-2A8F-4045-A370-FAC8D92563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9417226"/>
              </p:ext>
            </p:extLst>
          </p:nvPr>
        </p:nvGraphicFramePr>
        <p:xfrm>
          <a:off x="5569787" y="5143679"/>
          <a:ext cx="371475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7" name="Equation" r:id="rId15" imgW="371423" imgH="723979" progId="Equation.DSMT4">
                  <p:embed/>
                </p:oleObj>
              </mc:Choice>
              <mc:Fallback>
                <p:oleObj name="Equation" r:id="rId15" imgW="371423" imgH="723979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A3E070CE-2A8F-4045-A370-FAC8D92563E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569787" y="5143679"/>
                        <a:ext cx="371475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BD3276F6-1E35-486A-9BC8-C571502A3739}"/>
              </a:ext>
            </a:extLst>
          </p:cNvPr>
          <p:cNvSpPr/>
          <p:nvPr/>
        </p:nvSpPr>
        <p:spPr>
          <a:xfrm>
            <a:off x="5055280" y="1045029"/>
            <a:ext cx="381000" cy="435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0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8" grpId="0" animBg="1"/>
      <p:bldP spid="40" grpId="0" animBg="1"/>
      <p:bldP spid="55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3B121A-7FF0-49DE-A4EF-01CE9AC9F4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090" y="870219"/>
            <a:ext cx="5893819" cy="5117562"/>
          </a:xfrm>
          <a:prstGeom prst="rect">
            <a:avLst/>
          </a:prstGeom>
        </p:spPr>
      </p:pic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2A30C9D3-DBA6-4F3B-8BA2-1BFD150CA4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5986663"/>
              </p:ext>
            </p:extLst>
          </p:nvPr>
        </p:nvGraphicFramePr>
        <p:xfrm>
          <a:off x="5589587" y="5015425"/>
          <a:ext cx="33337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8" name="Equation" r:id="rId5" imgW="333222" imgH="714552" progId="Equation.DSMT4">
                  <p:embed/>
                </p:oleObj>
              </mc:Choice>
              <mc:Fallback>
                <p:oleObj name="Equation" r:id="rId5" imgW="333222" imgH="714552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2A30C9D3-DBA6-4F3B-8BA2-1BFD150CA4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89587" y="5015425"/>
                        <a:ext cx="333375" cy="714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2:8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F7E9D36-C8DA-48CC-8884-3F2FD9925DE6}"/>
              </a:ext>
            </a:extLst>
          </p:cNvPr>
          <p:cNvSpPr/>
          <p:nvPr/>
        </p:nvSpPr>
        <p:spPr>
          <a:xfrm>
            <a:off x="3731623" y="1604736"/>
            <a:ext cx="338727" cy="543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7313B048-9114-4051-8272-454C9E80BCF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5358603"/>
              </p:ext>
            </p:extLst>
          </p:nvPr>
        </p:nvGraphicFramePr>
        <p:xfrm>
          <a:off x="4372291" y="2156301"/>
          <a:ext cx="177480" cy="27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9" name="Equation" r:id="rId7" imgW="177480" imgH="279360" progId="Equation.DSMT4">
                  <p:embed/>
                </p:oleObj>
              </mc:Choice>
              <mc:Fallback>
                <p:oleObj name="Equation" r:id="rId7" imgW="177480" imgH="279360" progId="Equation.DSMT4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7313B048-9114-4051-8272-454C9E80BCF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72291" y="2156301"/>
                        <a:ext cx="177480" cy="2793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E1E5BB8D-C56D-4FC2-9CE3-899573194C3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5055140"/>
              </p:ext>
            </p:extLst>
          </p:nvPr>
        </p:nvGraphicFramePr>
        <p:xfrm>
          <a:off x="4386579" y="4324709"/>
          <a:ext cx="1619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0" name="Equation" r:id="rId9" imgW="161883" imgH="266590" progId="Equation.DSMT4">
                  <p:embed/>
                </p:oleObj>
              </mc:Choice>
              <mc:Fallback>
                <p:oleObj name="Equation" r:id="rId9" imgW="161883" imgH="26659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E1E5BB8D-C56D-4FC2-9CE3-899573194C3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386579" y="4324709"/>
                        <a:ext cx="161925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45CC33DD-4AB1-4296-8D34-26860284F55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556710"/>
              </p:ext>
            </p:extLst>
          </p:nvPr>
        </p:nvGraphicFramePr>
        <p:xfrm>
          <a:off x="4688840" y="2992120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1" name="Equation" r:id="rId11" imgW="177480" imgH="279360" progId="Equation.DSMT4">
                  <p:embed/>
                </p:oleObj>
              </mc:Choice>
              <mc:Fallback>
                <p:oleObj name="Equation" r:id="rId11" imgW="177480" imgH="279360" progId="Equation.DSMT4">
                  <p:embed/>
                  <p:pic>
                    <p:nvPicPr>
                      <p:cNvPr id="36" name="Object 35">
                        <a:extLst>
                          <a:ext uri="{FF2B5EF4-FFF2-40B4-BE49-F238E27FC236}">
                            <a16:creationId xmlns:a16="http://schemas.microsoft.com/office/drawing/2014/main" id="{45CC33DD-4AB1-4296-8D34-26860284F55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688840" y="2992120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1321EE0-9475-499C-B8FE-05030DA55C91}"/>
              </a:ext>
            </a:extLst>
          </p:cNvPr>
          <p:cNvSpPr/>
          <p:nvPr/>
        </p:nvSpPr>
        <p:spPr>
          <a:xfrm>
            <a:off x="4016376" y="2016802"/>
            <a:ext cx="746124" cy="546267"/>
          </a:xfrm>
          <a:custGeom>
            <a:avLst/>
            <a:gdLst>
              <a:gd name="connsiteX0" fmla="*/ 14671 w 738571"/>
              <a:gd name="connsiteY0" fmla="*/ 276225 h 595312"/>
              <a:gd name="connsiteX1" fmla="*/ 9908 w 738571"/>
              <a:gd name="connsiteY1" fmla="*/ 176212 h 595312"/>
              <a:gd name="connsiteX2" fmla="*/ 114683 w 738571"/>
              <a:gd name="connsiteY2" fmla="*/ 171450 h 595312"/>
              <a:gd name="connsiteX3" fmla="*/ 176596 w 738571"/>
              <a:gd name="connsiteY3" fmla="*/ 166687 h 595312"/>
              <a:gd name="connsiteX4" fmla="*/ 186121 w 738571"/>
              <a:gd name="connsiteY4" fmla="*/ 133350 h 595312"/>
              <a:gd name="connsiteX5" fmla="*/ 195646 w 738571"/>
              <a:gd name="connsiteY5" fmla="*/ 100012 h 595312"/>
              <a:gd name="connsiteX6" fmla="*/ 209933 w 738571"/>
              <a:gd name="connsiteY6" fmla="*/ 14287 h 595312"/>
              <a:gd name="connsiteX7" fmla="*/ 233746 w 738571"/>
              <a:gd name="connsiteY7" fmla="*/ 0 h 595312"/>
              <a:gd name="connsiteX8" fmla="*/ 371858 w 738571"/>
              <a:gd name="connsiteY8" fmla="*/ 9525 h 595312"/>
              <a:gd name="connsiteX9" fmla="*/ 486158 w 738571"/>
              <a:gd name="connsiteY9" fmla="*/ 23812 h 595312"/>
              <a:gd name="connsiteX10" fmla="*/ 519496 w 738571"/>
              <a:gd name="connsiteY10" fmla="*/ 28575 h 595312"/>
              <a:gd name="connsiteX11" fmla="*/ 681421 w 738571"/>
              <a:gd name="connsiteY11" fmla="*/ 42862 h 595312"/>
              <a:gd name="connsiteX12" fmla="*/ 709996 w 738571"/>
              <a:gd name="connsiteY12" fmla="*/ 52387 h 595312"/>
              <a:gd name="connsiteX13" fmla="*/ 738571 w 738571"/>
              <a:gd name="connsiteY13" fmla="*/ 104775 h 595312"/>
              <a:gd name="connsiteX14" fmla="*/ 729046 w 738571"/>
              <a:gd name="connsiteY14" fmla="*/ 257175 h 595312"/>
              <a:gd name="connsiteX15" fmla="*/ 676658 w 738571"/>
              <a:gd name="connsiteY15" fmla="*/ 471487 h 595312"/>
              <a:gd name="connsiteX16" fmla="*/ 600458 w 738571"/>
              <a:gd name="connsiteY16" fmla="*/ 595312 h 595312"/>
              <a:gd name="connsiteX17" fmla="*/ 533783 w 738571"/>
              <a:gd name="connsiteY17" fmla="*/ 585787 h 595312"/>
              <a:gd name="connsiteX18" fmla="*/ 438533 w 738571"/>
              <a:gd name="connsiteY18" fmla="*/ 566737 h 595312"/>
              <a:gd name="connsiteX19" fmla="*/ 133733 w 738571"/>
              <a:gd name="connsiteY19" fmla="*/ 557212 h 595312"/>
              <a:gd name="connsiteX20" fmla="*/ 95633 w 738571"/>
              <a:gd name="connsiteY20" fmla="*/ 547687 h 595312"/>
              <a:gd name="connsiteX21" fmla="*/ 33721 w 738571"/>
              <a:gd name="connsiteY21" fmla="*/ 481012 h 595312"/>
              <a:gd name="connsiteX22" fmla="*/ 14671 w 738571"/>
              <a:gd name="connsiteY22" fmla="*/ 276225 h 595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738571" h="595312">
                <a:moveTo>
                  <a:pt x="14671" y="276225"/>
                </a:moveTo>
                <a:cubicBezTo>
                  <a:pt x="10702" y="225425"/>
                  <a:pt x="-13137" y="200354"/>
                  <a:pt x="9908" y="176212"/>
                </a:cubicBezTo>
                <a:cubicBezTo>
                  <a:pt x="34048" y="150923"/>
                  <a:pt x="79779" y="173445"/>
                  <a:pt x="114683" y="171450"/>
                </a:cubicBezTo>
                <a:cubicBezTo>
                  <a:pt x="135348" y="170269"/>
                  <a:pt x="155958" y="168275"/>
                  <a:pt x="176596" y="166687"/>
                </a:cubicBezTo>
                <a:cubicBezTo>
                  <a:pt x="188012" y="132438"/>
                  <a:pt x="174164" y="175202"/>
                  <a:pt x="186121" y="133350"/>
                </a:cubicBezTo>
                <a:cubicBezTo>
                  <a:pt x="191218" y="115510"/>
                  <a:pt x="191927" y="120467"/>
                  <a:pt x="195646" y="100012"/>
                </a:cubicBezTo>
                <a:cubicBezTo>
                  <a:pt x="200828" y="71510"/>
                  <a:pt x="199620" y="41358"/>
                  <a:pt x="209933" y="14287"/>
                </a:cubicBezTo>
                <a:cubicBezTo>
                  <a:pt x="213228" y="5637"/>
                  <a:pt x="225808" y="4762"/>
                  <a:pt x="233746" y="0"/>
                </a:cubicBezTo>
                <a:cubicBezTo>
                  <a:pt x="279783" y="3175"/>
                  <a:pt x="325915" y="5191"/>
                  <a:pt x="371858" y="9525"/>
                </a:cubicBezTo>
                <a:cubicBezTo>
                  <a:pt x="410085" y="13131"/>
                  <a:pt x="448077" y="18898"/>
                  <a:pt x="486158" y="23812"/>
                </a:cubicBezTo>
                <a:cubicBezTo>
                  <a:pt x="497291" y="25249"/>
                  <a:pt x="508324" y="27485"/>
                  <a:pt x="519496" y="28575"/>
                </a:cubicBezTo>
                <a:lnTo>
                  <a:pt x="681421" y="42862"/>
                </a:lnTo>
                <a:cubicBezTo>
                  <a:pt x="690946" y="46037"/>
                  <a:pt x="701387" y="47221"/>
                  <a:pt x="709996" y="52387"/>
                </a:cubicBezTo>
                <a:cubicBezTo>
                  <a:pt x="733464" y="66468"/>
                  <a:pt x="731411" y="79715"/>
                  <a:pt x="738571" y="104775"/>
                </a:cubicBezTo>
                <a:cubicBezTo>
                  <a:pt x="735396" y="155575"/>
                  <a:pt x="733553" y="206476"/>
                  <a:pt x="729046" y="257175"/>
                </a:cubicBezTo>
                <a:cubicBezTo>
                  <a:pt x="723488" y="319708"/>
                  <a:pt x="694870" y="429236"/>
                  <a:pt x="676658" y="471487"/>
                </a:cubicBezTo>
                <a:cubicBezTo>
                  <a:pt x="657474" y="515993"/>
                  <a:pt x="625858" y="554037"/>
                  <a:pt x="600458" y="595312"/>
                </a:cubicBezTo>
                <a:cubicBezTo>
                  <a:pt x="578233" y="592137"/>
                  <a:pt x="555892" y="589689"/>
                  <a:pt x="533783" y="585787"/>
                </a:cubicBezTo>
                <a:cubicBezTo>
                  <a:pt x="501897" y="580160"/>
                  <a:pt x="470829" y="569044"/>
                  <a:pt x="438533" y="566737"/>
                </a:cubicBezTo>
                <a:cubicBezTo>
                  <a:pt x="337142" y="559495"/>
                  <a:pt x="235333" y="560387"/>
                  <a:pt x="133733" y="557212"/>
                </a:cubicBezTo>
                <a:cubicBezTo>
                  <a:pt x="121033" y="554037"/>
                  <a:pt x="108052" y="551827"/>
                  <a:pt x="95633" y="547687"/>
                </a:cubicBezTo>
                <a:cubicBezTo>
                  <a:pt x="62009" y="536479"/>
                  <a:pt x="58288" y="513768"/>
                  <a:pt x="33721" y="481012"/>
                </a:cubicBezTo>
                <a:cubicBezTo>
                  <a:pt x="53" y="366544"/>
                  <a:pt x="18640" y="327025"/>
                  <a:pt x="14671" y="2762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C538D2B-BD52-4C39-9CDF-CB815B3384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4110353"/>
              </p:ext>
            </p:extLst>
          </p:nvPr>
        </p:nvGraphicFramePr>
        <p:xfrm>
          <a:off x="3812652" y="4973590"/>
          <a:ext cx="1619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2" name="Equation" r:id="rId13" imgW="161883" imgH="266590" progId="Equation.DSMT4">
                  <p:embed/>
                </p:oleObj>
              </mc:Choice>
              <mc:Fallback>
                <p:oleObj name="Equation" r:id="rId13" imgW="161883" imgH="26659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9C538D2B-BD52-4C39-9CDF-CB815B3384F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812652" y="4973590"/>
                        <a:ext cx="161925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>
            <a:extLst>
              <a:ext uri="{FF2B5EF4-FFF2-40B4-BE49-F238E27FC236}">
                <a16:creationId xmlns:a16="http://schemas.microsoft.com/office/drawing/2014/main" id="{70622632-4770-4660-86D2-42FE8C0484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3602657"/>
              </p:ext>
            </p:extLst>
          </p:nvPr>
        </p:nvGraphicFramePr>
        <p:xfrm>
          <a:off x="5499100" y="862013"/>
          <a:ext cx="342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3" name="Equation" r:id="rId15" imgW="342720" imgH="723600" progId="Equation.DSMT4">
                  <p:embed/>
                </p:oleObj>
              </mc:Choice>
              <mc:Fallback>
                <p:oleObj name="Equation" r:id="rId15" imgW="342720" imgH="723600" progId="Equation.DSMT4">
                  <p:embed/>
                  <p:pic>
                    <p:nvPicPr>
                      <p:cNvPr id="57" name="Object 56">
                        <a:extLst>
                          <a:ext uri="{FF2B5EF4-FFF2-40B4-BE49-F238E27FC236}">
                            <a16:creationId xmlns:a16="http://schemas.microsoft.com/office/drawing/2014/main" id="{70622632-4770-4660-86D2-42FE8C0484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499100" y="862013"/>
                        <a:ext cx="3429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BD3276F6-1E35-486A-9BC8-C571502A3739}"/>
              </a:ext>
            </a:extLst>
          </p:cNvPr>
          <p:cNvSpPr/>
          <p:nvPr/>
        </p:nvSpPr>
        <p:spPr>
          <a:xfrm>
            <a:off x="5055280" y="1045029"/>
            <a:ext cx="381000" cy="435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45B9508C-1AD9-4D2B-9F5F-F983FAC5CE6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2051829"/>
              </p:ext>
            </p:extLst>
          </p:nvPr>
        </p:nvGraphicFramePr>
        <p:xfrm>
          <a:off x="4612640" y="3461310"/>
          <a:ext cx="3048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4" name="Equation" r:id="rId17" imgW="304560" imgH="266400" progId="Equation.DSMT4">
                  <p:embed/>
                </p:oleObj>
              </mc:Choice>
              <mc:Fallback>
                <p:oleObj name="Equation" r:id="rId17" imgW="304560" imgH="2664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45B9508C-1AD9-4D2B-9F5F-F983FAC5CE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612640" y="3461310"/>
                        <a:ext cx="3048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:a16="http://schemas.microsoft.com/office/drawing/2014/main" id="{397F1375-D534-4F5B-A35E-7A0365623D91}"/>
              </a:ext>
            </a:extLst>
          </p:cNvPr>
          <p:cNvSpPr/>
          <p:nvPr/>
        </p:nvSpPr>
        <p:spPr>
          <a:xfrm>
            <a:off x="3528423" y="2557807"/>
            <a:ext cx="1526857" cy="2145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06217DDA-2893-4ABF-8991-193F3FE20E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2254940"/>
              </p:ext>
            </p:extLst>
          </p:nvPr>
        </p:nvGraphicFramePr>
        <p:xfrm>
          <a:off x="3741214" y="5432087"/>
          <a:ext cx="3048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5" name="Equation" r:id="rId19" imgW="304560" imgH="266400" progId="Equation.DSMT4">
                  <p:embed/>
                </p:oleObj>
              </mc:Choice>
              <mc:Fallback>
                <p:oleObj name="Equation" r:id="rId19" imgW="304560" imgH="2664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06217DDA-2893-4ABF-8991-193F3FE20E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741214" y="5432087"/>
                        <a:ext cx="3048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FD5F6110-39D3-4E53-8E5B-25EAC8D6C5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9609730"/>
              </p:ext>
            </p:extLst>
          </p:nvPr>
        </p:nvGraphicFramePr>
        <p:xfrm>
          <a:off x="4614862" y="5444378"/>
          <a:ext cx="295275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6" name="Equation" r:id="rId21" imgW="295398" imgH="257163" progId="Equation.DSMT4">
                  <p:embed/>
                </p:oleObj>
              </mc:Choice>
              <mc:Fallback>
                <p:oleObj name="Equation" r:id="rId21" imgW="295398" imgH="257163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FD5F6110-39D3-4E53-8E5B-25EAC8D6C57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614862" y="5444378"/>
                        <a:ext cx="295275" cy="257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Rectangle 54">
            <a:extLst>
              <a:ext uri="{FF2B5EF4-FFF2-40B4-BE49-F238E27FC236}">
                <a16:creationId xmlns:a16="http://schemas.microsoft.com/office/drawing/2014/main" id="{80568C4D-561D-4CD6-8CA0-7FC07BD6A1FF}"/>
              </a:ext>
            </a:extLst>
          </p:cNvPr>
          <p:cNvSpPr/>
          <p:nvPr/>
        </p:nvSpPr>
        <p:spPr>
          <a:xfrm>
            <a:off x="3294743" y="4870451"/>
            <a:ext cx="2141537" cy="1117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88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0" grpId="0" animBg="1"/>
      <p:bldP spid="12" grpId="0" animBg="1"/>
      <p:bldP spid="38" grpId="0" animBg="1"/>
      <p:bldP spid="5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873304-BA6E-40BB-91F1-A8569B2316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541823"/>
            <a:ext cx="7907446" cy="177435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DCC53E1-3E4F-4487-9D62-B6399D3ED169}"/>
              </a:ext>
            </a:extLst>
          </p:cNvPr>
          <p:cNvSpPr/>
          <p:nvPr/>
        </p:nvSpPr>
        <p:spPr>
          <a:xfrm>
            <a:off x="5384800" y="3399972"/>
            <a:ext cx="595086" cy="594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8E0F97A-8AB9-4795-834E-3CAF402FB8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8049005"/>
              </p:ext>
            </p:extLst>
          </p:nvPr>
        </p:nvGraphicFramePr>
        <p:xfrm>
          <a:off x="5495700" y="3342822"/>
          <a:ext cx="331452" cy="651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" name="Equation" r:id="rId5" imgW="368280" imgH="723600" progId="Equation.DSMT4">
                  <p:embed/>
                </p:oleObj>
              </mc:Choice>
              <mc:Fallback>
                <p:oleObj name="Equation" r:id="rId5" imgW="368280" imgH="7236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A8E0F97A-8AB9-4795-834E-3CAF402FB88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95700" y="3342822"/>
                        <a:ext cx="331452" cy="651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720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AEA51D-13B7-4A09-AA51-725FD500A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464677"/>
            <a:ext cx="7907446" cy="192864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8F23B04-288E-40AB-8697-27A84064BF53}"/>
              </a:ext>
            </a:extLst>
          </p:cNvPr>
          <p:cNvSpPr/>
          <p:nvPr/>
        </p:nvSpPr>
        <p:spPr>
          <a:xfrm>
            <a:off x="3550920" y="2316480"/>
            <a:ext cx="2042160" cy="20768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DC8D92A-0CAC-4AC2-9EFA-2F6CFB57FD4C}"/>
              </a:ext>
            </a:extLst>
          </p:cNvPr>
          <p:cNvSpPr/>
          <p:nvPr/>
        </p:nvSpPr>
        <p:spPr>
          <a:xfrm>
            <a:off x="5791200" y="2316480"/>
            <a:ext cx="2042160" cy="20768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8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2:10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A1002A-48BE-4CC1-B00B-D0E5FC31E5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556288"/>
            <a:ext cx="7907446" cy="174542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110D632-239F-4D6C-B4D1-5CC7EB92895B}"/>
              </a:ext>
            </a:extLst>
          </p:cNvPr>
          <p:cNvSpPr/>
          <p:nvPr/>
        </p:nvSpPr>
        <p:spPr>
          <a:xfrm>
            <a:off x="6939280" y="3399972"/>
            <a:ext cx="595086" cy="594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F4FDE3C6-1359-4253-BA48-5B376CA9F6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4666469"/>
              </p:ext>
            </p:extLst>
          </p:nvPr>
        </p:nvGraphicFramePr>
        <p:xfrm>
          <a:off x="7050180" y="3374572"/>
          <a:ext cx="331452" cy="651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Equation" r:id="rId5" imgW="368280" imgH="723600" progId="Equation.DSMT4">
                  <p:embed/>
                </p:oleObj>
              </mc:Choice>
              <mc:Fallback>
                <p:oleObj name="Equation" r:id="rId5" imgW="368280" imgH="7236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F4FDE3C6-1359-4253-BA48-5B376CA9F6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50180" y="3374572"/>
                        <a:ext cx="331452" cy="651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497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CD6D13-A92E-45CE-BFDD-22825D8EEE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719" y="1514819"/>
            <a:ext cx="6422603" cy="38283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BB6E1D-3148-4825-8809-72FD3AEE64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19" y="1516962"/>
            <a:ext cx="6041603" cy="38669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BA0D99-AECC-4CFD-9EED-359E293438F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64480" y="1079710"/>
            <a:ext cx="3093720" cy="469858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FE961DE-2E72-4502-985B-9BD9B5504141}"/>
              </a:ext>
            </a:extLst>
          </p:cNvPr>
          <p:cNvSpPr/>
          <p:nvPr/>
        </p:nvSpPr>
        <p:spPr>
          <a:xfrm>
            <a:off x="5937613" y="1842861"/>
            <a:ext cx="338727" cy="543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C64B95-CBF9-412B-B979-3747FE4BE17A}"/>
              </a:ext>
            </a:extLst>
          </p:cNvPr>
          <p:cNvSpPr/>
          <p:nvPr/>
        </p:nvSpPr>
        <p:spPr>
          <a:xfrm>
            <a:off x="5500733" y="4752976"/>
            <a:ext cx="2141537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187A4F-D33B-441C-A4B2-6F1277472B0C}"/>
              </a:ext>
            </a:extLst>
          </p:cNvPr>
          <p:cNvSpPr/>
          <p:nvPr/>
        </p:nvSpPr>
        <p:spPr>
          <a:xfrm>
            <a:off x="5734413" y="2386646"/>
            <a:ext cx="1495909" cy="20847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B733EDA-6CFA-4086-A78D-2A7AC7804B75}"/>
              </a:ext>
            </a:extLst>
          </p:cNvPr>
          <p:cNvSpPr/>
          <p:nvPr/>
        </p:nvSpPr>
        <p:spPr>
          <a:xfrm>
            <a:off x="5718939" y="831635"/>
            <a:ext cx="1755918" cy="970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30DD03D-0340-468E-8B97-F0946923DB09}"/>
              </a:ext>
            </a:extLst>
          </p:cNvPr>
          <p:cNvSpPr/>
          <p:nvPr/>
        </p:nvSpPr>
        <p:spPr>
          <a:xfrm>
            <a:off x="6582985" y="2386646"/>
            <a:ext cx="469537" cy="213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86667D0-4D12-4206-844A-775FD3C1C633}"/>
              </a:ext>
            </a:extLst>
          </p:cNvPr>
          <p:cNvSpPr/>
          <p:nvPr/>
        </p:nvSpPr>
        <p:spPr>
          <a:xfrm>
            <a:off x="6783857" y="3087510"/>
            <a:ext cx="469537" cy="29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EB0C73C-746D-4771-A446-F74FDC277BAA}"/>
              </a:ext>
            </a:extLst>
          </p:cNvPr>
          <p:cNvSpPr/>
          <p:nvPr/>
        </p:nvSpPr>
        <p:spPr>
          <a:xfrm>
            <a:off x="6549088" y="4180892"/>
            <a:ext cx="469537" cy="29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BD36E6B-CFE4-4062-98CE-FB2C05E261ED}"/>
              </a:ext>
            </a:extLst>
          </p:cNvPr>
          <p:cNvSpPr/>
          <p:nvPr/>
        </p:nvSpPr>
        <p:spPr>
          <a:xfrm>
            <a:off x="7749948" y="4886326"/>
            <a:ext cx="679677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3C34494-8E26-4042-B949-57F3BF3BB6A7}"/>
              </a:ext>
            </a:extLst>
          </p:cNvPr>
          <p:cNvSpPr/>
          <p:nvPr/>
        </p:nvSpPr>
        <p:spPr>
          <a:xfrm>
            <a:off x="7302432" y="897791"/>
            <a:ext cx="31329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20DED3A-78BE-4D06-A5F5-92E5D457A7A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7231"/>
          <a:stretch/>
        </p:blipFill>
        <p:spPr>
          <a:xfrm>
            <a:off x="7749948" y="1105716"/>
            <a:ext cx="860652" cy="104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9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21" grpId="0" animBg="1"/>
      <p:bldP spid="23" grpId="0" animBg="1"/>
      <p:bldP spid="25" grpId="0" animBg="1"/>
      <p:bldP spid="27" grpId="0" animBg="1"/>
      <p:bldP spid="29" grpId="0" animBg="1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4:11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AB9FF-FAD5-46ED-A61F-BEBFAFC108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702862"/>
            <a:ext cx="7907446" cy="3452276"/>
          </a:xfrm>
          <a:prstGeom prst="rect">
            <a:avLst/>
          </a:prstGeom>
        </p:spPr>
      </p:pic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1E64E9A2-D23F-4C97-A1BE-5F8C9A72EB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2669502"/>
              </p:ext>
            </p:extLst>
          </p:nvPr>
        </p:nvGraphicFramePr>
        <p:xfrm>
          <a:off x="4083050" y="5278438"/>
          <a:ext cx="977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8" name="Equation" r:id="rId5" imgW="977760" imgH="736560" progId="Equation.DSMT4">
                  <p:embed/>
                </p:oleObj>
              </mc:Choice>
              <mc:Fallback>
                <p:oleObj name="Equation" r:id="rId5" imgW="977760" imgH="7365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1E64E9A2-D23F-4C97-A1BE-5F8C9A72EB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83050" y="5278438"/>
                        <a:ext cx="9779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1405C6C-EC59-4D09-9F0E-25D44C1D4BB2}"/>
              </a:ext>
            </a:extLst>
          </p:cNvPr>
          <p:cNvSpPr/>
          <p:nvPr/>
        </p:nvSpPr>
        <p:spPr>
          <a:xfrm>
            <a:off x="4436269" y="5586413"/>
            <a:ext cx="276225" cy="1619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68B965-5742-4ECA-9DB4-DAA19993354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06609" y="5561013"/>
            <a:ext cx="368882" cy="27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61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4:11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277F52-7D91-4E40-AD19-89A0B44DF6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1259274"/>
            <a:ext cx="6135088" cy="43394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8CECCD7-AAEC-4FF3-9210-8CDE3A894A4F}"/>
              </a:ext>
            </a:extLst>
          </p:cNvPr>
          <p:cNvSpPr/>
          <p:nvPr/>
        </p:nvSpPr>
        <p:spPr>
          <a:xfrm>
            <a:off x="3114675" y="2005519"/>
            <a:ext cx="188100" cy="5224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0FD67C-D3B4-40DA-863E-F625C6C6141E}"/>
              </a:ext>
            </a:extLst>
          </p:cNvPr>
          <p:cNvSpPr/>
          <p:nvPr/>
        </p:nvSpPr>
        <p:spPr>
          <a:xfrm>
            <a:off x="3057525" y="2543175"/>
            <a:ext cx="1295400" cy="179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6BA9F27-CFEB-4286-8A36-21350DBD5706}"/>
              </a:ext>
            </a:extLst>
          </p:cNvPr>
          <p:cNvSpPr/>
          <p:nvPr/>
        </p:nvSpPr>
        <p:spPr>
          <a:xfrm>
            <a:off x="3392805" y="2218150"/>
            <a:ext cx="518160" cy="309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EA347B-3D62-44DD-9CF9-DFC8E67BA552}"/>
              </a:ext>
            </a:extLst>
          </p:cNvPr>
          <p:cNvSpPr/>
          <p:nvPr/>
        </p:nvSpPr>
        <p:spPr>
          <a:xfrm>
            <a:off x="4740768" y="2032189"/>
            <a:ext cx="188101" cy="4602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CC905A-94AD-4126-94D0-0FE7DF3A603A}"/>
              </a:ext>
            </a:extLst>
          </p:cNvPr>
          <p:cNvSpPr/>
          <p:nvPr/>
        </p:nvSpPr>
        <p:spPr>
          <a:xfrm>
            <a:off x="4639169" y="2558415"/>
            <a:ext cx="1295400" cy="179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A7398A6-F99B-4BF1-A1F8-25EF18659CD9}"/>
              </a:ext>
            </a:extLst>
          </p:cNvPr>
          <p:cNvSpPr/>
          <p:nvPr/>
        </p:nvSpPr>
        <p:spPr>
          <a:xfrm>
            <a:off x="5148437" y="2233390"/>
            <a:ext cx="354331" cy="309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21E55A8-7D61-4833-ABFF-91BDC2E87629}"/>
              </a:ext>
            </a:extLst>
          </p:cNvPr>
          <p:cNvSpPr/>
          <p:nvPr/>
        </p:nvSpPr>
        <p:spPr>
          <a:xfrm>
            <a:off x="2771280" y="4752974"/>
            <a:ext cx="2029319" cy="911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E44F3E-D8E7-41A4-8D15-BF578478EFBF}"/>
              </a:ext>
            </a:extLst>
          </p:cNvPr>
          <p:cNvSpPr/>
          <p:nvPr/>
        </p:nvSpPr>
        <p:spPr>
          <a:xfrm>
            <a:off x="4895355" y="4745355"/>
            <a:ext cx="582013" cy="911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2AE9E9-6403-4F41-AF38-78FAB7A4287F}"/>
              </a:ext>
            </a:extLst>
          </p:cNvPr>
          <p:cNvSpPr/>
          <p:nvPr/>
        </p:nvSpPr>
        <p:spPr>
          <a:xfrm>
            <a:off x="5087759" y="1258061"/>
            <a:ext cx="582013" cy="8964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82D09E94-4B56-43D6-8F9B-3DFADD875F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4382341"/>
              </p:ext>
            </p:extLst>
          </p:nvPr>
        </p:nvGraphicFramePr>
        <p:xfrm>
          <a:off x="5667375" y="1250950"/>
          <a:ext cx="406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2" name="Equation" r:id="rId5" imgW="406080" imgH="736560" progId="Equation.DSMT4">
                  <p:embed/>
                </p:oleObj>
              </mc:Choice>
              <mc:Fallback>
                <p:oleObj name="Equation" r:id="rId5" imgW="406080" imgH="73656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82D09E94-4B56-43D6-8F9B-3DFADD875F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67375" y="1250950"/>
                        <a:ext cx="406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8805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178</Words>
  <Application>Microsoft Office PowerPoint</Application>
  <PresentationFormat>On-screen Show (4:3)</PresentationFormat>
  <Paragraphs>59</Paragraphs>
  <Slides>17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Myriad Pro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2019-08-21T13:23:03Z</dcterms:created>
  <dcterms:modified xsi:type="dcterms:W3CDTF">2021-07-08T11:07:04Z</dcterms:modified>
</cp:coreProperties>
</file>