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4" r:id="rId6"/>
    <p:sldId id="278" r:id="rId7"/>
    <p:sldId id="265" r:id="rId8"/>
    <p:sldId id="275" r:id="rId9"/>
    <p:sldId id="271" r:id="rId10"/>
    <p:sldId id="273" r:id="rId11"/>
    <p:sldId id="261" r:id="rId12"/>
    <p:sldId id="280" r:id="rId13"/>
    <p:sldId id="281" r:id="rId14"/>
    <p:sldId id="262" r:id="rId15"/>
    <p:sldId id="274" r:id="rId16"/>
    <p:sldId id="27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451305-E35B-7B57-9422-54E657629A1A}" v="3214" dt="2020-10-26T18:29:41.788"/>
    <p1510:client id="{A0F4EA08-32C1-305D-EBE4-70151C6659FB}" v="45" dt="2020-11-22T10:20:05.315"/>
    <p1510:client id="{BA2CCFBB-049B-6126-5E67-E4C9BDA05582}" v="713" dt="2020-11-22T13:02:01.938"/>
    <p1510:client id="{E16B72FC-A39D-DFA5-5378-D06C6DBF1E55}" v="224" dt="2020-11-25T19:03:09.2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52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94451305-E35B-7B57-9422-54E657629A1A}"/>
    <pc:docChg chg="addSld delSld modSld sldOrd">
      <pc:chgData name="Corrina Stewart" userId="S::corrina.stewart@bramhopeprimaryschool.co.uk::47a46c61-2e17-40ae-9a3d-a14b8220ea0f" providerId="AD" clId="Web-{94451305-E35B-7B57-9422-54E657629A1A}" dt="2020-10-26T18:29:41.788" v="3175" actId="14100"/>
      <pc:docMkLst>
        <pc:docMk/>
      </pc:docMkLst>
      <pc:sldChg chg="modSp">
        <pc:chgData name="Corrina Stewart" userId="S::corrina.stewart@bramhopeprimaryschool.co.uk::47a46c61-2e17-40ae-9a3d-a14b8220ea0f" providerId="AD" clId="Web-{94451305-E35B-7B57-9422-54E657629A1A}" dt="2020-10-26T14:40:51.642" v="40" actId="1076"/>
        <pc:sldMkLst>
          <pc:docMk/>
          <pc:sldMk cId="0" sldId="256"/>
        </pc:sldMkLst>
        <pc:spChg chg="mod">
          <ac:chgData name="Corrina Stewart" userId="S::corrina.stewart@bramhopeprimaryschool.co.uk::47a46c61-2e17-40ae-9a3d-a14b8220ea0f" providerId="AD" clId="Web-{94451305-E35B-7B57-9422-54E657629A1A}" dt="2020-10-26T14:40:51.642" v="40" actId="1076"/>
          <ac:spMkLst>
            <pc:docMk/>
            <pc:sldMk cId="0" sldId="256"/>
            <ac:spMk id="2" creationId="{00000000-0000-0000-0000-000000000000}"/>
          </ac:spMkLst>
        </pc:spChg>
      </pc:sldChg>
      <pc:sldChg chg="modSp new">
        <pc:chgData name="Corrina Stewart" userId="S::corrina.stewart@bramhopeprimaryschool.co.uk::47a46c61-2e17-40ae-9a3d-a14b8220ea0f" providerId="AD" clId="Web-{94451305-E35B-7B57-9422-54E657629A1A}" dt="2020-10-26T17:34:11.282" v="2403" actId="20577"/>
        <pc:sldMkLst>
          <pc:docMk/>
          <pc:sldMk cId="3137478594" sldId="257"/>
        </pc:sldMkLst>
        <pc:spChg chg="mod">
          <ac:chgData name="Corrina Stewart" userId="S::corrina.stewart@bramhopeprimaryschool.co.uk::47a46c61-2e17-40ae-9a3d-a14b8220ea0f" providerId="AD" clId="Web-{94451305-E35B-7B57-9422-54E657629A1A}" dt="2020-10-26T17:14:41.643" v="2018" actId="20577"/>
          <ac:spMkLst>
            <pc:docMk/>
            <pc:sldMk cId="3137478594" sldId="257"/>
            <ac:spMk id="2" creationId="{AAC42619-19A3-49F1-B27A-35D1F748796A}"/>
          </ac:spMkLst>
        </pc:spChg>
        <pc:spChg chg="mod">
          <ac:chgData name="Corrina Stewart" userId="S::corrina.stewart@bramhopeprimaryschool.co.uk::47a46c61-2e17-40ae-9a3d-a14b8220ea0f" providerId="AD" clId="Web-{94451305-E35B-7B57-9422-54E657629A1A}" dt="2020-10-26T17:34:11.282" v="2403" actId="20577"/>
          <ac:spMkLst>
            <pc:docMk/>
            <pc:sldMk cId="3137478594" sldId="257"/>
            <ac:spMk id="3" creationId="{9C4627CB-EAE2-40F8-A09A-646921297BD6}"/>
          </ac:spMkLst>
        </pc:spChg>
      </pc:sldChg>
      <pc:sldChg chg="modSp new">
        <pc:chgData name="Corrina Stewart" userId="S::corrina.stewart@bramhopeprimaryschool.co.uk::47a46c61-2e17-40ae-9a3d-a14b8220ea0f" providerId="AD" clId="Web-{94451305-E35B-7B57-9422-54E657629A1A}" dt="2020-10-26T17:15:22.582" v="2057" actId="1076"/>
        <pc:sldMkLst>
          <pc:docMk/>
          <pc:sldMk cId="2260808916" sldId="258"/>
        </pc:sldMkLst>
        <pc:spChg chg="mod">
          <ac:chgData name="Corrina Stewart" userId="S::corrina.stewart@bramhopeprimaryschool.co.uk::47a46c61-2e17-40ae-9a3d-a14b8220ea0f" providerId="AD" clId="Web-{94451305-E35B-7B57-9422-54E657629A1A}" dt="2020-10-26T14:41:34.940" v="71" actId="20577"/>
          <ac:spMkLst>
            <pc:docMk/>
            <pc:sldMk cId="2260808916" sldId="258"/>
            <ac:spMk id="2" creationId="{5D65B60E-3C55-4861-ADE1-E2CD79C8CD49}"/>
          </ac:spMkLst>
        </pc:spChg>
        <pc:spChg chg="mod">
          <ac:chgData name="Corrina Stewart" userId="S::corrina.stewart@bramhopeprimaryschool.co.uk::47a46c61-2e17-40ae-9a3d-a14b8220ea0f" providerId="AD" clId="Web-{94451305-E35B-7B57-9422-54E657629A1A}" dt="2020-10-26T17:15:22.582" v="2057" actId="1076"/>
          <ac:spMkLst>
            <pc:docMk/>
            <pc:sldMk cId="2260808916" sldId="258"/>
            <ac:spMk id="3" creationId="{686D51CA-8DE5-41A8-B307-D34CF2B81810}"/>
          </ac:spMkLst>
        </pc:spChg>
      </pc:sldChg>
      <pc:sldChg chg="modSp new">
        <pc:chgData name="Corrina Stewart" userId="S::corrina.stewart@bramhopeprimaryschool.co.uk::47a46c61-2e17-40ae-9a3d-a14b8220ea0f" providerId="AD" clId="Web-{94451305-E35B-7B57-9422-54E657629A1A}" dt="2020-10-26T14:43:08.239" v="191" actId="20577"/>
        <pc:sldMkLst>
          <pc:docMk/>
          <pc:sldMk cId="600902639" sldId="259"/>
        </pc:sldMkLst>
        <pc:spChg chg="mod">
          <ac:chgData name="Corrina Stewart" userId="S::corrina.stewart@bramhopeprimaryschool.co.uk::47a46c61-2e17-40ae-9a3d-a14b8220ea0f" providerId="AD" clId="Web-{94451305-E35B-7B57-9422-54E657629A1A}" dt="2020-10-26T14:42:38.582" v="106" actId="20577"/>
          <ac:spMkLst>
            <pc:docMk/>
            <pc:sldMk cId="600902639" sldId="259"/>
            <ac:spMk id="2" creationId="{08F9CD91-6883-4AFC-9922-133C43666E4F}"/>
          </ac:spMkLst>
        </pc:spChg>
        <pc:spChg chg="mod">
          <ac:chgData name="Corrina Stewart" userId="S::corrina.stewart@bramhopeprimaryschool.co.uk::47a46c61-2e17-40ae-9a3d-a14b8220ea0f" providerId="AD" clId="Web-{94451305-E35B-7B57-9422-54E657629A1A}" dt="2020-10-26T14:43:08.239" v="191" actId="20577"/>
          <ac:spMkLst>
            <pc:docMk/>
            <pc:sldMk cId="600902639" sldId="259"/>
            <ac:spMk id="3" creationId="{D0463688-8C8B-43B5-A5F8-B17BB11A1299}"/>
          </ac:spMkLst>
        </pc:spChg>
      </pc:sldChg>
      <pc:sldChg chg="modSp new">
        <pc:chgData name="Corrina Stewart" userId="S::corrina.stewart@bramhopeprimaryschool.co.uk::47a46c61-2e17-40ae-9a3d-a14b8220ea0f" providerId="AD" clId="Web-{94451305-E35B-7B57-9422-54E657629A1A}" dt="2020-10-26T17:47:15.239" v="2697" actId="20577"/>
        <pc:sldMkLst>
          <pc:docMk/>
          <pc:sldMk cId="2498194289" sldId="260"/>
        </pc:sldMkLst>
        <pc:spChg chg="mod">
          <ac:chgData name="Corrina Stewart" userId="S::corrina.stewart@bramhopeprimaryschool.co.uk::47a46c61-2e17-40ae-9a3d-a14b8220ea0f" providerId="AD" clId="Web-{94451305-E35B-7B57-9422-54E657629A1A}" dt="2020-10-26T17:15:54.395" v="2066" actId="20577"/>
          <ac:spMkLst>
            <pc:docMk/>
            <pc:sldMk cId="2498194289" sldId="260"/>
            <ac:spMk id="2" creationId="{94A9F34D-2FC0-495C-BD34-2485CD53A4D5}"/>
          </ac:spMkLst>
        </pc:spChg>
        <pc:spChg chg="mod">
          <ac:chgData name="Corrina Stewart" userId="S::corrina.stewart@bramhopeprimaryschool.co.uk::47a46c61-2e17-40ae-9a3d-a14b8220ea0f" providerId="AD" clId="Web-{94451305-E35B-7B57-9422-54E657629A1A}" dt="2020-10-26T17:47:15.239" v="2697" actId="20577"/>
          <ac:spMkLst>
            <pc:docMk/>
            <pc:sldMk cId="2498194289" sldId="260"/>
            <ac:spMk id="3" creationId="{00077E70-883D-469E-A2AE-15A4277C8215}"/>
          </ac:spMkLst>
        </pc:spChg>
      </pc:sldChg>
      <pc:sldChg chg="modSp new">
        <pc:chgData name="Corrina Stewart" userId="S::corrina.stewart@bramhopeprimaryschool.co.uk::47a46c61-2e17-40ae-9a3d-a14b8220ea0f" providerId="AD" clId="Web-{94451305-E35B-7B57-9422-54E657629A1A}" dt="2020-10-26T15:05:44.445" v="1179" actId="20577"/>
        <pc:sldMkLst>
          <pc:docMk/>
          <pc:sldMk cId="1705802199" sldId="261"/>
        </pc:sldMkLst>
        <pc:spChg chg="mod">
          <ac:chgData name="Corrina Stewart" userId="S::corrina.stewart@bramhopeprimaryschool.co.uk::47a46c61-2e17-40ae-9a3d-a14b8220ea0f" providerId="AD" clId="Web-{94451305-E35B-7B57-9422-54E657629A1A}" dt="2020-10-26T14:49:29.374" v="727" actId="20577"/>
          <ac:spMkLst>
            <pc:docMk/>
            <pc:sldMk cId="1705802199" sldId="261"/>
            <ac:spMk id="2" creationId="{684AEAC0-996A-4341-AE24-22E72EB8ED21}"/>
          </ac:spMkLst>
        </pc:spChg>
        <pc:spChg chg="mod">
          <ac:chgData name="Corrina Stewart" userId="S::corrina.stewart@bramhopeprimaryschool.co.uk::47a46c61-2e17-40ae-9a3d-a14b8220ea0f" providerId="AD" clId="Web-{94451305-E35B-7B57-9422-54E657629A1A}" dt="2020-10-26T15:05:44.445" v="1179" actId="20577"/>
          <ac:spMkLst>
            <pc:docMk/>
            <pc:sldMk cId="1705802199" sldId="261"/>
            <ac:spMk id="3" creationId="{F15229D8-2500-4F91-AB71-4EB0781B961C}"/>
          </ac:spMkLst>
        </pc:spChg>
      </pc:sldChg>
      <pc:sldChg chg="addSp modSp new">
        <pc:chgData name="Corrina Stewart" userId="S::corrina.stewart@bramhopeprimaryschool.co.uk::47a46c61-2e17-40ae-9a3d-a14b8220ea0f" providerId="AD" clId="Web-{94451305-E35B-7B57-9422-54E657629A1A}" dt="2020-10-26T17:57:35.582" v="2895" actId="14100"/>
        <pc:sldMkLst>
          <pc:docMk/>
          <pc:sldMk cId="4286716381" sldId="262"/>
        </pc:sldMkLst>
        <pc:spChg chg="mod">
          <ac:chgData name="Corrina Stewart" userId="S::corrina.stewart@bramhopeprimaryschool.co.uk::47a46c61-2e17-40ae-9a3d-a14b8220ea0f" providerId="AD" clId="Web-{94451305-E35B-7B57-9422-54E657629A1A}" dt="2020-10-26T17:24:52.627" v="2287" actId="1076"/>
          <ac:spMkLst>
            <pc:docMk/>
            <pc:sldMk cId="4286716381" sldId="262"/>
            <ac:spMk id="2" creationId="{47360CFD-980E-46CB-B6BB-3EC5C36C79FE}"/>
          </ac:spMkLst>
        </pc:spChg>
        <pc:spChg chg="mod">
          <ac:chgData name="Corrina Stewart" userId="S::corrina.stewart@bramhopeprimaryschool.co.uk::47a46c61-2e17-40ae-9a3d-a14b8220ea0f" providerId="AD" clId="Web-{94451305-E35B-7B57-9422-54E657629A1A}" dt="2020-10-26T17:57:27.567" v="2891" actId="20577"/>
          <ac:spMkLst>
            <pc:docMk/>
            <pc:sldMk cId="4286716381" sldId="262"/>
            <ac:spMk id="3" creationId="{51D21C26-43CD-431B-B7F3-E97BBABFD077}"/>
          </ac:spMkLst>
        </pc:spChg>
        <pc:picChg chg="add mod">
          <ac:chgData name="Corrina Stewart" userId="S::corrina.stewart@bramhopeprimaryschool.co.uk::47a46c61-2e17-40ae-9a3d-a14b8220ea0f" providerId="AD" clId="Web-{94451305-E35B-7B57-9422-54E657629A1A}" dt="2020-10-26T17:57:35.582" v="2895" actId="14100"/>
          <ac:picMkLst>
            <pc:docMk/>
            <pc:sldMk cId="4286716381" sldId="262"/>
            <ac:picMk id="5" creationId="{0271FA05-B57D-4F82-94A5-AA334FA7AB8F}"/>
          </ac:picMkLst>
        </pc:picChg>
      </pc:sldChg>
      <pc:sldChg chg="addSp delSp modSp new">
        <pc:chgData name="Corrina Stewart" userId="S::corrina.stewart@bramhopeprimaryschool.co.uk::47a46c61-2e17-40ae-9a3d-a14b8220ea0f" providerId="AD" clId="Web-{94451305-E35B-7B57-9422-54E657629A1A}" dt="2020-10-26T17:42:28.513" v="2535"/>
        <pc:sldMkLst>
          <pc:docMk/>
          <pc:sldMk cId="4122794468" sldId="263"/>
        </pc:sldMkLst>
        <pc:spChg chg="mod">
          <ac:chgData name="Corrina Stewart" userId="S::corrina.stewart@bramhopeprimaryschool.co.uk::47a46c61-2e17-40ae-9a3d-a14b8220ea0f" providerId="AD" clId="Web-{94451305-E35B-7B57-9422-54E657629A1A}" dt="2020-10-26T17:40:04.634" v="2441" actId="1076"/>
          <ac:spMkLst>
            <pc:docMk/>
            <pc:sldMk cId="4122794468" sldId="263"/>
            <ac:spMk id="2" creationId="{32D8952B-E4C1-46C2-A9C2-B619BF73C4F3}"/>
          </ac:spMkLst>
        </pc:spChg>
        <pc:spChg chg="mod">
          <ac:chgData name="Corrina Stewart" userId="S::corrina.stewart@bramhopeprimaryschool.co.uk::47a46c61-2e17-40ae-9a3d-a14b8220ea0f" providerId="AD" clId="Web-{94451305-E35B-7B57-9422-54E657629A1A}" dt="2020-10-26T17:42:22.732" v="2532" actId="20577"/>
          <ac:spMkLst>
            <pc:docMk/>
            <pc:sldMk cId="4122794468" sldId="263"/>
            <ac:spMk id="3" creationId="{549424C7-7D35-485D-85A7-DA33877700F3}"/>
          </ac:spMkLst>
        </pc:spChg>
        <pc:picChg chg="add del mod">
          <ac:chgData name="Corrina Stewart" userId="S::corrina.stewart@bramhopeprimaryschool.co.uk::47a46c61-2e17-40ae-9a3d-a14b8220ea0f" providerId="AD" clId="Web-{94451305-E35B-7B57-9422-54E657629A1A}" dt="2020-10-26T17:42:28.513" v="2535"/>
          <ac:picMkLst>
            <pc:docMk/>
            <pc:sldMk cId="4122794468" sldId="263"/>
            <ac:picMk id="4" creationId="{25EB37CA-9230-4808-B79B-E9FDE3E78AB6}"/>
          </ac:picMkLst>
        </pc:picChg>
      </pc:sldChg>
      <pc:sldChg chg="modSp new">
        <pc:chgData name="Corrina Stewart" userId="S::corrina.stewart@bramhopeprimaryschool.co.uk::47a46c61-2e17-40ae-9a3d-a14b8220ea0f" providerId="AD" clId="Web-{94451305-E35B-7B57-9422-54E657629A1A}" dt="2020-10-26T17:47:45.021" v="2702" actId="20577"/>
        <pc:sldMkLst>
          <pc:docMk/>
          <pc:sldMk cId="3615789336" sldId="264"/>
        </pc:sldMkLst>
        <pc:spChg chg="mod">
          <ac:chgData name="Corrina Stewart" userId="S::corrina.stewart@bramhopeprimaryschool.co.uk::47a46c61-2e17-40ae-9a3d-a14b8220ea0f" providerId="AD" clId="Web-{94451305-E35B-7B57-9422-54E657629A1A}" dt="2020-10-26T14:52:18.050" v="761" actId="20577"/>
          <ac:spMkLst>
            <pc:docMk/>
            <pc:sldMk cId="3615789336" sldId="264"/>
            <ac:spMk id="2" creationId="{2EB03A47-59AE-46D0-8E26-5D90F69A3014}"/>
          </ac:spMkLst>
        </pc:spChg>
        <pc:spChg chg="mod">
          <ac:chgData name="Corrina Stewart" userId="S::corrina.stewart@bramhopeprimaryschool.co.uk::47a46c61-2e17-40ae-9a3d-a14b8220ea0f" providerId="AD" clId="Web-{94451305-E35B-7B57-9422-54E657629A1A}" dt="2020-10-26T17:47:45.021" v="2702" actId="20577"/>
          <ac:spMkLst>
            <pc:docMk/>
            <pc:sldMk cId="3615789336" sldId="264"/>
            <ac:spMk id="3" creationId="{9B735553-7EDE-4DB7-AF16-04E2917B664B}"/>
          </ac:spMkLst>
        </pc:spChg>
      </pc:sldChg>
      <pc:sldChg chg="addSp delSp modSp new ord">
        <pc:chgData name="Corrina Stewart" userId="S::corrina.stewart@bramhopeprimaryschool.co.uk::47a46c61-2e17-40ae-9a3d-a14b8220ea0f" providerId="AD" clId="Web-{94451305-E35B-7B57-9422-54E657629A1A}" dt="2020-10-26T17:56:54.425" v="2888" actId="14100"/>
        <pc:sldMkLst>
          <pc:docMk/>
          <pc:sldMk cId="25310181" sldId="265"/>
        </pc:sldMkLst>
        <pc:spChg chg="mod">
          <ac:chgData name="Corrina Stewart" userId="S::corrina.stewart@bramhopeprimaryschool.co.uk::47a46c61-2e17-40ae-9a3d-a14b8220ea0f" providerId="AD" clId="Web-{94451305-E35B-7B57-9422-54E657629A1A}" dt="2020-10-26T17:13:36.954" v="1998" actId="1076"/>
          <ac:spMkLst>
            <pc:docMk/>
            <pc:sldMk cId="25310181" sldId="265"/>
            <ac:spMk id="2" creationId="{7E7B3A5C-4601-4FDD-8112-48E9E4D82408}"/>
          </ac:spMkLst>
        </pc:spChg>
        <pc:spChg chg="mod">
          <ac:chgData name="Corrina Stewart" userId="S::corrina.stewart@bramhopeprimaryschool.co.uk::47a46c61-2e17-40ae-9a3d-a14b8220ea0f" providerId="AD" clId="Web-{94451305-E35B-7B57-9422-54E657629A1A}" dt="2020-10-26T17:56:39.393" v="2882" actId="20577"/>
          <ac:spMkLst>
            <pc:docMk/>
            <pc:sldMk cId="25310181" sldId="265"/>
            <ac:spMk id="3" creationId="{3B75469B-A47B-4EFF-BB9C-8FE42BDEDA48}"/>
          </ac:spMkLst>
        </pc:spChg>
        <pc:picChg chg="add mod">
          <ac:chgData name="Corrina Stewart" userId="S::corrina.stewart@bramhopeprimaryschool.co.uk::47a46c61-2e17-40ae-9a3d-a14b8220ea0f" providerId="AD" clId="Web-{94451305-E35B-7B57-9422-54E657629A1A}" dt="2020-10-26T17:56:46.144" v="2886" actId="1076"/>
          <ac:picMkLst>
            <pc:docMk/>
            <pc:sldMk cId="25310181" sldId="265"/>
            <ac:picMk id="4" creationId="{33E1B5E0-EA85-40B1-BBE7-190944C31318}"/>
          </ac:picMkLst>
        </pc:picChg>
        <pc:picChg chg="add del mod">
          <ac:chgData name="Corrina Stewart" userId="S::corrina.stewart@bramhopeprimaryschool.co.uk::47a46c61-2e17-40ae-9a3d-a14b8220ea0f" providerId="AD" clId="Web-{94451305-E35B-7B57-9422-54E657629A1A}" dt="2020-10-26T17:36:36.239" v="2428"/>
          <ac:picMkLst>
            <pc:docMk/>
            <pc:sldMk cId="25310181" sldId="265"/>
            <ac:picMk id="5" creationId="{7CAD3F24-3693-455B-9F20-3A589DD07219}"/>
          </ac:picMkLst>
        </pc:picChg>
        <pc:picChg chg="add mod">
          <ac:chgData name="Corrina Stewart" userId="S::corrina.stewart@bramhopeprimaryschool.co.uk::47a46c61-2e17-40ae-9a3d-a14b8220ea0f" providerId="AD" clId="Web-{94451305-E35B-7B57-9422-54E657629A1A}" dt="2020-10-26T17:56:54.425" v="2888" actId="14100"/>
          <ac:picMkLst>
            <pc:docMk/>
            <pc:sldMk cId="25310181" sldId="265"/>
            <ac:picMk id="6" creationId="{93682857-E2A8-4E90-AF32-7C02EA56BC92}"/>
          </ac:picMkLst>
        </pc:picChg>
      </pc:sldChg>
      <pc:sldChg chg="addSp delSp modSp new">
        <pc:chgData name="Corrina Stewart" userId="S::corrina.stewart@bramhopeprimaryschool.co.uk::47a46c61-2e17-40ae-9a3d-a14b8220ea0f" providerId="AD" clId="Web-{94451305-E35B-7B57-9422-54E657629A1A}" dt="2020-10-26T15:11:49.626" v="1189" actId="1076"/>
        <pc:sldMkLst>
          <pc:docMk/>
          <pc:sldMk cId="2704079623" sldId="266"/>
        </pc:sldMkLst>
        <pc:spChg chg="del">
          <ac:chgData name="Corrina Stewart" userId="S::corrina.stewart@bramhopeprimaryschool.co.uk::47a46c61-2e17-40ae-9a3d-a14b8220ea0f" providerId="AD" clId="Web-{94451305-E35B-7B57-9422-54E657629A1A}" dt="2020-10-26T15:10:28.218" v="1183"/>
          <ac:spMkLst>
            <pc:docMk/>
            <pc:sldMk cId="2704079623" sldId="266"/>
            <ac:spMk id="3" creationId="{9B94A977-D19A-42E1-A399-BEEEEF64F4BB}"/>
          </ac:spMkLst>
        </pc:spChg>
        <pc:picChg chg="add mod ord">
          <ac:chgData name="Corrina Stewart" userId="S::corrina.stewart@bramhopeprimaryschool.co.uk::47a46c61-2e17-40ae-9a3d-a14b8220ea0f" providerId="AD" clId="Web-{94451305-E35B-7B57-9422-54E657629A1A}" dt="2020-10-26T15:10:31.640" v="1184" actId="1076"/>
          <ac:picMkLst>
            <pc:docMk/>
            <pc:sldMk cId="2704079623" sldId="266"/>
            <ac:picMk id="4" creationId="{032A2719-BC1A-49EA-B729-5A6434E075AA}"/>
          </ac:picMkLst>
        </pc:picChg>
        <pc:picChg chg="add mod">
          <ac:chgData name="Corrina Stewart" userId="S::corrina.stewart@bramhopeprimaryschool.co.uk::47a46c61-2e17-40ae-9a3d-a14b8220ea0f" providerId="AD" clId="Web-{94451305-E35B-7B57-9422-54E657629A1A}" dt="2020-10-26T15:11:09.844" v="1187" actId="14100"/>
          <ac:picMkLst>
            <pc:docMk/>
            <pc:sldMk cId="2704079623" sldId="266"/>
            <ac:picMk id="5" creationId="{D3EB253F-D75A-4F59-883E-ACED2287406E}"/>
          </ac:picMkLst>
        </pc:picChg>
        <pc:picChg chg="add mod">
          <ac:chgData name="Corrina Stewart" userId="S::corrina.stewart@bramhopeprimaryschool.co.uk::47a46c61-2e17-40ae-9a3d-a14b8220ea0f" providerId="AD" clId="Web-{94451305-E35B-7B57-9422-54E657629A1A}" dt="2020-10-26T15:11:49.626" v="1189" actId="1076"/>
          <ac:picMkLst>
            <pc:docMk/>
            <pc:sldMk cId="2704079623" sldId="266"/>
            <ac:picMk id="6" creationId="{CBD0A249-2E07-4FDC-A852-CBD4940508EF}"/>
          </ac:picMkLst>
        </pc:picChg>
      </pc:sldChg>
      <pc:sldChg chg="addSp delSp modSp new del">
        <pc:chgData name="Corrina Stewart" userId="S::corrina.stewart@bramhopeprimaryschool.co.uk::47a46c61-2e17-40ae-9a3d-a14b8220ea0f" providerId="AD" clId="Web-{94451305-E35B-7B57-9422-54E657629A1A}" dt="2020-10-26T17:50:12.321" v="2786"/>
        <pc:sldMkLst>
          <pc:docMk/>
          <pc:sldMk cId="3911829974" sldId="267"/>
        </pc:sldMkLst>
        <pc:spChg chg="mod">
          <ac:chgData name="Corrina Stewart" userId="S::corrina.stewart@bramhopeprimaryschool.co.uk::47a46c61-2e17-40ae-9a3d-a14b8220ea0f" providerId="AD" clId="Web-{94451305-E35B-7B57-9422-54E657629A1A}" dt="2020-10-26T16:44:05.254" v="1209" actId="20577"/>
          <ac:spMkLst>
            <pc:docMk/>
            <pc:sldMk cId="3911829974" sldId="267"/>
            <ac:spMk id="2" creationId="{FB6AAB30-DCF6-4317-BBC2-5B5A23F3DFD2}"/>
          </ac:spMkLst>
        </pc:spChg>
        <pc:spChg chg="del">
          <ac:chgData name="Corrina Stewart" userId="S::corrina.stewart@bramhopeprimaryschool.co.uk::47a46c61-2e17-40ae-9a3d-a14b8220ea0f" providerId="AD" clId="Web-{94451305-E35B-7B57-9422-54E657629A1A}" dt="2020-10-26T16:42:43.267" v="1191"/>
          <ac:spMkLst>
            <pc:docMk/>
            <pc:sldMk cId="3911829974" sldId="267"/>
            <ac:spMk id="3" creationId="{69526528-EB27-4EE4-9B15-42440F74E88A}"/>
          </ac:spMkLst>
        </pc:spChg>
        <pc:picChg chg="add mod ord">
          <ac:chgData name="Corrina Stewart" userId="S::corrina.stewart@bramhopeprimaryschool.co.uk::47a46c61-2e17-40ae-9a3d-a14b8220ea0f" providerId="AD" clId="Web-{94451305-E35B-7B57-9422-54E657629A1A}" dt="2020-10-26T16:43:59.191" v="1199" actId="1076"/>
          <ac:picMkLst>
            <pc:docMk/>
            <pc:sldMk cId="3911829974" sldId="267"/>
            <ac:picMk id="4" creationId="{2C238669-61B6-4CA6-8E47-5859B98E7D00}"/>
          </ac:picMkLst>
        </pc:picChg>
        <pc:picChg chg="add mod">
          <ac:chgData name="Corrina Stewart" userId="S::corrina.stewart@bramhopeprimaryschool.co.uk::47a46c61-2e17-40ae-9a3d-a14b8220ea0f" providerId="AD" clId="Web-{94451305-E35B-7B57-9422-54E657629A1A}" dt="2020-10-26T16:44:00.769" v="1200" actId="1076"/>
          <ac:picMkLst>
            <pc:docMk/>
            <pc:sldMk cId="3911829974" sldId="267"/>
            <ac:picMk id="5" creationId="{277F5192-090F-4CED-9170-F48859EFAB9E}"/>
          </ac:picMkLst>
        </pc:picChg>
        <pc:picChg chg="add mod">
          <ac:chgData name="Corrina Stewart" userId="S::corrina.stewart@bramhopeprimaryschool.co.uk::47a46c61-2e17-40ae-9a3d-a14b8220ea0f" providerId="AD" clId="Web-{94451305-E35B-7B57-9422-54E657629A1A}" dt="2020-10-26T16:43:56.566" v="1197" actId="1076"/>
          <ac:picMkLst>
            <pc:docMk/>
            <pc:sldMk cId="3911829974" sldId="267"/>
            <ac:picMk id="6" creationId="{5DB507E2-89EF-4AE7-B067-C4581024E3B1}"/>
          </ac:picMkLst>
        </pc:picChg>
      </pc:sldChg>
      <pc:sldChg chg="addSp delSp modSp new del">
        <pc:chgData name="Corrina Stewart" userId="S::corrina.stewart@bramhopeprimaryschool.co.uk::47a46c61-2e17-40ae-9a3d-a14b8220ea0f" providerId="AD" clId="Web-{94451305-E35B-7B57-9422-54E657629A1A}" dt="2020-10-26T17:51:21.714" v="2803"/>
        <pc:sldMkLst>
          <pc:docMk/>
          <pc:sldMk cId="1762394044" sldId="268"/>
        </pc:sldMkLst>
        <pc:spChg chg="mod">
          <ac:chgData name="Corrina Stewart" userId="S::corrina.stewart@bramhopeprimaryschool.co.uk::47a46c61-2e17-40ae-9a3d-a14b8220ea0f" providerId="AD" clId="Web-{94451305-E35B-7B57-9422-54E657629A1A}" dt="2020-10-26T16:49:21.605" v="1264" actId="20577"/>
          <ac:spMkLst>
            <pc:docMk/>
            <pc:sldMk cId="1762394044" sldId="268"/>
            <ac:spMk id="2" creationId="{832D3285-EEED-4829-AC58-660AB4EFBA03}"/>
          </ac:spMkLst>
        </pc:spChg>
        <pc:spChg chg="del">
          <ac:chgData name="Corrina Stewart" userId="S::corrina.stewart@bramhopeprimaryschool.co.uk::47a46c61-2e17-40ae-9a3d-a14b8220ea0f" providerId="AD" clId="Web-{94451305-E35B-7B57-9422-54E657629A1A}" dt="2020-10-26T16:49:17.777" v="1262"/>
          <ac:spMkLst>
            <pc:docMk/>
            <pc:sldMk cId="1762394044" sldId="268"/>
            <ac:spMk id="3" creationId="{B65778E4-F192-4801-A51D-025920DAB4C2}"/>
          </ac:spMkLst>
        </pc:spChg>
        <pc:picChg chg="add mod ord">
          <ac:chgData name="Corrina Stewart" userId="S::corrina.stewart@bramhopeprimaryschool.co.uk::47a46c61-2e17-40ae-9a3d-a14b8220ea0f" providerId="AD" clId="Web-{94451305-E35B-7B57-9422-54E657629A1A}" dt="2020-10-26T16:51:13.936" v="1281" actId="1076"/>
          <ac:picMkLst>
            <pc:docMk/>
            <pc:sldMk cId="1762394044" sldId="268"/>
            <ac:picMk id="4" creationId="{719AF8F3-7A01-4858-8E97-54815710B698}"/>
          </ac:picMkLst>
        </pc:picChg>
        <pc:picChg chg="add mod">
          <ac:chgData name="Corrina Stewart" userId="S::corrina.stewart@bramhopeprimaryschool.co.uk::47a46c61-2e17-40ae-9a3d-a14b8220ea0f" providerId="AD" clId="Web-{94451305-E35B-7B57-9422-54E657629A1A}" dt="2020-10-26T16:51:15.421" v="1282" actId="1076"/>
          <ac:picMkLst>
            <pc:docMk/>
            <pc:sldMk cId="1762394044" sldId="268"/>
            <ac:picMk id="5" creationId="{14AC6166-6B6C-4C18-9430-13557F5ADD4C}"/>
          </ac:picMkLst>
        </pc:picChg>
        <pc:picChg chg="add mod">
          <ac:chgData name="Corrina Stewart" userId="S::corrina.stewart@bramhopeprimaryschool.co.uk::47a46c61-2e17-40ae-9a3d-a14b8220ea0f" providerId="AD" clId="Web-{94451305-E35B-7B57-9422-54E657629A1A}" dt="2020-10-26T16:51:11.780" v="1280" actId="1076"/>
          <ac:picMkLst>
            <pc:docMk/>
            <pc:sldMk cId="1762394044" sldId="268"/>
            <ac:picMk id="6" creationId="{C9E0A451-306E-423C-BB3E-FB3DDEEAB470}"/>
          </ac:picMkLst>
        </pc:picChg>
        <pc:picChg chg="add mod">
          <ac:chgData name="Corrina Stewart" userId="S::corrina.stewart@bramhopeprimaryschool.co.uk::47a46c61-2e17-40ae-9a3d-a14b8220ea0f" providerId="AD" clId="Web-{94451305-E35B-7B57-9422-54E657629A1A}" dt="2020-10-26T16:51:16.780" v="1283" actId="1076"/>
          <ac:picMkLst>
            <pc:docMk/>
            <pc:sldMk cId="1762394044" sldId="268"/>
            <ac:picMk id="7" creationId="{45D9078D-596E-4417-A346-DCC9FD049385}"/>
          </ac:picMkLst>
        </pc:picChg>
      </pc:sldChg>
      <pc:sldChg chg="addSp delSp modSp add del ord replId">
        <pc:chgData name="Corrina Stewart" userId="S::corrina.stewart@bramhopeprimaryschool.co.uk::47a46c61-2e17-40ae-9a3d-a14b8220ea0f" providerId="AD" clId="Web-{94451305-E35B-7B57-9422-54E657629A1A}" dt="2020-10-26T17:48:44.366" v="2760"/>
        <pc:sldMkLst>
          <pc:docMk/>
          <pc:sldMk cId="1763572000" sldId="269"/>
        </pc:sldMkLst>
        <pc:spChg chg="mod">
          <ac:chgData name="Corrina Stewart" userId="S::corrina.stewart@bramhopeprimaryschool.co.uk::47a46c61-2e17-40ae-9a3d-a14b8220ea0f" providerId="AD" clId="Web-{94451305-E35B-7B57-9422-54E657629A1A}" dt="2020-10-26T16:45:09.802" v="1221" actId="20577"/>
          <ac:spMkLst>
            <pc:docMk/>
            <pc:sldMk cId="1763572000" sldId="269"/>
            <ac:spMk id="2" creationId="{FB6AAB30-DCF6-4317-BBC2-5B5A23F3DFD2}"/>
          </ac:spMkLst>
        </pc:spChg>
        <pc:spChg chg="add del mod">
          <ac:chgData name="Corrina Stewart" userId="S::corrina.stewart@bramhopeprimaryschool.co.uk::47a46c61-2e17-40ae-9a3d-a14b8220ea0f" providerId="AD" clId="Web-{94451305-E35B-7B57-9422-54E657629A1A}" dt="2020-10-26T16:45:01.490" v="1217"/>
          <ac:spMkLst>
            <pc:docMk/>
            <pc:sldMk cId="1763572000" sldId="269"/>
            <ac:spMk id="8" creationId="{C2E51F01-7EF6-4627-8627-4EE902D85A9D}"/>
          </ac:spMkLst>
        </pc:spChg>
        <pc:picChg chg="add mod">
          <ac:chgData name="Corrina Stewart" userId="S::corrina.stewart@bramhopeprimaryschool.co.uk::47a46c61-2e17-40ae-9a3d-a14b8220ea0f" providerId="AD" clId="Web-{94451305-E35B-7B57-9422-54E657629A1A}" dt="2020-10-26T16:45:03.865" v="1218" actId="1076"/>
          <ac:picMkLst>
            <pc:docMk/>
            <pc:sldMk cId="1763572000" sldId="269"/>
            <ac:picMk id="3" creationId="{2DA26FB1-8F3E-4A90-9CC2-CD5CB93B95E3}"/>
          </ac:picMkLst>
        </pc:picChg>
        <pc:picChg chg="del">
          <ac:chgData name="Corrina Stewart" userId="S::corrina.stewart@bramhopeprimaryschool.co.uk::47a46c61-2e17-40ae-9a3d-a14b8220ea0f" providerId="AD" clId="Web-{94451305-E35B-7B57-9422-54E657629A1A}" dt="2020-10-26T16:44:55.724" v="1215"/>
          <ac:picMkLst>
            <pc:docMk/>
            <pc:sldMk cId="1763572000" sldId="269"/>
            <ac:picMk id="4" creationId="{2C238669-61B6-4CA6-8E47-5859B98E7D00}"/>
          </ac:picMkLst>
        </pc:picChg>
        <pc:picChg chg="del">
          <ac:chgData name="Corrina Stewart" userId="S::corrina.stewart@bramhopeprimaryschool.co.uk::47a46c61-2e17-40ae-9a3d-a14b8220ea0f" providerId="AD" clId="Web-{94451305-E35B-7B57-9422-54E657629A1A}" dt="2020-10-26T16:45:33.772" v="1223"/>
          <ac:picMkLst>
            <pc:docMk/>
            <pc:sldMk cId="1763572000" sldId="269"/>
            <ac:picMk id="5" creationId="{277F5192-090F-4CED-9170-F48859EFAB9E}"/>
          </ac:picMkLst>
        </pc:picChg>
        <pc:picChg chg="del">
          <ac:chgData name="Corrina Stewart" userId="S::corrina.stewart@bramhopeprimaryschool.co.uk::47a46c61-2e17-40ae-9a3d-a14b8220ea0f" providerId="AD" clId="Web-{94451305-E35B-7B57-9422-54E657629A1A}" dt="2020-10-26T16:45:57.741" v="1227"/>
          <ac:picMkLst>
            <pc:docMk/>
            <pc:sldMk cId="1763572000" sldId="269"/>
            <ac:picMk id="6" creationId="{5DB507E2-89EF-4AE7-B067-C4581024E3B1}"/>
          </ac:picMkLst>
        </pc:picChg>
        <pc:picChg chg="add mod">
          <ac:chgData name="Corrina Stewart" userId="S::corrina.stewart@bramhopeprimaryschool.co.uk::47a46c61-2e17-40ae-9a3d-a14b8220ea0f" providerId="AD" clId="Web-{94451305-E35B-7B57-9422-54E657629A1A}" dt="2020-10-26T16:45:41.522" v="1226" actId="14100"/>
          <ac:picMkLst>
            <pc:docMk/>
            <pc:sldMk cId="1763572000" sldId="269"/>
            <ac:picMk id="9" creationId="{2F2610A4-E301-41F9-8324-FDB7E3ACCCA1}"/>
          </ac:picMkLst>
        </pc:picChg>
        <pc:picChg chg="add mod">
          <ac:chgData name="Corrina Stewart" userId="S::corrina.stewart@bramhopeprimaryschool.co.uk::47a46c61-2e17-40ae-9a3d-a14b8220ea0f" providerId="AD" clId="Web-{94451305-E35B-7B57-9422-54E657629A1A}" dt="2020-10-26T16:46:00.897" v="1229" actId="1076"/>
          <ac:picMkLst>
            <pc:docMk/>
            <pc:sldMk cId="1763572000" sldId="269"/>
            <ac:picMk id="10" creationId="{C26F0248-1258-417B-87BA-A1B78321E252}"/>
          </ac:picMkLst>
        </pc:picChg>
      </pc:sldChg>
      <pc:sldChg chg="addSp delSp modSp add del ord replId">
        <pc:chgData name="Corrina Stewart" userId="S::corrina.stewart@bramhopeprimaryschool.co.uk::47a46c61-2e17-40ae-9a3d-a14b8220ea0f" providerId="AD" clId="Web-{94451305-E35B-7B57-9422-54E657629A1A}" dt="2020-10-26T17:49:17.976" v="2769"/>
        <pc:sldMkLst>
          <pc:docMk/>
          <pc:sldMk cId="138436286" sldId="270"/>
        </pc:sldMkLst>
        <pc:spChg chg="mod">
          <ac:chgData name="Corrina Stewart" userId="S::corrina.stewart@bramhopeprimaryschool.co.uk::47a46c61-2e17-40ae-9a3d-a14b8220ea0f" providerId="AD" clId="Web-{94451305-E35B-7B57-9422-54E657629A1A}" dt="2020-10-26T16:46:39.086" v="1245" actId="20577"/>
          <ac:spMkLst>
            <pc:docMk/>
            <pc:sldMk cId="138436286" sldId="270"/>
            <ac:spMk id="2" creationId="{FB6AAB30-DCF6-4317-BBC2-5B5A23F3DFD2}"/>
          </ac:spMkLst>
        </pc:spChg>
        <pc:spChg chg="add del mod">
          <ac:chgData name="Corrina Stewart" userId="S::corrina.stewart@bramhopeprimaryschool.co.uk::47a46c61-2e17-40ae-9a3d-a14b8220ea0f" providerId="AD" clId="Web-{94451305-E35B-7B57-9422-54E657629A1A}" dt="2020-10-26T16:46:49.774" v="1249"/>
          <ac:spMkLst>
            <pc:docMk/>
            <pc:sldMk cId="138436286" sldId="270"/>
            <ac:spMk id="7" creationId="{5DE950A0-E923-41DC-8DA9-D245214BD749}"/>
          </ac:spMkLst>
        </pc:spChg>
        <pc:picChg chg="del">
          <ac:chgData name="Corrina Stewart" userId="S::corrina.stewart@bramhopeprimaryschool.co.uk::47a46c61-2e17-40ae-9a3d-a14b8220ea0f" providerId="AD" clId="Web-{94451305-E35B-7B57-9422-54E657629A1A}" dt="2020-10-26T16:46:41.586" v="1248"/>
          <ac:picMkLst>
            <pc:docMk/>
            <pc:sldMk cId="138436286" sldId="270"/>
            <ac:picMk id="4" creationId="{2C238669-61B6-4CA6-8E47-5859B98E7D00}"/>
          </ac:picMkLst>
        </pc:picChg>
        <pc:picChg chg="del">
          <ac:chgData name="Corrina Stewart" userId="S::corrina.stewart@bramhopeprimaryschool.co.uk::47a46c61-2e17-40ae-9a3d-a14b8220ea0f" providerId="AD" clId="Web-{94451305-E35B-7B57-9422-54E657629A1A}" dt="2020-10-26T16:46:51.289" v="1250"/>
          <ac:picMkLst>
            <pc:docMk/>
            <pc:sldMk cId="138436286" sldId="270"/>
            <ac:picMk id="5" creationId="{277F5192-090F-4CED-9170-F48859EFAB9E}"/>
          </ac:picMkLst>
        </pc:picChg>
        <pc:picChg chg="del">
          <ac:chgData name="Corrina Stewart" userId="S::corrina.stewart@bramhopeprimaryschool.co.uk::47a46c61-2e17-40ae-9a3d-a14b8220ea0f" providerId="AD" clId="Web-{94451305-E35B-7B57-9422-54E657629A1A}" dt="2020-10-26T16:47:49.088" v="1254"/>
          <ac:picMkLst>
            <pc:docMk/>
            <pc:sldMk cId="138436286" sldId="270"/>
            <ac:picMk id="6" creationId="{5DB507E2-89EF-4AE7-B067-C4581024E3B1}"/>
          </ac:picMkLst>
        </pc:picChg>
        <pc:picChg chg="add mod">
          <ac:chgData name="Corrina Stewart" userId="S::corrina.stewart@bramhopeprimaryschool.co.uk::47a46c61-2e17-40ae-9a3d-a14b8220ea0f" providerId="AD" clId="Web-{94451305-E35B-7B57-9422-54E657629A1A}" dt="2020-10-26T16:48:33.229" v="1259" actId="1076"/>
          <ac:picMkLst>
            <pc:docMk/>
            <pc:sldMk cId="138436286" sldId="270"/>
            <ac:picMk id="8" creationId="{6CD613DC-7AA1-43D7-B406-D320AB5BEADA}"/>
          </ac:picMkLst>
        </pc:picChg>
        <pc:picChg chg="add mod">
          <ac:chgData name="Corrina Stewart" userId="S::corrina.stewart@bramhopeprimaryschool.co.uk::47a46c61-2e17-40ae-9a3d-a14b8220ea0f" providerId="AD" clId="Web-{94451305-E35B-7B57-9422-54E657629A1A}" dt="2020-10-26T16:47:55.197" v="1256" actId="14100"/>
          <ac:picMkLst>
            <pc:docMk/>
            <pc:sldMk cId="138436286" sldId="270"/>
            <ac:picMk id="9" creationId="{DF490129-57E8-45CE-902B-D0C1CF46A2CA}"/>
          </ac:picMkLst>
        </pc:picChg>
        <pc:picChg chg="add mod">
          <ac:chgData name="Corrina Stewart" userId="S::corrina.stewart@bramhopeprimaryschool.co.uk::47a46c61-2e17-40ae-9a3d-a14b8220ea0f" providerId="AD" clId="Web-{94451305-E35B-7B57-9422-54E657629A1A}" dt="2020-10-26T16:48:27.573" v="1258" actId="1076"/>
          <ac:picMkLst>
            <pc:docMk/>
            <pc:sldMk cId="138436286" sldId="270"/>
            <ac:picMk id="10" creationId="{9ACA387F-BBD0-4BDB-AC6A-D1205145CA33}"/>
          </ac:picMkLst>
        </pc:picChg>
      </pc:sldChg>
      <pc:sldChg chg="addSp delSp modSp new mod setBg setClrOvrMap">
        <pc:chgData name="Corrina Stewart" userId="S::corrina.stewart@bramhopeprimaryschool.co.uk::47a46c61-2e17-40ae-9a3d-a14b8220ea0f" providerId="AD" clId="Web-{94451305-E35B-7B57-9422-54E657629A1A}" dt="2020-10-26T17:02:53.969" v="1587"/>
        <pc:sldMkLst>
          <pc:docMk/>
          <pc:sldMk cId="2612313360" sldId="271"/>
        </pc:sldMkLst>
        <pc:spChg chg="mod">
          <ac:chgData name="Corrina Stewart" userId="S::corrina.stewart@bramhopeprimaryschool.co.uk::47a46c61-2e17-40ae-9a3d-a14b8220ea0f" providerId="AD" clId="Web-{94451305-E35B-7B57-9422-54E657629A1A}" dt="2020-10-26T17:02:53.969" v="1587"/>
          <ac:spMkLst>
            <pc:docMk/>
            <pc:sldMk cId="2612313360" sldId="271"/>
            <ac:spMk id="2" creationId="{280DFDAA-D11A-44E9-918E-A3648340E7B3}"/>
          </ac:spMkLst>
        </pc:spChg>
        <pc:spChg chg="del">
          <ac:chgData name="Corrina Stewart" userId="S::corrina.stewart@bramhopeprimaryschool.co.uk::47a46c61-2e17-40ae-9a3d-a14b8220ea0f" providerId="AD" clId="Web-{94451305-E35B-7B57-9422-54E657629A1A}" dt="2020-10-26T17:00:28.169" v="1578"/>
          <ac:spMkLst>
            <pc:docMk/>
            <pc:sldMk cId="2612313360" sldId="271"/>
            <ac:spMk id="3" creationId="{F05661D6-9520-446D-9D05-4E4B064D7529}"/>
          </ac:spMkLst>
        </pc:spChg>
        <pc:spChg chg="add">
          <ac:chgData name="Corrina Stewart" userId="S::corrina.stewart@bramhopeprimaryschool.co.uk::47a46c61-2e17-40ae-9a3d-a14b8220ea0f" providerId="AD" clId="Web-{94451305-E35B-7B57-9422-54E657629A1A}" dt="2020-10-26T17:02:53.969" v="1587"/>
          <ac:spMkLst>
            <pc:docMk/>
            <pc:sldMk cId="2612313360" sldId="271"/>
            <ac:spMk id="20" creationId="{2BE2D1B8-0887-4D2B-8C42-999040132B03}"/>
          </ac:spMkLst>
        </pc:spChg>
        <pc:spChg chg="add">
          <ac:chgData name="Corrina Stewart" userId="S::corrina.stewart@bramhopeprimaryschool.co.uk::47a46c61-2e17-40ae-9a3d-a14b8220ea0f" providerId="AD" clId="Web-{94451305-E35B-7B57-9422-54E657629A1A}" dt="2020-10-26T17:02:53.969" v="1587"/>
          <ac:spMkLst>
            <pc:docMk/>
            <pc:sldMk cId="2612313360" sldId="271"/>
            <ac:spMk id="22" creationId="{FA085277-BAF7-40CC-A608-B030CA969FE9}"/>
          </ac:spMkLst>
        </pc:spChg>
        <pc:spChg chg="add">
          <ac:chgData name="Corrina Stewart" userId="S::corrina.stewart@bramhopeprimaryschool.co.uk::47a46c61-2e17-40ae-9a3d-a14b8220ea0f" providerId="AD" clId="Web-{94451305-E35B-7B57-9422-54E657629A1A}" dt="2020-10-26T17:02:53.969" v="1587"/>
          <ac:spMkLst>
            <pc:docMk/>
            <pc:sldMk cId="2612313360" sldId="271"/>
            <ac:spMk id="24" creationId="{64009F90-86BF-44AE-B0EB-D68140E0E0DA}"/>
          </ac:spMkLst>
        </pc:spChg>
        <pc:picChg chg="add mod ord">
          <ac:chgData name="Corrina Stewart" userId="S::corrina.stewart@bramhopeprimaryschool.co.uk::47a46c61-2e17-40ae-9a3d-a14b8220ea0f" providerId="AD" clId="Web-{94451305-E35B-7B57-9422-54E657629A1A}" dt="2020-10-26T17:02:53.969" v="1587"/>
          <ac:picMkLst>
            <pc:docMk/>
            <pc:sldMk cId="2612313360" sldId="271"/>
            <ac:picMk id="4" creationId="{6F7CBDC2-3903-4EC6-BD2A-EC4D1F4A6DA1}"/>
          </ac:picMkLst>
        </pc:picChg>
        <pc:picChg chg="add mod">
          <ac:chgData name="Corrina Stewart" userId="S::corrina.stewart@bramhopeprimaryschool.co.uk::47a46c61-2e17-40ae-9a3d-a14b8220ea0f" providerId="AD" clId="Web-{94451305-E35B-7B57-9422-54E657629A1A}" dt="2020-10-26T17:02:53.969" v="1587"/>
          <ac:picMkLst>
            <pc:docMk/>
            <pc:sldMk cId="2612313360" sldId="271"/>
            <ac:picMk id="5" creationId="{E2F71ECF-3AB6-4019-B2AF-A9F5D3681718}"/>
          </ac:picMkLst>
        </pc:picChg>
        <pc:picChg chg="add mod ord">
          <ac:chgData name="Corrina Stewart" userId="S::corrina.stewart@bramhopeprimaryschool.co.uk::47a46c61-2e17-40ae-9a3d-a14b8220ea0f" providerId="AD" clId="Web-{94451305-E35B-7B57-9422-54E657629A1A}" dt="2020-10-26T17:02:53.969" v="1587"/>
          <ac:picMkLst>
            <pc:docMk/>
            <pc:sldMk cId="2612313360" sldId="271"/>
            <ac:picMk id="6" creationId="{0EE5BC3D-91ED-4931-A794-7F34BE2D4112}"/>
          </ac:picMkLst>
        </pc:picChg>
        <pc:picChg chg="add mod">
          <ac:chgData name="Corrina Stewart" userId="S::corrina.stewart@bramhopeprimaryschool.co.uk::47a46c61-2e17-40ae-9a3d-a14b8220ea0f" providerId="AD" clId="Web-{94451305-E35B-7B57-9422-54E657629A1A}" dt="2020-10-26T17:02:53.969" v="1587"/>
          <ac:picMkLst>
            <pc:docMk/>
            <pc:sldMk cId="2612313360" sldId="271"/>
            <ac:picMk id="7" creationId="{6A651865-A40B-45E9-954D-46B083A8816D}"/>
          </ac:picMkLst>
        </pc:picChg>
        <pc:cxnChg chg="add del">
          <ac:chgData name="Corrina Stewart" userId="S::corrina.stewart@bramhopeprimaryschool.co.uk::47a46c61-2e17-40ae-9a3d-a14b8220ea0f" providerId="AD" clId="Web-{94451305-E35B-7B57-9422-54E657629A1A}" dt="2020-10-26T17:02:53.969" v="1587"/>
          <ac:cxnSpMkLst>
            <pc:docMk/>
            <pc:sldMk cId="2612313360" sldId="271"/>
            <ac:cxnSpMk id="11" creationId="{C800968E-0A99-46C4-A9B2-6A63AC66F4B0}"/>
          </ac:cxnSpMkLst>
        </pc:cxnChg>
        <pc:cxnChg chg="add del">
          <ac:chgData name="Corrina Stewart" userId="S::corrina.stewart@bramhopeprimaryschool.co.uk::47a46c61-2e17-40ae-9a3d-a14b8220ea0f" providerId="AD" clId="Web-{94451305-E35B-7B57-9422-54E657629A1A}" dt="2020-10-26T17:02:53.969" v="1587"/>
          <ac:cxnSpMkLst>
            <pc:docMk/>
            <pc:sldMk cId="2612313360" sldId="271"/>
            <ac:cxnSpMk id="13" creationId="{0627B73E-D784-4780-AA33-DCDFE7DA16ED}"/>
          </ac:cxnSpMkLst>
        </pc:cxnChg>
        <pc:cxnChg chg="add del">
          <ac:chgData name="Corrina Stewart" userId="S::corrina.stewart@bramhopeprimaryschool.co.uk::47a46c61-2e17-40ae-9a3d-a14b8220ea0f" providerId="AD" clId="Web-{94451305-E35B-7B57-9422-54E657629A1A}" dt="2020-10-26T17:02:53.969" v="1587"/>
          <ac:cxnSpMkLst>
            <pc:docMk/>
            <pc:sldMk cId="2612313360" sldId="271"/>
            <ac:cxnSpMk id="15" creationId="{EBAD6A72-88E8-42F7-88B9-CAF744536BE4}"/>
          </ac:cxnSpMkLst>
        </pc:cxnChg>
        <pc:cxnChg chg="add">
          <ac:chgData name="Corrina Stewart" userId="S::corrina.stewart@bramhopeprimaryschool.co.uk::47a46c61-2e17-40ae-9a3d-a14b8220ea0f" providerId="AD" clId="Web-{94451305-E35B-7B57-9422-54E657629A1A}" dt="2020-10-26T17:02:53.969" v="1587"/>
          <ac:cxnSpMkLst>
            <pc:docMk/>
            <pc:sldMk cId="2612313360" sldId="271"/>
            <ac:cxnSpMk id="26" creationId="{14254369-4B26-4D6A-A4CD-BE3438297C30}"/>
          </ac:cxnSpMkLst>
        </pc:cxnChg>
      </pc:sldChg>
      <pc:sldChg chg="addSp modSp new del ord">
        <pc:chgData name="Corrina Stewart" userId="S::corrina.stewart@bramhopeprimaryschool.co.uk::47a46c61-2e17-40ae-9a3d-a14b8220ea0f" providerId="AD" clId="Web-{94451305-E35B-7B57-9422-54E657629A1A}" dt="2020-10-26T17:25:22.675" v="2302"/>
        <pc:sldMkLst>
          <pc:docMk/>
          <pc:sldMk cId="2184682680" sldId="272"/>
        </pc:sldMkLst>
        <pc:spChg chg="mod">
          <ac:chgData name="Corrina Stewart" userId="S::corrina.stewart@bramhopeprimaryschool.co.uk::47a46c61-2e17-40ae-9a3d-a14b8220ea0f" providerId="AD" clId="Web-{94451305-E35B-7B57-9422-54E657629A1A}" dt="2020-10-26T17:24:31.814" v="2274" actId="20577"/>
          <ac:spMkLst>
            <pc:docMk/>
            <pc:sldMk cId="2184682680" sldId="272"/>
            <ac:spMk id="2" creationId="{C7B157DA-908B-405A-814E-2E08B54FC1DD}"/>
          </ac:spMkLst>
        </pc:spChg>
        <pc:spChg chg="mod">
          <ac:chgData name="Corrina Stewart" userId="S::corrina.stewart@bramhopeprimaryschool.co.uk::47a46c61-2e17-40ae-9a3d-a14b8220ea0f" providerId="AD" clId="Web-{94451305-E35B-7B57-9422-54E657629A1A}" dt="2020-10-26T17:25:03.440" v="2289" actId="20577"/>
          <ac:spMkLst>
            <pc:docMk/>
            <pc:sldMk cId="2184682680" sldId="272"/>
            <ac:spMk id="3" creationId="{5B5C2411-074D-4CF2-B0C1-52EDE24EB8A2}"/>
          </ac:spMkLst>
        </pc:spChg>
        <pc:picChg chg="add mod">
          <ac:chgData name="Corrina Stewart" userId="S::corrina.stewart@bramhopeprimaryschool.co.uk::47a46c61-2e17-40ae-9a3d-a14b8220ea0f" providerId="AD" clId="Web-{94451305-E35B-7B57-9422-54E657629A1A}" dt="2020-10-26T17:09:31.307" v="1772" actId="1076"/>
          <ac:picMkLst>
            <pc:docMk/>
            <pc:sldMk cId="2184682680" sldId="272"/>
            <ac:picMk id="4" creationId="{7DB01222-A971-4316-B092-B69C86C29C3E}"/>
          </ac:picMkLst>
        </pc:picChg>
      </pc:sldChg>
      <pc:sldChg chg="modSp add replId">
        <pc:chgData name="Corrina Stewart" userId="S::corrina.stewart@bramhopeprimaryschool.co.uk::47a46c61-2e17-40ae-9a3d-a14b8220ea0f" providerId="AD" clId="Web-{94451305-E35B-7B57-9422-54E657629A1A}" dt="2020-10-26T17:04:13.315" v="1664" actId="14100"/>
        <pc:sldMkLst>
          <pc:docMk/>
          <pc:sldMk cId="716512396" sldId="273"/>
        </pc:sldMkLst>
        <pc:spChg chg="mod">
          <ac:chgData name="Corrina Stewart" userId="S::corrina.stewart@bramhopeprimaryschool.co.uk::47a46c61-2e17-40ae-9a3d-a14b8220ea0f" providerId="AD" clId="Web-{94451305-E35B-7B57-9422-54E657629A1A}" dt="2020-10-26T17:04:13.315" v="1664" actId="14100"/>
          <ac:spMkLst>
            <pc:docMk/>
            <pc:sldMk cId="716512396" sldId="273"/>
            <ac:spMk id="2" creationId="{280DFDAA-D11A-44E9-918E-A3648340E7B3}"/>
          </ac:spMkLst>
        </pc:spChg>
      </pc:sldChg>
      <pc:sldChg chg="modSp add ord replId">
        <pc:chgData name="Corrina Stewart" userId="S::corrina.stewart@bramhopeprimaryschool.co.uk::47a46c61-2e17-40ae-9a3d-a14b8220ea0f" providerId="AD" clId="Web-{94451305-E35B-7B57-9422-54E657629A1A}" dt="2020-10-26T17:25:27.706" v="2303" actId="1076"/>
        <pc:sldMkLst>
          <pc:docMk/>
          <pc:sldMk cId="1388865107" sldId="274"/>
        </pc:sldMkLst>
        <pc:spChg chg="mod">
          <ac:chgData name="Corrina Stewart" userId="S::corrina.stewart@bramhopeprimaryschool.co.uk::47a46c61-2e17-40ae-9a3d-a14b8220ea0f" providerId="AD" clId="Web-{94451305-E35B-7B57-9422-54E657629A1A}" dt="2020-10-26T17:12:01.436" v="1962" actId="1076"/>
          <ac:spMkLst>
            <pc:docMk/>
            <pc:sldMk cId="1388865107" sldId="274"/>
            <ac:spMk id="2" creationId="{C7B157DA-908B-405A-814E-2E08B54FC1DD}"/>
          </ac:spMkLst>
        </pc:spChg>
        <pc:spChg chg="mod">
          <ac:chgData name="Corrina Stewart" userId="S::corrina.stewart@bramhopeprimaryschool.co.uk::47a46c61-2e17-40ae-9a3d-a14b8220ea0f" providerId="AD" clId="Web-{94451305-E35B-7B57-9422-54E657629A1A}" dt="2020-10-26T17:12:09.796" v="1964" actId="1076"/>
          <ac:spMkLst>
            <pc:docMk/>
            <pc:sldMk cId="1388865107" sldId="274"/>
            <ac:spMk id="3" creationId="{5B5C2411-074D-4CF2-B0C1-52EDE24EB8A2}"/>
          </ac:spMkLst>
        </pc:spChg>
        <pc:picChg chg="mod">
          <ac:chgData name="Corrina Stewart" userId="S::corrina.stewart@bramhopeprimaryschool.co.uk::47a46c61-2e17-40ae-9a3d-a14b8220ea0f" providerId="AD" clId="Web-{94451305-E35B-7B57-9422-54E657629A1A}" dt="2020-10-26T17:25:27.706" v="2303" actId="1076"/>
          <ac:picMkLst>
            <pc:docMk/>
            <pc:sldMk cId="1388865107" sldId="274"/>
            <ac:picMk id="4" creationId="{7DB01222-A971-4316-B092-B69C86C29C3E}"/>
          </ac:picMkLst>
        </pc:picChg>
      </pc:sldChg>
      <pc:sldChg chg="addSp delSp modSp add replId">
        <pc:chgData name="Corrina Stewart" userId="S::corrina.stewart@bramhopeprimaryschool.co.uk::47a46c61-2e17-40ae-9a3d-a14b8220ea0f" providerId="AD" clId="Web-{94451305-E35B-7B57-9422-54E657629A1A}" dt="2020-10-26T17:46:31.488" v="2681" actId="14100"/>
        <pc:sldMkLst>
          <pc:docMk/>
          <pc:sldMk cId="3712772572" sldId="275"/>
        </pc:sldMkLst>
        <pc:spChg chg="del">
          <ac:chgData name="Corrina Stewart" userId="S::corrina.stewart@bramhopeprimaryschool.co.uk::47a46c61-2e17-40ae-9a3d-a14b8220ea0f" providerId="AD" clId="Web-{94451305-E35B-7B57-9422-54E657629A1A}" dt="2020-10-26T17:38:11.022" v="2434"/>
          <ac:spMkLst>
            <pc:docMk/>
            <pc:sldMk cId="3712772572" sldId="275"/>
            <ac:spMk id="2" creationId="{7E7B3A5C-4601-4FDD-8112-48E9E4D82408}"/>
          </ac:spMkLst>
        </pc:spChg>
        <pc:spChg chg="mod">
          <ac:chgData name="Corrina Stewart" userId="S::corrina.stewart@bramhopeprimaryschool.co.uk::47a46c61-2e17-40ae-9a3d-a14b8220ea0f" providerId="AD" clId="Web-{94451305-E35B-7B57-9422-54E657629A1A}" dt="2020-10-26T17:46:31.488" v="2681" actId="14100"/>
          <ac:spMkLst>
            <pc:docMk/>
            <pc:sldMk cId="3712772572" sldId="275"/>
            <ac:spMk id="3" creationId="{3B75469B-A47B-4EFF-BB9C-8FE42BDEDA48}"/>
          </ac:spMkLst>
        </pc:spChg>
        <pc:spChg chg="add del mod">
          <ac:chgData name="Corrina Stewart" userId="S::corrina.stewart@bramhopeprimaryschool.co.uk::47a46c61-2e17-40ae-9a3d-a14b8220ea0f" providerId="AD" clId="Web-{94451305-E35B-7B57-9422-54E657629A1A}" dt="2020-10-26T17:38:18.350" v="2435"/>
          <ac:spMkLst>
            <pc:docMk/>
            <pc:sldMk cId="3712772572" sldId="275"/>
            <ac:spMk id="8" creationId="{BAD621E5-E08C-427E-BFF0-6A41A2A89FDF}"/>
          </ac:spMkLst>
        </pc:spChg>
        <pc:picChg chg="del mod">
          <ac:chgData name="Corrina Stewart" userId="S::corrina.stewart@bramhopeprimaryschool.co.uk::47a46c61-2e17-40ae-9a3d-a14b8220ea0f" providerId="AD" clId="Web-{94451305-E35B-7B57-9422-54E657629A1A}" dt="2020-10-26T17:21:42.841" v="2266"/>
          <ac:picMkLst>
            <pc:docMk/>
            <pc:sldMk cId="3712772572" sldId="275"/>
            <ac:picMk id="4" creationId="{33E1B5E0-EA85-40B1-BBE7-190944C31318}"/>
          </ac:picMkLst>
        </pc:picChg>
        <pc:picChg chg="mod">
          <ac:chgData name="Corrina Stewart" userId="S::corrina.stewart@bramhopeprimaryschool.co.uk::47a46c61-2e17-40ae-9a3d-a14b8220ea0f" providerId="AD" clId="Web-{94451305-E35B-7B57-9422-54E657629A1A}" dt="2020-10-26T17:45:36.314" v="2545" actId="1076"/>
          <ac:picMkLst>
            <pc:docMk/>
            <pc:sldMk cId="3712772572" sldId="275"/>
            <ac:picMk id="5" creationId="{7CAD3F24-3693-455B-9F20-3A589DD07219}"/>
          </ac:picMkLst>
        </pc:picChg>
        <pc:picChg chg="add mod">
          <ac:chgData name="Corrina Stewart" userId="S::corrina.stewart@bramhopeprimaryschool.co.uk::47a46c61-2e17-40ae-9a3d-a14b8220ea0f" providerId="AD" clId="Web-{94451305-E35B-7B57-9422-54E657629A1A}" dt="2020-10-26T17:45:34.814" v="2544" actId="1076"/>
          <ac:picMkLst>
            <pc:docMk/>
            <pc:sldMk cId="3712772572" sldId="275"/>
            <ac:picMk id="6" creationId="{9A00FC7A-CE0A-40BC-A071-F43342F3AD01}"/>
          </ac:picMkLst>
        </pc:picChg>
      </pc:sldChg>
      <pc:sldChg chg="modSp new ord">
        <pc:chgData name="Corrina Stewart" userId="S::corrina.stewart@bramhopeprimaryschool.co.uk::47a46c61-2e17-40ae-9a3d-a14b8220ea0f" providerId="AD" clId="Web-{94451305-E35B-7B57-9422-54E657629A1A}" dt="2020-10-26T17:26:03.676" v="2312"/>
        <pc:sldMkLst>
          <pc:docMk/>
          <pc:sldMk cId="710717002" sldId="276"/>
        </pc:sldMkLst>
        <pc:spChg chg="mod">
          <ac:chgData name="Corrina Stewart" userId="S::corrina.stewart@bramhopeprimaryschool.co.uk::47a46c61-2e17-40ae-9a3d-a14b8220ea0f" providerId="AD" clId="Web-{94451305-E35B-7B57-9422-54E657629A1A}" dt="2020-10-26T17:25:55.019" v="2309" actId="20577"/>
          <ac:spMkLst>
            <pc:docMk/>
            <pc:sldMk cId="710717002" sldId="276"/>
            <ac:spMk id="2" creationId="{8FA9082D-1CED-4735-BC05-1100C42998E6}"/>
          </ac:spMkLst>
        </pc:spChg>
      </pc:sldChg>
      <pc:sldChg chg="modSp new">
        <pc:chgData name="Corrina Stewart" userId="S::corrina.stewart@bramhopeprimaryschool.co.uk::47a46c61-2e17-40ae-9a3d-a14b8220ea0f" providerId="AD" clId="Web-{94451305-E35B-7B57-9422-54E657629A1A}" dt="2020-10-26T18:05:29.813" v="2946" actId="20577"/>
        <pc:sldMkLst>
          <pc:docMk/>
          <pc:sldMk cId="4246501953" sldId="277"/>
        </pc:sldMkLst>
        <pc:spChg chg="mod">
          <ac:chgData name="Corrina Stewart" userId="S::corrina.stewart@bramhopeprimaryschool.co.uk::47a46c61-2e17-40ae-9a3d-a14b8220ea0f" providerId="AD" clId="Web-{94451305-E35B-7B57-9422-54E657629A1A}" dt="2020-10-26T18:05:08.906" v="2945" actId="1076"/>
          <ac:spMkLst>
            <pc:docMk/>
            <pc:sldMk cId="4246501953" sldId="277"/>
            <ac:spMk id="2" creationId="{F228831C-F83B-4E61-B5DC-B8C91940DAA7}"/>
          </ac:spMkLst>
        </pc:spChg>
        <pc:spChg chg="mod">
          <ac:chgData name="Corrina Stewart" userId="S::corrina.stewart@bramhopeprimaryschool.co.uk::47a46c61-2e17-40ae-9a3d-a14b8220ea0f" providerId="AD" clId="Web-{94451305-E35B-7B57-9422-54E657629A1A}" dt="2020-10-26T18:05:29.813" v="2946" actId="20577"/>
          <ac:spMkLst>
            <pc:docMk/>
            <pc:sldMk cId="4246501953" sldId="277"/>
            <ac:spMk id="3" creationId="{32A7B1C6-2B1D-4C69-8140-E5BDB0B98765}"/>
          </ac:spMkLst>
        </pc:spChg>
      </pc:sldChg>
      <pc:sldChg chg="addSp delSp modSp new mod setBg">
        <pc:chgData name="Corrina Stewart" userId="S::corrina.stewart@bramhopeprimaryschool.co.uk::47a46c61-2e17-40ae-9a3d-a14b8220ea0f" providerId="AD" clId="Web-{94451305-E35B-7B57-9422-54E657629A1A}" dt="2020-10-26T18:11:55.088" v="3116" actId="1076"/>
        <pc:sldMkLst>
          <pc:docMk/>
          <pc:sldMk cId="2325147751" sldId="278"/>
        </pc:sldMkLst>
        <pc:spChg chg="mod">
          <ac:chgData name="Corrina Stewart" userId="S::corrina.stewart@bramhopeprimaryschool.co.uk::47a46c61-2e17-40ae-9a3d-a14b8220ea0f" providerId="AD" clId="Web-{94451305-E35B-7B57-9422-54E657629A1A}" dt="2020-10-26T17:52:56.075" v="2809" actId="1076"/>
          <ac:spMkLst>
            <pc:docMk/>
            <pc:sldMk cId="2325147751" sldId="278"/>
            <ac:spMk id="2" creationId="{07F35E2F-B4D3-43A9-97CC-24D332686966}"/>
          </ac:spMkLst>
        </pc:spChg>
        <pc:spChg chg="mod ord">
          <ac:chgData name="Corrina Stewart" userId="S::corrina.stewart@bramhopeprimaryschool.co.uk::47a46c61-2e17-40ae-9a3d-a14b8220ea0f" providerId="AD" clId="Web-{94451305-E35B-7B57-9422-54E657629A1A}" dt="2020-10-26T17:53:30.936" v="2822" actId="1076"/>
          <ac:spMkLst>
            <pc:docMk/>
            <pc:sldMk cId="2325147751" sldId="278"/>
            <ac:spMk id="3" creationId="{6140F022-6810-44EB-9C19-76964DEEC3BC}"/>
          </ac:spMkLst>
        </pc:spChg>
        <pc:spChg chg="add del mod">
          <ac:chgData name="Corrina Stewart" userId="S::corrina.stewart@bramhopeprimaryschool.co.uk::47a46c61-2e17-40ae-9a3d-a14b8220ea0f" providerId="AD" clId="Web-{94451305-E35B-7B57-9422-54E657629A1A}" dt="2020-10-26T17:42:12.513" v="2531"/>
          <ac:spMkLst>
            <pc:docMk/>
            <pc:sldMk cId="2325147751" sldId="278"/>
            <ac:spMk id="4" creationId="{36583E97-A3F8-4FAC-B1E4-EF770FD5A56F}"/>
          </ac:spMkLst>
        </pc:spChg>
        <pc:spChg chg="add">
          <ac:chgData name="Corrina Stewart" userId="S::corrina.stewart@bramhopeprimaryschool.co.uk::47a46c61-2e17-40ae-9a3d-a14b8220ea0f" providerId="AD" clId="Web-{94451305-E35B-7B57-9422-54E657629A1A}" dt="2020-10-26T17:52:47.247" v="2807"/>
          <ac:spMkLst>
            <pc:docMk/>
            <pc:sldMk cId="2325147751" sldId="278"/>
            <ac:spMk id="11" creationId="{C95B82D5-A8BB-45BF-BED8-C7B206892100}"/>
          </ac:spMkLst>
        </pc:spChg>
        <pc:spChg chg="add">
          <ac:chgData name="Corrina Stewart" userId="S::corrina.stewart@bramhopeprimaryschool.co.uk::47a46c61-2e17-40ae-9a3d-a14b8220ea0f" providerId="AD" clId="Web-{94451305-E35B-7B57-9422-54E657629A1A}" dt="2020-10-26T17:52:47.247" v="2807"/>
          <ac:spMkLst>
            <pc:docMk/>
            <pc:sldMk cId="2325147751" sldId="278"/>
            <ac:spMk id="13" creationId="{296C61EC-FBF4-4216-BE67-6C864D30A01C}"/>
          </ac:spMkLst>
        </pc:spChg>
        <pc:picChg chg="add mod">
          <ac:chgData name="Corrina Stewart" userId="S::corrina.stewart@bramhopeprimaryschool.co.uk::47a46c61-2e17-40ae-9a3d-a14b8220ea0f" providerId="AD" clId="Web-{94451305-E35B-7B57-9422-54E657629A1A}" dt="2020-10-26T17:53:04.263" v="2813" actId="1076"/>
          <ac:picMkLst>
            <pc:docMk/>
            <pc:sldMk cId="2325147751" sldId="278"/>
            <ac:picMk id="5" creationId="{FB2950A9-BBBC-4B60-B4AF-AC0D012517E9}"/>
          </ac:picMkLst>
        </pc:picChg>
        <pc:picChg chg="add mod">
          <ac:chgData name="Corrina Stewart" userId="S::corrina.stewart@bramhopeprimaryschool.co.uk::47a46c61-2e17-40ae-9a3d-a14b8220ea0f" providerId="AD" clId="Web-{94451305-E35B-7B57-9422-54E657629A1A}" dt="2020-10-26T17:53:06.201" v="2814" actId="1076"/>
          <ac:picMkLst>
            <pc:docMk/>
            <pc:sldMk cId="2325147751" sldId="278"/>
            <ac:picMk id="6" creationId="{91B0E4CB-3663-495E-9880-80E7A4495164}"/>
          </ac:picMkLst>
        </pc:picChg>
        <pc:picChg chg="add mod">
          <ac:chgData name="Corrina Stewart" userId="S::corrina.stewart@bramhopeprimaryschool.co.uk::47a46c61-2e17-40ae-9a3d-a14b8220ea0f" providerId="AD" clId="Web-{94451305-E35B-7B57-9422-54E657629A1A}" dt="2020-10-26T17:55:51.595" v="2835" actId="1076"/>
          <ac:picMkLst>
            <pc:docMk/>
            <pc:sldMk cId="2325147751" sldId="278"/>
            <ac:picMk id="7" creationId="{E4C55010-550D-48E4-8CE6-EB75CFF7A4F6}"/>
          </ac:picMkLst>
        </pc:picChg>
        <pc:picChg chg="add mod">
          <ac:chgData name="Corrina Stewart" userId="S::corrina.stewart@bramhopeprimaryschool.co.uk::47a46c61-2e17-40ae-9a3d-a14b8220ea0f" providerId="AD" clId="Web-{94451305-E35B-7B57-9422-54E657629A1A}" dt="2020-10-26T18:11:55.088" v="3116" actId="1076"/>
          <ac:picMkLst>
            <pc:docMk/>
            <pc:sldMk cId="2325147751" sldId="278"/>
            <ac:picMk id="8" creationId="{FB7FE2D0-6EA2-49D1-83F8-93AFB518EF1A}"/>
          </ac:picMkLst>
        </pc:picChg>
        <pc:picChg chg="add del mod">
          <ac:chgData name="Corrina Stewart" userId="S::corrina.stewart@bramhopeprimaryschool.co.uk::47a46c61-2e17-40ae-9a3d-a14b8220ea0f" providerId="AD" clId="Web-{94451305-E35B-7B57-9422-54E657629A1A}" dt="2020-10-26T18:11:38.853" v="3109"/>
          <ac:picMkLst>
            <pc:docMk/>
            <pc:sldMk cId="2325147751" sldId="278"/>
            <ac:picMk id="9" creationId="{5FED5B44-458E-4868-9389-2033F3BB58BC}"/>
          </ac:picMkLst>
        </pc:picChg>
        <pc:picChg chg="add mod">
          <ac:chgData name="Corrina Stewart" userId="S::corrina.stewart@bramhopeprimaryschool.co.uk::47a46c61-2e17-40ae-9a3d-a14b8220ea0f" providerId="AD" clId="Web-{94451305-E35B-7B57-9422-54E657629A1A}" dt="2020-10-26T18:11:52.322" v="3115" actId="1076"/>
          <ac:picMkLst>
            <pc:docMk/>
            <pc:sldMk cId="2325147751" sldId="278"/>
            <ac:picMk id="10" creationId="{C5100F53-942F-42C7-8D72-40567581DD50}"/>
          </ac:picMkLst>
        </pc:picChg>
      </pc:sldChg>
      <pc:sldChg chg="addSp delSp modSp new mod setBg">
        <pc:chgData name="Corrina Stewart" userId="S::corrina.stewart@bramhopeprimaryschool.co.uk::47a46c61-2e17-40ae-9a3d-a14b8220ea0f" providerId="AD" clId="Web-{94451305-E35B-7B57-9422-54E657629A1A}" dt="2020-10-26T17:52:15.543" v="2806" actId="14100"/>
        <pc:sldMkLst>
          <pc:docMk/>
          <pc:sldMk cId="286366536" sldId="279"/>
        </pc:sldMkLst>
        <pc:spChg chg="mod ord">
          <ac:chgData name="Corrina Stewart" userId="S::corrina.stewart@bramhopeprimaryschool.co.uk::47a46c61-2e17-40ae-9a3d-a14b8220ea0f" providerId="AD" clId="Web-{94451305-E35B-7B57-9422-54E657629A1A}" dt="2020-10-26T17:51:13.526" v="2802" actId="14100"/>
          <ac:spMkLst>
            <pc:docMk/>
            <pc:sldMk cId="286366536" sldId="279"/>
            <ac:spMk id="2" creationId="{D6243609-16D9-458B-9860-0B7776CBB4E0}"/>
          </ac:spMkLst>
        </pc:spChg>
        <pc:spChg chg="del">
          <ac:chgData name="Corrina Stewart" userId="S::corrina.stewart@bramhopeprimaryschool.co.uk::47a46c61-2e17-40ae-9a3d-a14b8220ea0f" providerId="AD" clId="Web-{94451305-E35B-7B57-9422-54E657629A1A}" dt="2020-10-26T17:48:19.506" v="2755"/>
          <ac:spMkLst>
            <pc:docMk/>
            <pc:sldMk cId="286366536" sldId="279"/>
            <ac:spMk id="3" creationId="{6CD897B2-E4FF-484C-9CCD-1E29AC9068DB}"/>
          </ac:spMkLst>
        </pc:spChg>
        <pc:spChg chg="add">
          <ac:chgData name="Corrina Stewart" userId="S::corrina.stewart@bramhopeprimaryschool.co.uk::47a46c61-2e17-40ae-9a3d-a14b8220ea0f" providerId="AD" clId="Web-{94451305-E35B-7B57-9422-54E657629A1A}" dt="2020-10-26T17:51:02.260" v="2800"/>
          <ac:spMkLst>
            <pc:docMk/>
            <pc:sldMk cId="286366536" sldId="279"/>
            <ac:spMk id="22" creationId="{53F29798-D584-4792-9B62-3F5F5C36D619}"/>
          </ac:spMkLst>
        </pc:spChg>
        <pc:grpChg chg="add mod">
          <ac:chgData name="Corrina Stewart" userId="S::corrina.stewart@bramhopeprimaryschool.co.uk::47a46c61-2e17-40ae-9a3d-a14b8220ea0f" providerId="AD" clId="Web-{94451305-E35B-7B57-9422-54E657629A1A}" dt="2020-10-26T17:52:15.543" v="2806" actId="14100"/>
          <ac:grpSpMkLst>
            <pc:docMk/>
            <pc:sldMk cId="286366536" sldId="279"/>
            <ac:grpSpMk id="18" creationId="{0A9509E8-6035-49F8-863B-E053F0D59CFA}"/>
          </ac:grpSpMkLst>
        </pc:grpChg>
        <pc:picChg chg="add mod">
          <ac:chgData name="Corrina Stewart" userId="S::corrina.stewart@bramhopeprimaryschool.co.uk::47a46c61-2e17-40ae-9a3d-a14b8220ea0f" providerId="AD" clId="Web-{94451305-E35B-7B57-9422-54E657629A1A}" dt="2020-10-26T17:51:02.260" v="2800"/>
          <ac:picMkLst>
            <pc:docMk/>
            <pc:sldMk cId="286366536" sldId="279"/>
            <ac:picMk id="5" creationId="{ADFC9239-8955-42E6-8E91-F80B0EB263AF}"/>
          </ac:picMkLst>
        </pc:picChg>
        <pc:picChg chg="add mod">
          <ac:chgData name="Corrina Stewart" userId="S::corrina.stewart@bramhopeprimaryschool.co.uk::47a46c61-2e17-40ae-9a3d-a14b8220ea0f" providerId="AD" clId="Web-{94451305-E35B-7B57-9422-54E657629A1A}" dt="2020-10-26T17:51:02.260" v="2800"/>
          <ac:picMkLst>
            <pc:docMk/>
            <pc:sldMk cId="286366536" sldId="279"/>
            <ac:picMk id="7" creationId="{A267BD5E-0365-430D-936F-28018E39DC30}"/>
          </ac:picMkLst>
        </pc:picChg>
        <pc:picChg chg="add mod">
          <ac:chgData name="Corrina Stewart" userId="S::corrina.stewart@bramhopeprimaryschool.co.uk::47a46c61-2e17-40ae-9a3d-a14b8220ea0f" providerId="AD" clId="Web-{94451305-E35B-7B57-9422-54E657629A1A}" dt="2020-10-26T17:51:02.260" v="2800"/>
          <ac:picMkLst>
            <pc:docMk/>
            <pc:sldMk cId="286366536" sldId="279"/>
            <ac:picMk id="9" creationId="{8160D0EA-934B-40DB-A715-C3F0C5EF966E}"/>
          </ac:picMkLst>
        </pc:picChg>
        <pc:picChg chg="add mod ord">
          <ac:chgData name="Corrina Stewart" userId="S::corrina.stewart@bramhopeprimaryschool.co.uk::47a46c61-2e17-40ae-9a3d-a14b8220ea0f" providerId="AD" clId="Web-{94451305-E35B-7B57-9422-54E657629A1A}" dt="2020-10-26T17:51:02.260" v="2800"/>
          <ac:picMkLst>
            <pc:docMk/>
            <pc:sldMk cId="286366536" sldId="279"/>
            <ac:picMk id="11" creationId="{FAA247E1-FBB7-4F81-932A-D5CDD032956A}"/>
          </ac:picMkLst>
        </pc:picChg>
        <pc:picChg chg="add mod">
          <ac:chgData name="Corrina Stewart" userId="S::corrina.stewart@bramhopeprimaryschool.co.uk::47a46c61-2e17-40ae-9a3d-a14b8220ea0f" providerId="AD" clId="Web-{94451305-E35B-7B57-9422-54E657629A1A}" dt="2020-10-26T17:51:02.260" v="2800"/>
          <ac:picMkLst>
            <pc:docMk/>
            <pc:sldMk cId="286366536" sldId="279"/>
            <ac:picMk id="13" creationId="{8EE97FD6-9325-476E-BE01-DD42C79899DA}"/>
          </ac:picMkLst>
        </pc:picChg>
        <pc:picChg chg="add mod ord">
          <ac:chgData name="Corrina Stewart" userId="S::corrina.stewart@bramhopeprimaryschool.co.uk::47a46c61-2e17-40ae-9a3d-a14b8220ea0f" providerId="AD" clId="Web-{94451305-E35B-7B57-9422-54E657629A1A}" dt="2020-10-26T17:51:02.260" v="2800"/>
          <ac:picMkLst>
            <pc:docMk/>
            <pc:sldMk cId="286366536" sldId="279"/>
            <ac:picMk id="15" creationId="{B8A2D598-547A-45E8-AC6E-6FCD5F05CADD}"/>
          </ac:picMkLst>
        </pc:picChg>
        <pc:picChg chg="add mod ord">
          <ac:chgData name="Corrina Stewart" userId="S::corrina.stewart@bramhopeprimaryschool.co.uk::47a46c61-2e17-40ae-9a3d-a14b8220ea0f" providerId="AD" clId="Web-{94451305-E35B-7B57-9422-54E657629A1A}" dt="2020-10-26T17:51:02.260" v="2800"/>
          <ac:picMkLst>
            <pc:docMk/>
            <pc:sldMk cId="286366536" sldId="279"/>
            <ac:picMk id="17" creationId="{DF11D3D5-3CBA-4562-AF7A-B2DC9E90828D}"/>
          </ac:picMkLst>
        </pc:picChg>
      </pc:sldChg>
      <pc:sldChg chg="addSp modSp new">
        <pc:chgData name="Corrina Stewart" userId="S::corrina.stewart@bramhopeprimaryschool.co.uk::47a46c61-2e17-40ae-9a3d-a14b8220ea0f" providerId="AD" clId="Web-{94451305-E35B-7B57-9422-54E657629A1A}" dt="2020-10-26T18:28:07.723" v="3142" actId="14100"/>
        <pc:sldMkLst>
          <pc:docMk/>
          <pc:sldMk cId="1696353917" sldId="280"/>
        </pc:sldMkLst>
        <pc:spChg chg="mod">
          <ac:chgData name="Corrina Stewart" userId="S::corrina.stewart@bramhopeprimaryschool.co.uk::47a46c61-2e17-40ae-9a3d-a14b8220ea0f" providerId="AD" clId="Web-{94451305-E35B-7B57-9422-54E657629A1A}" dt="2020-10-26T18:27:52.301" v="3138" actId="14100"/>
          <ac:spMkLst>
            <pc:docMk/>
            <pc:sldMk cId="1696353917" sldId="280"/>
            <ac:spMk id="2" creationId="{6238EB01-F591-4A8D-9AD7-D477764F418B}"/>
          </ac:spMkLst>
        </pc:spChg>
        <pc:spChg chg="mod">
          <ac:chgData name="Corrina Stewart" userId="S::corrina.stewart@bramhopeprimaryschool.co.uk::47a46c61-2e17-40ae-9a3d-a14b8220ea0f" providerId="AD" clId="Web-{94451305-E35B-7B57-9422-54E657629A1A}" dt="2020-10-26T18:28:07.723" v="3142" actId="14100"/>
          <ac:spMkLst>
            <pc:docMk/>
            <pc:sldMk cId="1696353917" sldId="280"/>
            <ac:spMk id="3" creationId="{47D85514-BB6A-4178-A110-5C324A1C0363}"/>
          </ac:spMkLst>
        </pc:spChg>
        <pc:grpChg chg="add mod">
          <ac:chgData name="Corrina Stewart" userId="S::corrina.stewart@bramhopeprimaryschool.co.uk::47a46c61-2e17-40ae-9a3d-a14b8220ea0f" providerId="AD" clId="Web-{94451305-E35B-7B57-9422-54E657629A1A}" dt="2020-10-26T18:27:57.176" v="3139" actId="14100"/>
          <ac:grpSpMkLst>
            <pc:docMk/>
            <pc:sldMk cId="1696353917" sldId="280"/>
            <ac:grpSpMk id="6" creationId="{339DFB4D-935F-46EA-882E-15BAE318967E}"/>
          </ac:grpSpMkLst>
        </pc:grpChg>
        <pc:picChg chg="add mod">
          <ac:chgData name="Corrina Stewart" userId="S::corrina.stewart@bramhopeprimaryschool.co.uk::47a46c61-2e17-40ae-9a3d-a14b8220ea0f" providerId="AD" clId="Web-{94451305-E35B-7B57-9422-54E657629A1A}" dt="2020-10-26T18:25:32.001" v="3119" actId="1076"/>
          <ac:picMkLst>
            <pc:docMk/>
            <pc:sldMk cId="1696353917" sldId="280"/>
            <ac:picMk id="4" creationId="{155B1207-6D01-457C-B7DA-FD4A69D052EE}"/>
          </ac:picMkLst>
        </pc:picChg>
        <pc:picChg chg="add mod">
          <ac:chgData name="Corrina Stewart" userId="S::corrina.stewart@bramhopeprimaryschool.co.uk::47a46c61-2e17-40ae-9a3d-a14b8220ea0f" providerId="AD" clId="Web-{94451305-E35B-7B57-9422-54E657629A1A}" dt="2020-10-26T18:26:41.440" v="3127" actId="1076"/>
          <ac:picMkLst>
            <pc:docMk/>
            <pc:sldMk cId="1696353917" sldId="280"/>
            <ac:picMk id="5" creationId="{DD7286EF-1A09-4AAD-BCA0-ABD96B7588CA}"/>
          </ac:picMkLst>
        </pc:picChg>
      </pc:sldChg>
      <pc:sldChg chg="modSp new">
        <pc:chgData name="Corrina Stewart" userId="S::corrina.stewart@bramhopeprimaryschool.co.uk::47a46c61-2e17-40ae-9a3d-a14b8220ea0f" providerId="AD" clId="Web-{94451305-E35B-7B57-9422-54E657629A1A}" dt="2020-10-26T18:07:13.097" v="2997" actId="20577"/>
        <pc:sldMkLst>
          <pc:docMk/>
          <pc:sldMk cId="1492362337" sldId="281"/>
        </pc:sldMkLst>
        <pc:spChg chg="mod">
          <ac:chgData name="Corrina Stewart" userId="S::corrina.stewart@bramhopeprimaryschool.co.uk::47a46c61-2e17-40ae-9a3d-a14b8220ea0f" providerId="AD" clId="Web-{94451305-E35B-7B57-9422-54E657629A1A}" dt="2020-10-26T18:07:02.643" v="2994" actId="20577"/>
          <ac:spMkLst>
            <pc:docMk/>
            <pc:sldMk cId="1492362337" sldId="281"/>
            <ac:spMk id="2" creationId="{967B8885-9E01-4D3A-B351-12C999AC29E3}"/>
          </ac:spMkLst>
        </pc:spChg>
        <pc:spChg chg="mod">
          <ac:chgData name="Corrina Stewart" userId="S::corrina.stewart@bramhopeprimaryschool.co.uk::47a46c61-2e17-40ae-9a3d-a14b8220ea0f" providerId="AD" clId="Web-{94451305-E35B-7B57-9422-54E657629A1A}" dt="2020-10-26T18:07:13.097" v="2997" actId="20577"/>
          <ac:spMkLst>
            <pc:docMk/>
            <pc:sldMk cId="1492362337" sldId="281"/>
            <ac:spMk id="3" creationId="{A0241915-7422-4769-81CD-A988A2CA19A6}"/>
          </ac:spMkLst>
        </pc:spChg>
      </pc:sldChg>
      <pc:sldChg chg="modSp new">
        <pc:chgData name="Corrina Stewart" userId="S::corrina.stewart@bramhopeprimaryschool.co.uk::47a46c61-2e17-40ae-9a3d-a14b8220ea0f" providerId="AD" clId="Web-{94451305-E35B-7B57-9422-54E657629A1A}" dt="2020-10-26T18:08:45.661" v="3067" actId="14100"/>
        <pc:sldMkLst>
          <pc:docMk/>
          <pc:sldMk cId="1075349930" sldId="282"/>
        </pc:sldMkLst>
        <pc:spChg chg="mod">
          <ac:chgData name="Corrina Stewart" userId="S::corrina.stewart@bramhopeprimaryschool.co.uk::47a46c61-2e17-40ae-9a3d-a14b8220ea0f" providerId="AD" clId="Web-{94451305-E35B-7B57-9422-54E657629A1A}" dt="2020-10-26T18:08:02.707" v="3052" actId="20577"/>
          <ac:spMkLst>
            <pc:docMk/>
            <pc:sldMk cId="1075349930" sldId="282"/>
            <ac:spMk id="2" creationId="{36D58ABF-B248-446A-8EBC-2428088A87B9}"/>
          </ac:spMkLst>
        </pc:spChg>
        <pc:spChg chg="mod">
          <ac:chgData name="Corrina Stewart" userId="S::corrina.stewart@bramhopeprimaryschool.co.uk::47a46c61-2e17-40ae-9a3d-a14b8220ea0f" providerId="AD" clId="Web-{94451305-E35B-7B57-9422-54E657629A1A}" dt="2020-10-26T18:08:45.661" v="3067" actId="14100"/>
          <ac:spMkLst>
            <pc:docMk/>
            <pc:sldMk cId="1075349930" sldId="282"/>
            <ac:spMk id="3" creationId="{10AC4E56-6502-4DF8-B144-8F4C2F4C4AAC}"/>
          </ac:spMkLst>
        </pc:spChg>
      </pc:sldChg>
      <pc:sldChg chg="addSp delSp modSp new">
        <pc:chgData name="Corrina Stewart" userId="S::corrina.stewart@bramhopeprimaryschool.co.uk::47a46c61-2e17-40ae-9a3d-a14b8220ea0f" providerId="AD" clId="Web-{94451305-E35B-7B57-9422-54E657629A1A}" dt="2020-10-26T18:29:41.788" v="3175" actId="14100"/>
        <pc:sldMkLst>
          <pc:docMk/>
          <pc:sldMk cId="4238737305" sldId="283"/>
        </pc:sldMkLst>
        <pc:spChg chg="mod">
          <ac:chgData name="Corrina Stewart" userId="S::corrina.stewart@bramhopeprimaryschool.co.uk::47a46c61-2e17-40ae-9a3d-a14b8220ea0f" providerId="AD" clId="Web-{94451305-E35B-7B57-9422-54E657629A1A}" dt="2020-10-26T18:29:33.178" v="3174" actId="20577"/>
          <ac:spMkLst>
            <pc:docMk/>
            <pc:sldMk cId="4238737305" sldId="283"/>
            <ac:spMk id="2" creationId="{49F7990A-4AFE-4A0A-96A3-334D6269A0DD}"/>
          </ac:spMkLst>
        </pc:spChg>
        <pc:spChg chg="del">
          <ac:chgData name="Corrina Stewart" userId="S::corrina.stewart@bramhopeprimaryschool.co.uk::47a46c61-2e17-40ae-9a3d-a14b8220ea0f" providerId="AD" clId="Web-{94451305-E35B-7B57-9422-54E657629A1A}" dt="2020-10-26T18:09:26.194" v="3069"/>
          <ac:spMkLst>
            <pc:docMk/>
            <pc:sldMk cId="4238737305" sldId="283"/>
            <ac:spMk id="3" creationId="{64CC0E67-2F16-4052-8810-709663E86F71}"/>
          </ac:spMkLst>
        </pc:spChg>
        <pc:spChg chg="add del mod">
          <ac:chgData name="Corrina Stewart" userId="S::corrina.stewart@bramhopeprimaryschool.co.uk::47a46c61-2e17-40ae-9a3d-a14b8220ea0f" providerId="AD" clId="Web-{94451305-E35B-7B57-9422-54E657629A1A}" dt="2020-10-26T18:09:57.304" v="3073"/>
          <ac:spMkLst>
            <pc:docMk/>
            <pc:sldMk cId="4238737305" sldId="283"/>
            <ac:spMk id="6" creationId="{757ED6F3-CA39-4A25-9381-CD46DB869D43}"/>
          </ac:spMkLst>
        </pc:spChg>
        <pc:picChg chg="add del mod ord">
          <ac:chgData name="Corrina Stewart" userId="S::corrina.stewart@bramhopeprimaryschool.co.uk::47a46c61-2e17-40ae-9a3d-a14b8220ea0f" providerId="AD" clId="Web-{94451305-E35B-7B57-9422-54E657629A1A}" dt="2020-10-26T18:09:44.522" v="3072"/>
          <ac:picMkLst>
            <pc:docMk/>
            <pc:sldMk cId="4238737305" sldId="283"/>
            <ac:picMk id="4" creationId="{DAC49D29-1185-4410-96FD-8959A1EE2E96}"/>
          </ac:picMkLst>
        </pc:picChg>
        <pc:picChg chg="add mod ord">
          <ac:chgData name="Corrina Stewart" userId="S::corrina.stewart@bramhopeprimaryschool.co.uk::47a46c61-2e17-40ae-9a3d-a14b8220ea0f" providerId="AD" clId="Web-{94451305-E35B-7B57-9422-54E657629A1A}" dt="2020-10-26T18:29:41.788" v="3175" actId="14100"/>
          <ac:picMkLst>
            <pc:docMk/>
            <pc:sldMk cId="4238737305" sldId="283"/>
            <ac:picMk id="7" creationId="{176A13B8-FA66-4F64-B27A-DC2910867556}"/>
          </ac:picMkLst>
        </pc:picChg>
      </pc:sldChg>
    </pc:docChg>
  </pc:docChgLst>
  <pc:docChgLst>
    <pc:chgData name="Charli House" userId="S::charli.house@bramhopeprimaryschool.co.uk::e8288ade-c2eb-4d86-b017-943eafea47dc" providerId="AD" clId="Web-{E16B72FC-A39D-DFA5-5378-D06C6DBF1E55}"/>
    <pc:docChg chg="modSld">
      <pc:chgData name="Charli House" userId="S::charli.house@bramhopeprimaryschool.co.uk::e8288ade-c2eb-4d86-b017-943eafea47dc" providerId="AD" clId="Web-{E16B72FC-A39D-DFA5-5378-D06C6DBF1E55}" dt="2020-11-25T19:03:09.280" v="222" actId="1076"/>
      <pc:docMkLst>
        <pc:docMk/>
      </pc:docMkLst>
      <pc:sldChg chg="addSp modSp">
        <pc:chgData name="Charli House" userId="S::charli.house@bramhopeprimaryschool.co.uk::e8288ade-c2eb-4d86-b017-943eafea47dc" providerId="AD" clId="Web-{E16B72FC-A39D-DFA5-5378-D06C6DBF1E55}" dt="2020-11-25T19:03:09.280" v="222" actId="1076"/>
        <pc:sldMkLst>
          <pc:docMk/>
          <pc:sldMk cId="840782539" sldId="279"/>
        </pc:sldMkLst>
        <pc:spChg chg="mod">
          <ac:chgData name="Charli House" userId="S::charli.house@bramhopeprimaryschool.co.uk::e8288ade-c2eb-4d86-b017-943eafea47dc" providerId="AD" clId="Web-{E16B72FC-A39D-DFA5-5378-D06C6DBF1E55}" dt="2020-11-25T19:02:01.654" v="58" actId="1076"/>
          <ac:spMkLst>
            <pc:docMk/>
            <pc:sldMk cId="840782539" sldId="279"/>
            <ac:spMk id="3" creationId="{A634B046-FF70-431E-86EF-EF05950AA014}"/>
          </ac:spMkLst>
        </pc:spChg>
        <pc:spChg chg="add mod">
          <ac:chgData name="Charli House" userId="S::charli.house@bramhopeprimaryschool.co.uk::e8288ade-c2eb-4d86-b017-943eafea47dc" providerId="AD" clId="Web-{E16B72FC-A39D-DFA5-5378-D06C6DBF1E55}" dt="2020-11-25T19:03:09.280" v="222" actId="1076"/>
          <ac:spMkLst>
            <pc:docMk/>
            <pc:sldMk cId="840782539" sldId="279"/>
            <ac:spMk id="4" creationId="{3624BD07-C9CC-4281-A8FD-64EDDE91B06A}"/>
          </ac:spMkLst>
        </pc:spChg>
      </pc:sldChg>
    </pc:docChg>
  </pc:docChgLst>
  <pc:docChgLst>
    <pc:chgData name="Corrina Stewart" userId="S::corrina.stewart@bramhopeprimaryschool.co.uk::47a46c61-2e17-40ae-9a3d-a14b8220ea0f" providerId="AD" clId="Web-{BA2CCFBB-049B-6126-5E67-E4C9BDA05582}"/>
    <pc:docChg chg="addSld delSld modSld sldOrd">
      <pc:chgData name="Corrina Stewart" userId="S::corrina.stewart@bramhopeprimaryschool.co.uk::47a46c61-2e17-40ae-9a3d-a14b8220ea0f" providerId="AD" clId="Web-{BA2CCFBB-049B-6126-5E67-E4C9BDA05582}" dt="2020-11-22T13:02:01.516" v="690" actId="20577"/>
      <pc:docMkLst>
        <pc:docMk/>
      </pc:docMkLst>
      <pc:sldChg chg="modSp">
        <pc:chgData name="Corrina Stewart" userId="S::corrina.stewart@bramhopeprimaryschool.co.uk::47a46c61-2e17-40ae-9a3d-a14b8220ea0f" providerId="AD" clId="Web-{BA2CCFBB-049B-6126-5E67-E4C9BDA05582}" dt="2020-11-22T12:33:55.300" v="87" actId="14100"/>
        <pc:sldMkLst>
          <pc:docMk/>
          <pc:sldMk cId="3137478594" sldId="257"/>
        </pc:sldMkLst>
        <pc:spChg chg="mod">
          <ac:chgData name="Corrina Stewart" userId="S::corrina.stewart@bramhopeprimaryschool.co.uk::47a46c61-2e17-40ae-9a3d-a14b8220ea0f" providerId="AD" clId="Web-{BA2CCFBB-049B-6126-5E67-E4C9BDA05582}" dt="2020-11-22T12:33:55.300" v="87" actId="14100"/>
          <ac:spMkLst>
            <pc:docMk/>
            <pc:sldMk cId="3137478594" sldId="257"/>
            <ac:spMk id="3" creationId="{9C4627CB-EAE2-40F8-A09A-646921297BD6}"/>
          </ac:spMkLst>
        </pc:spChg>
      </pc:sldChg>
      <pc:sldChg chg="addSp delSp modSp addAnim delAnim modAnim">
        <pc:chgData name="Corrina Stewart" userId="S::corrina.stewart@bramhopeprimaryschool.co.uk::47a46c61-2e17-40ae-9a3d-a14b8220ea0f" providerId="AD" clId="Web-{BA2CCFBB-049B-6126-5E67-E4C9BDA05582}" dt="2020-11-22T12:53:58.176" v="436" actId="14100"/>
        <pc:sldMkLst>
          <pc:docMk/>
          <pc:sldMk cId="2260808916" sldId="258"/>
        </pc:sldMkLst>
        <pc:spChg chg="mod">
          <ac:chgData name="Corrina Stewart" userId="S::corrina.stewart@bramhopeprimaryschool.co.uk::47a46c61-2e17-40ae-9a3d-a14b8220ea0f" providerId="AD" clId="Web-{BA2CCFBB-049B-6126-5E67-E4C9BDA05582}" dt="2020-11-22T12:34:13.754" v="113" actId="20577"/>
          <ac:spMkLst>
            <pc:docMk/>
            <pc:sldMk cId="2260808916" sldId="258"/>
            <ac:spMk id="2" creationId="{5D65B60E-3C55-4861-ADE1-E2CD79C8CD49}"/>
          </ac:spMkLst>
        </pc:spChg>
        <pc:spChg chg="mod">
          <ac:chgData name="Corrina Stewart" userId="S::corrina.stewart@bramhopeprimaryschool.co.uk::47a46c61-2e17-40ae-9a3d-a14b8220ea0f" providerId="AD" clId="Web-{BA2CCFBB-049B-6126-5E67-E4C9BDA05582}" dt="2020-11-22T12:34:53.054" v="155" actId="1076"/>
          <ac:spMkLst>
            <pc:docMk/>
            <pc:sldMk cId="2260808916" sldId="258"/>
            <ac:spMk id="3" creationId="{686D51CA-8DE5-41A8-B307-D34CF2B81810}"/>
          </ac:spMkLst>
        </pc:spChg>
        <pc:picChg chg="add mod">
          <ac:chgData name="Corrina Stewart" userId="S::corrina.stewart@bramhopeprimaryschool.co.uk::47a46c61-2e17-40ae-9a3d-a14b8220ea0f" providerId="AD" clId="Web-{BA2CCFBB-049B-6126-5E67-E4C9BDA05582}" dt="2020-11-22T12:53:58.176" v="436" actId="14100"/>
          <ac:picMkLst>
            <pc:docMk/>
            <pc:sldMk cId="2260808916" sldId="258"/>
            <ac:picMk id="4" creationId="{1A07DCB2-3451-495E-A9BB-2023E2EFD3CA}"/>
          </ac:picMkLst>
        </pc:picChg>
        <pc:picChg chg="add mod">
          <ac:chgData name="Corrina Stewart" userId="S::corrina.stewart@bramhopeprimaryschool.co.uk::47a46c61-2e17-40ae-9a3d-a14b8220ea0f" providerId="AD" clId="Web-{BA2CCFBB-049B-6126-5E67-E4C9BDA05582}" dt="2020-11-22T12:53:52.856" v="434" actId="1076"/>
          <ac:picMkLst>
            <pc:docMk/>
            <pc:sldMk cId="2260808916" sldId="258"/>
            <ac:picMk id="5" creationId="{9D77BA81-8BEE-4652-B714-87C85DADB435}"/>
          </ac:picMkLst>
        </pc:picChg>
        <pc:picChg chg="add del mod">
          <ac:chgData name="Corrina Stewart" userId="S::corrina.stewart@bramhopeprimaryschool.co.uk::47a46c61-2e17-40ae-9a3d-a14b8220ea0f" providerId="AD" clId="Web-{BA2CCFBB-049B-6126-5E67-E4C9BDA05582}" dt="2020-11-22T12:53:38.465" v="428"/>
          <ac:picMkLst>
            <pc:docMk/>
            <pc:sldMk cId="2260808916" sldId="258"/>
            <ac:picMk id="6" creationId="{E41C6A38-56E6-4111-8204-AEE22F5B6E82}"/>
          </ac:picMkLst>
        </pc:picChg>
        <pc:picChg chg="add mod">
          <ac:chgData name="Corrina Stewart" userId="S::corrina.stewart@bramhopeprimaryschool.co.uk::47a46c61-2e17-40ae-9a3d-a14b8220ea0f" providerId="AD" clId="Web-{BA2CCFBB-049B-6126-5E67-E4C9BDA05582}" dt="2020-11-22T12:53:48.175" v="432" actId="14100"/>
          <ac:picMkLst>
            <pc:docMk/>
            <pc:sldMk cId="2260808916" sldId="258"/>
            <ac:picMk id="7" creationId="{867DD5F3-7385-404F-BFBA-C54C290960B5}"/>
          </ac:picMkLst>
        </pc:picChg>
        <pc:picChg chg="add mod">
          <ac:chgData name="Corrina Stewart" userId="S::corrina.stewart@bramhopeprimaryschool.co.uk::47a46c61-2e17-40ae-9a3d-a14b8220ea0f" providerId="AD" clId="Web-{BA2CCFBB-049B-6126-5E67-E4C9BDA05582}" dt="2020-11-22T12:53:50.933" v="433" actId="1076"/>
          <ac:picMkLst>
            <pc:docMk/>
            <pc:sldMk cId="2260808916" sldId="258"/>
            <ac:picMk id="8" creationId="{7670EF58-437B-4F7B-893F-E73FC881D3D5}"/>
          </ac:picMkLst>
        </pc:picChg>
      </pc:sldChg>
      <pc:sldChg chg="del">
        <pc:chgData name="Corrina Stewart" userId="S::corrina.stewart@bramhopeprimaryschool.co.uk::47a46c61-2e17-40ae-9a3d-a14b8220ea0f" providerId="AD" clId="Web-{BA2CCFBB-049B-6126-5E67-E4C9BDA05582}" dt="2020-11-22T12:46:55.116" v="370"/>
        <pc:sldMkLst>
          <pc:docMk/>
          <pc:sldMk cId="600902639" sldId="259"/>
        </pc:sldMkLst>
      </pc:sldChg>
      <pc:sldChg chg="modSp">
        <pc:chgData name="Corrina Stewart" userId="S::corrina.stewart@bramhopeprimaryschool.co.uk::47a46c61-2e17-40ae-9a3d-a14b8220ea0f" providerId="AD" clId="Web-{BA2CCFBB-049B-6126-5E67-E4C9BDA05582}" dt="2020-11-22T12:42:58.180" v="225" actId="1076"/>
        <pc:sldMkLst>
          <pc:docMk/>
          <pc:sldMk cId="2498194289" sldId="260"/>
        </pc:sldMkLst>
        <pc:spChg chg="mod">
          <ac:chgData name="Corrina Stewart" userId="S::corrina.stewart@bramhopeprimaryschool.co.uk::47a46c61-2e17-40ae-9a3d-a14b8220ea0f" providerId="AD" clId="Web-{BA2CCFBB-049B-6126-5E67-E4C9BDA05582}" dt="2020-11-22T12:42:54.694" v="224" actId="1076"/>
          <ac:spMkLst>
            <pc:docMk/>
            <pc:sldMk cId="2498194289" sldId="260"/>
            <ac:spMk id="2" creationId="{94A9F34D-2FC0-495C-BD34-2485CD53A4D5}"/>
          </ac:spMkLst>
        </pc:spChg>
        <pc:spChg chg="mod">
          <ac:chgData name="Corrina Stewart" userId="S::corrina.stewart@bramhopeprimaryschool.co.uk::47a46c61-2e17-40ae-9a3d-a14b8220ea0f" providerId="AD" clId="Web-{BA2CCFBB-049B-6126-5E67-E4C9BDA05582}" dt="2020-11-22T12:42:58.180" v="225" actId="1076"/>
          <ac:spMkLst>
            <pc:docMk/>
            <pc:sldMk cId="2498194289" sldId="260"/>
            <ac:spMk id="3" creationId="{00077E70-883D-469E-A2AE-15A4277C8215}"/>
          </ac:spMkLst>
        </pc:spChg>
      </pc:sldChg>
      <pc:sldChg chg="modSp">
        <pc:chgData name="Corrina Stewart" userId="S::corrina.stewart@bramhopeprimaryschool.co.uk::47a46c61-2e17-40ae-9a3d-a14b8220ea0f" providerId="AD" clId="Web-{BA2CCFBB-049B-6126-5E67-E4C9BDA05582}" dt="2020-11-22T12:55:06.739" v="440" actId="20577"/>
        <pc:sldMkLst>
          <pc:docMk/>
          <pc:sldMk cId="1705802199" sldId="261"/>
        </pc:sldMkLst>
        <pc:spChg chg="mod">
          <ac:chgData name="Corrina Stewart" userId="S::corrina.stewart@bramhopeprimaryschool.co.uk::47a46c61-2e17-40ae-9a3d-a14b8220ea0f" providerId="AD" clId="Web-{BA2CCFBB-049B-6126-5E67-E4C9BDA05582}" dt="2020-11-22T12:55:06.739" v="440" actId="20577"/>
          <ac:spMkLst>
            <pc:docMk/>
            <pc:sldMk cId="1705802199" sldId="261"/>
            <ac:spMk id="3" creationId="{F15229D8-2500-4F91-AB71-4EB0781B961C}"/>
          </ac:spMkLst>
        </pc:spChg>
      </pc:sldChg>
      <pc:sldChg chg="del">
        <pc:chgData name="Corrina Stewart" userId="S::corrina.stewart@bramhopeprimaryschool.co.uk::47a46c61-2e17-40ae-9a3d-a14b8220ea0f" providerId="AD" clId="Web-{BA2CCFBB-049B-6126-5E67-E4C9BDA05582}" dt="2020-11-22T12:46:33.928" v="364"/>
        <pc:sldMkLst>
          <pc:docMk/>
          <pc:sldMk cId="4122794468" sldId="263"/>
        </pc:sldMkLst>
      </pc:sldChg>
      <pc:sldChg chg="modSp">
        <pc:chgData name="Corrina Stewart" userId="S::corrina.stewart@bramhopeprimaryschool.co.uk::47a46c61-2e17-40ae-9a3d-a14b8220ea0f" providerId="AD" clId="Web-{BA2CCFBB-049B-6126-5E67-E4C9BDA05582}" dt="2020-11-22T12:43:24.587" v="230" actId="20577"/>
        <pc:sldMkLst>
          <pc:docMk/>
          <pc:sldMk cId="3615789336" sldId="264"/>
        </pc:sldMkLst>
        <pc:spChg chg="mod">
          <ac:chgData name="Corrina Stewart" userId="S::corrina.stewart@bramhopeprimaryschool.co.uk::47a46c61-2e17-40ae-9a3d-a14b8220ea0f" providerId="AD" clId="Web-{BA2CCFBB-049B-6126-5E67-E4C9BDA05582}" dt="2020-11-22T12:43:03.742" v="226" actId="1076"/>
          <ac:spMkLst>
            <pc:docMk/>
            <pc:sldMk cId="3615789336" sldId="264"/>
            <ac:spMk id="2" creationId="{2EB03A47-59AE-46D0-8E26-5D90F69A3014}"/>
          </ac:spMkLst>
        </pc:spChg>
        <pc:spChg chg="mod">
          <ac:chgData name="Corrina Stewart" userId="S::corrina.stewart@bramhopeprimaryschool.co.uk::47a46c61-2e17-40ae-9a3d-a14b8220ea0f" providerId="AD" clId="Web-{BA2CCFBB-049B-6126-5E67-E4C9BDA05582}" dt="2020-11-22T12:43:24.587" v="230" actId="20577"/>
          <ac:spMkLst>
            <pc:docMk/>
            <pc:sldMk cId="3615789336" sldId="264"/>
            <ac:spMk id="3" creationId="{9B735553-7EDE-4DB7-AF16-04E2917B664B}"/>
          </ac:spMkLst>
        </pc:spChg>
      </pc:sldChg>
      <pc:sldChg chg="modSp">
        <pc:chgData name="Corrina Stewart" userId="S::corrina.stewart@bramhopeprimaryschool.co.uk::47a46c61-2e17-40ae-9a3d-a14b8220ea0f" providerId="AD" clId="Web-{BA2CCFBB-049B-6126-5E67-E4C9BDA05582}" dt="2020-11-22T12:45:03.531" v="308" actId="20577"/>
        <pc:sldMkLst>
          <pc:docMk/>
          <pc:sldMk cId="25310181" sldId="265"/>
        </pc:sldMkLst>
        <pc:spChg chg="mod">
          <ac:chgData name="Corrina Stewart" userId="S::corrina.stewart@bramhopeprimaryschool.co.uk::47a46c61-2e17-40ae-9a3d-a14b8220ea0f" providerId="AD" clId="Web-{BA2CCFBB-049B-6126-5E67-E4C9BDA05582}" dt="2020-11-22T12:45:03.531" v="308" actId="20577"/>
          <ac:spMkLst>
            <pc:docMk/>
            <pc:sldMk cId="25310181" sldId="265"/>
            <ac:spMk id="3" creationId="{3B75469B-A47B-4EFF-BB9C-8FE42BDEDA48}"/>
          </ac:spMkLst>
        </pc:spChg>
      </pc:sldChg>
      <pc:sldChg chg="addSp delSp modSp del">
        <pc:chgData name="Corrina Stewart" userId="S::corrina.stewart@bramhopeprimaryschool.co.uk::47a46c61-2e17-40ae-9a3d-a14b8220ea0f" providerId="AD" clId="Web-{BA2CCFBB-049B-6126-5E67-E4C9BDA05582}" dt="2020-11-22T12:36:04.043" v="168"/>
        <pc:sldMkLst>
          <pc:docMk/>
          <pc:sldMk cId="2704079623" sldId="266"/>
        </pc:sldMkLst>
        <pc:spChg chg="add del mod">
          <ac:chgData name="Corrina Stewart" userId="S::corrina.stewart@bramhopeprimaryschool.co.uk::47a46c61-2e17-40ae-9a3d-a14b8220ea0f" providerId="AD" clId="Web-{BA2CCFBB-049B-6126-5E67-E4C9BDA05582}" dt="2020-11-22T12:35:03.929" v="157"/>
          <ac:spMkLst>
            <pc:docMk/>
            <pc:sldMk cId="2704079623" sldId="266"/>
            <ac:spMk id="7" creationId="{194D2940-F721-480F-8684-0B684AFE1D13}"/>
          </ac:spMkLst>
        </pc:spChg>
        <pc:picChg chg="del">
          <ac:chgData name="Corrina Stewart" userId="S::corrina.stewart@bramhopeprimaryschool.co.uk::47a46c61-2e17-40ae-9a3d-a14b8220ea0f" providerId="AD" clId="Web-{BA2CCFBB-049B-6126-5E67-E4C9BDA05582}" dt="2020-11-22T12:34:39.459" v="152"/>
          <ac:picMkLst>
            <pc:docMk/>
            <pc:sldMk cId="2704079623" sldId="266"/>
            <ac:picMk id="4" creationId="{032A2719-BC1A-49EA-B729-5A6434E075AA}"/>
          </ac:picMkLst>
        </pc:picChg>
        <pc:picChg chg="del">
          <ac:chgData name="Corrina Stewart" userId="S::corrina.stewart@bramhopeprimaryschool.co.uk::47a46c61-2e17-40ae-9a3d-a14b8220ea0f" providerId="AD" clId="Web-{BA2CCFBB-049B-6126-5E67-E4C9BDA05582}" dt="2020-11-22T12:35:07.102" v="158"/>
          <ac:picMkLst>
            <pc:docMk/>
            <pc:sldMk cId="2704079623" sldId="266"/>
            <ac:picMk id="5" creationId="{D3EB253F-D75A-4F59-883E-ACED2287406E}"/>
          </ac:picMkLst>
        </pc:picChg>
        <pc:picChg chg="del">
          <ac:chgData name="Corrina Stewart" userId="S::corrina.stewart@bramhopeprimaryschool.co.uk::47a46c61-2e17-40ae-9a3d-a14b8220ea0f" providerId="AD" clId="Web-{BA2CCFBB-049B-6126-5E67-E4C9BDA05582}" dt="2020-11-22T12:35:14.852" v="160"/>
          <ac:picMkLst>
            <pc:docMk/>
            <pc:sldMk cId="2704079623" sldId="266"/>
            <ac:picMk id="6" creationId="{CBD0A249-2E07-4FDC-A852-CBD4940508EF}"/>
          </ac:picMkLst>
        </pc:picChg>
      </pc:sldChg>
      <pc:sldChg chg="modSp">
        <pc:chgData name="Corrina Stewart" userId="S::corrina.stewart@bramhopeprimaryschool.co.uk::47a46c61-2e17-40ae-9a3d-a14b8220ea0f" providerId="AD" clId="Web-{BA2CCFBB-049B-6126-5E67-E4C9BDA05582}" dt="2020-11-22T12:46:27.380" v="362" actId="20577"/>
        <pc:sldMkLst>
          <pc:docMk/>
          <pc:sldMk cId="1388865107" sldId="274"/>
        </pc:sldMkLst>
        <pc:spChg chg="mod">
          <ac:chgData name="Corrina Stewart" userId="S::corrina.stewart@bramhopeprimaryschool.co.uk::47a46c61-2e17-40ae-9a3d-a14b8220ea0f" providerId="AD" clId="Web-{BA2CCFBB-049B-6126-5E67-E4C9BDA05582}" dt="2020-11-22T12:46:27.380" v="362" actId="20577"/>
          <ac:spMkLst>
            <pc:docMk/>
            <pc:sldMk cId="1388865107" sldId="274"/>
            <ac:spMk id="2" creationId="{C7B157DA-908B-405A-814E-2E08B54FC1DD}"/>
          </ac:spMkLst>
        </pc:spChg>
      </pc:sldChg>
      <pc:sldChg chg="del">
        <pc:chgData name="Corrina Stewart" userId="S::corrina.stewart@bramhopeprimaryschool.co.uk::47a46c61-2e17-40ae-9a3d-a14b8220ea0f" providerId="AD" clId="Web-{BA2CCFBB-049B-6126-5E67-E4C9BDA05582}" dt="2020-11-22T12:46:31.427" v="363"/>
        <pc:sldMkLst>
          <pc:docMk/>
          <pc:sldMk cId="710717002" sldId="276"/>
        </pc:sldMkLst>
      </pc:sldChg>
      <pc:sldChg chg="del">
        <pc:chgData name="Corrina Stewart" userId="S::corrina.stewart@bramhopeprimaryschool.co.uk::47a46c61-2e17-40ae-9a3d-a14b8220ea0f" providerId="AD" clId="Web-{BA2CCFBB-049B-6126-5E67-E4C9BDA05582}" dt="2020-11-22T12:46:39.834" v="365"/>
        <pc:sldMkLst>
          <pc:docMk/>
          <pc:sldMk cId="4246501953" sldId="277"/>
        </pc:sldMkLst>
      </pc:sldChg>
      <pc:sldChg chg="modSp">
        <pc:chgData name="Corrina Stewart" userId="S::corrina.stewart@bramhopeprimaryschool.co.uk::47a46c61-2e17-40ae-9a3d-a14b8220ea0f" providerId="AD" clId="Web-{BA2CCFBB-049B-6126-5E67-E4C9BDA05582}" dt="2020-11-22T12:44:13.403" v="240" actId="20577"/>
        <pc:sldMkLst>
          <pc:docMk/>
          <pc:sldMk cId="2325147751" sldId="278"/>
        </pc:sldMkLst>
        <pc:spChg chg="mod">
          <ac:chgData name="Corrina Stewart" userId="S::corrina.stewart@bramhopeprimaryschool.co.uk::47a46c61-2e17-40ae-9a3d-a14b8220ea0f" providerId="AD" clId="Web-{BA2CCFBB-049B-6126-5E67-E4C9BDA05582}" dt="2020-11-22T12:44:13.403" v="240" actId="20577"/>
          <ac:spMkLst>
            <pc:docMk/>
            <pc:sldMk cId="2325147751" sldId="278"/>
            <ac:spMk id="3" creationId="{6140F022-6810-44EB-9C19-76964DEEC3BC}"/>
          </ac:spMkLst>
        </pc:spChg>
      </pc:sldChg>
      <pc:sldChg chg="del">
        <pc:chgData name="Corrina Stewart" userId="S::corrina.stewart@bramhopeprimaryschool.co.uk::47a46c61-2e17-40ae-9a3d-a14b8220ea0f" providerId="AD" clId="Web-{BA2CCFBB-049B-6126-5E67-E4C9BDA05582}" dt="2020-11-22T12:43:38.979" v="232"/>
        <pc:sldMkLst>
          <pc:docMk/>
          <pc:sldMk cId="286366536" sldId="279"/>
        </pc:sldMkLst>
      </pc:sldChg>
      <pc:sldChg chg="modSp new">
        <pc:chgData name="Corrina Stewart" userId="S::corrina.stewart@bramhopeprimaryschool.co.uk::47a46c61-2e17-40ae-9a3d-a14b8220ea0f" providerId="AD" clId="Web-{BA2CCFBB-049B-6126-5E67-E4C9BDA05582}" dt="2020-11-22T13:02:01.516" v="689" actId="20577"/>
        <pc:sldMkLst>
          <pc:docMk/>
          <pc:sldMk cId="840782539" sldId="279"/>
        </pc:sldMkLst>
        <pc:spChg chg="mod">
          <ac:chgData name="Corrina Stewart" userId="S::corrina.stewart@bramhopeprimaryschool.co.uk::47a46c61-2e17-40ae-9a3d-a14b8220ea0f" providerId="AD" clId="Web-{BA2CCFBB-049B-6126-5E67-E4C9BDA05582}" dt="2020-11-22T12:57:46.390" v="494" actId="1076"/>
          <ac:spMkLst>
            <pc:docMk/>
            <pc:sldMk cId="840782539" sldId="279"/>
            <ac:spMk id="2" creationId="{A288EDF5-018C-4043-88A9-5D03189B0D18}"/>
          </ac:spMkLst>
        </pc:spChg>
        <pc:spChg chg="mod">
          <ac:chgData name="Corrina Stewart" userId="S::corrina.stewart@bramhopeprimaryschool.co.uk::47a46c61-2e17-40ae-9a3d-a14b8220ea0f" providerId="AD" clId="Web-{BA2CCFBB-049B-6126-5E67-E4C9BDA05582}" dt="2020-11-22T13:02:01.516" v="689" actId="20577"/>
          <ac:spMkLst>
            <pc:docMk/>
            <pc:sldMk cId="840782539" sldId="279"/>
            <ac:spMk id="3" creationId="{A634B046-FF70-431E-86EF-EF05950AA014}"/>
          </ac:spMkLst>
        </pc:spChg>
      </pc:sldChg>
      <pc:sldChg chg="del">
        <pc:chgData name="Corrina Stewart" userId="S::corrina.stewart@bramhopeprimaryschool.co.uk::47a46c61-2e17-40ae-9a3d-a14b8220ea0f" providerId="AD" clId="Web-{BA2CCFBB-049B-6126-5E67-E4C9BDA05582}" dt="2020-11-22T12:46:42.053" v="366"/>
        <pc:sldMkLst>
          <pc:docMk/>
          <pc:sldMk cId="1696353917" sldId="280"/>
        </pc:sldMkLst>
      </pc:sldChg>
      <pc:sldChg chg="addSp delSp modSp new ord">
        <pc:chgData name="Corrina Stewart" userId="S::corrina.stewart@bramhopeprimaryschool.co.uk::47a46c61-2e17-40ae-9a3d-a14b8220ea0f" providerId="AD" clId="Web-{BA2CCFBB-049B-6126-5E67-E4C9BDA05582}" dt="2020-11-22T12:57:18.732" v="493"/>
        <pc:sldMkLst>
          <pc:docMk/>
          <pc:sldMk cId="2192578203" sldId="280"/>
        </pc:sldMkLst>
        <pc:spChg chg="mod">
          <ac:chgData name="Corrina Stewart" userId="S::corrina.stewart@bramhopeprimaryschool.co.uk::47a46c61-2e17-40ae-9a3d-a14b8220ea0f" providerId="AD" clId="Web-{BA2CCFBB-049B-6126-5E67-E4C9BDA05582}" dt="2020-11-22T12:54:16.662" v="437" actId="1076"/>
          <ac:spMkLst>
            <pc:docMk/>
            <pc:sldMk cId="2192578203" sldId="280"/>
            <ac:spMk id="2" creationId="{76058EA9-747F-4F8C-974D-C4244302E154}"/>
          </ac:spMkLst>
        </pc:spChg>
        <pc:spChg chg="del">
          <ac:chgData name="Corrina Stewart" userId="S::corrina.stewart@bramhopeprimaryschool.co.uk::47a46c61-2e17-40ae-9a3d-a14b8220ea0f" providerId="AD" clId="Web-{BA2CCFBB-049B-6126-5E67-E4C9BDA05582}" dt="2020-11-22T12:52:54.079" v="380"/>
          <ac:spMkLst>
            <pc:docMk/>
            <pc:sldMk cId="2192578203" sldId="280"/>
            <ac:spMk id="3" creationId="{7C041D5C-BD5C-4DA9-97F2-7ECEE6A458C2}"/>
          </ac:spMkLst>
        </pc:spChg>
        <pc:picChg chg="add mod ord">
          <ac:chgData name="Corrina Stewart" userId="S::corrina.stewart@bramhopeprimaryschool.co.uk::47a46c61-2e17-40ae-9a3d-a14b8220ea0f" providerId="AD" clId="Web-{BA2CCFBB-049B-6126-5E67-E4C9BDA05582}" dt="2020-11-22T12:53:33.853" v="427" actId="14100"/>
          <ac:picMkLst>
            <pc:docMk/>
            <pc:sldMk cId="2192578203" sldId="280"/>
            <ac:picMk id="4" creationId="{1579C9AC-4138-45CD-80CA-327C9170FD97}"/>
          </ac:picMkLst>
        </pc:picChg>
      </pc:sldChg>
      <pc:sldChg chg="modSp add ord replId">
        <pc:chgData name="Corrina Stewart" userId="S::corrina.stewart@bramhopeprimaryschool.co.uk::47a46c61-2e17-40ae-9a3d-a14b8220ea0f" providerId="AD" clId="Web-{BA2CCFBB-049B-6126-5E67-E4C9BDA05582}" dt="2020-11-22T12:57:18.732" v="492"/>
        <pc:sldMkLst>
          <pc:docMk/>
          <pc:sldMk cId="1083894328" sldId="281"/>
        </pc:sldMkLst>
        <pc:spChg chg="mod">
          <ac:chgData name="Corrina Stewart" userId="S::corrina.stewart@bramhopeprimaryschool.co.uk::47a46c61-2e17-40ae-9a3d-a14b8220ea0f" providerId="AD" clId="Web-{BA2CCFBB-049B-6126-5E67-E4C9BDA05582}" dt="2020-11-22T12:56:32.322" v="491" actId="20577"/>
          <ac:spMkLst>
            <pc:docMk/>
            <pc:sldMk cId="1083894328" sldId="281"/>
            <ac:spMk id="2" creationId="{76058EA9-747F-4F8C-974D-C4244302E154}"/>
          </ac:spMkLst>
        </pc:spChg>
        <pc:picChg chg="mod">
          <ac:chgData name="Corrina Stewart" userId="S::corrina.stewart@bramhopeprimaryschool.co.uk::47a46c61-2e17-40ae-9a3d-a14b8220ea0f" providerId="AD" clId="Web-{BA2CCFBB-049B-6126-5E67-E4C9BDA05582}" dt="2020-11-22T12:56:26.166" v="484" actId="1076"/>
          <ac:picMkLst>
            <pc:docMk/>
            <pc:sldMk cId="1083894328" sldId="281"/>
            <ac:picMk id="4" creationId="{1579C9AC-4138-45CD-80CA-327C9170FD97}"/>
          </ac:picMkLst>
        </pc:picChg>
      </pc:sldChg>
      <pc:sldChg chg="del">
        <pc:chgData name="Corrina Stewart" userId="S::corrina.stewart@bramhopeprimaryschool.co.uk::47a46c61-2e17-40ae-9a3d-a14b8220ea0f" providerId="AD" clId="Web-{BA2CCFBB-049B-6126-5E67-E4C9BDA05582}" dt="2020-11-22T12:46:44.835" v="367"/>
        <pc:sldMkLst>
          <pc:docMk/>
          <pc:sldMk cId="1492362337" sldId="281"/>
        </pc:sldMkLst>
      </pc:sldChg>
      <pc:sldChg chg="del">
        <pc:chgData name="Corrina Stewart" userId="S::corrina.stewart@bramhopeprimaryschool.co.uk::47a46c61-2e17-40ae-9a3d-a14b8220ea0f" providerId="AD" clId="Web-{BA2CCFBB-049B-6126-5E67-E4C9BDA05582}" dt="2020-11-22T12:46:47.491" v="368"/>
        <pc:sldMkLst>
          <pc:docMk/>
          <pc:sldMk cId="1075349930" sldId="282"/>
        </pc:sldMkLst>
      </pc:sldChg>
      <pc:sldChg chg="del">
        <pc:chgData name="Corrina Stewart" userId="S::corrina.stewart@bramhopeprimaryschool.co.uk::47a46c61-2e17-40ae-9a3d-a14b8220ea0f" providerId="AD" clId="Web-{BA2CCFBB-049B-6126-5E67-E4C9BDA05582}" dt="2020-11-22T12:46:50.085" v="369"/>
        <pc:sldMkLst>
          <pc:docMk/>
          <pc:sldMk cId="4238737305" sldId="283"/>
        </pc:sldMkLst>
      </pc:sldChg>
    </pc:docChg>
  </pc:docChgLst>
  <pc:docChgLst>
    <pc:chgData name="Corrina Stewart" userId="S::corrina.stewart@bramhopeprimaryschool.co.uk::47a46c61-2e17-40ae-9a3d-a14b8220ea0f" providerId="AD" clId="Web-{A0F4EA08-32C1-305D-EBE4-70151C6659FB}"/>
    <pc:docChg chg="modSld">
      <pc:chgData name="Corrina Stewart" userId="S::corrina.stewart@bramhopeprimaryschool.co.uk::47a46c61-2e17-40ae-9a3d-a14b8220ea0f" providerId="AD" clId="Web-{A0F4EA08-32C1-305D-EBE4-70151C6659FB}" dt="2020-11-22T10:20:05.143" v="42" actId="20577"/>
      <pc:docMkLst>
        <pc:docMk/>
      </pc:docMkLst>
      <pc:sldChg chg="modSp">
        <pc:chgData name="Corrina Stewart" userId="S::corrina.stewart@bramhopeprimaryschool.co.uk::47a46c61-2e17-40ae-9a3d-a14b8220ea0f" providerId="AD" clId="Web-{A0F4EA08-32C1-305D-EBE4-70151C6659FB}" dt="2020-11-22T10:20:04.768" v="40" actId="20577"/>
        <pc:sldMkLst>
          <pc:docMk/>
          <pc:sldMk cId="0" sldId="256"/>
        </pc:sldMkLst>
        <pc:spChg chg="mod">
          <ac:chgData name="Corrina Stewart" userId="S::corrina.stewart@bramhopeprimaryschool.co.uk::47a46c61-2e17-40ae-9a3d-a14b8220ea0f" providerId="AD" clId="Web-{A0F4EA08-32C1-305D-EBE4-70151C6659FB}" dt="2020-11-22T10:20:04.768" v="40" actId="20577"/>
          <ac:spMkLst>
            <pc:docMk/>
            <pc:sldMk cId="0" sldId="256"/>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1E44EFC-F7CE-4B33-8C6B-506EEACC481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E44EFC-F7CE-4B33-8C6B-506EEACC481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E44EFC-F7CE-4B33-8C6B-506EEACC481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1E44EFC-F7CE-4B33-8C6B-506EEACC481F}"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1E44EFC-F7CE-4B33-8C6B-506EEACC481F}" type="datetimeFigureOut">
              <a:rPr lang="en-GB" smtClean="0"/>
              <a:t>25/11/2020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1E44EFC-F7CE-4B33-8C6B-506EEACC481F}" type="datetimeFigureOut">
              <a:rPr lang="en-GB" smtClean="0"/>
              <a:t>25/11/2020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E44EFC-F7CE-4B33-8C6B-506EEACC481F}" type="datetimeFigureOut">
              <a:rPr lang="en-GB" smtClean="0"/>
              <a:t>25/11/2020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E44EFC-F7CE-4B33-8C6B-506EEACC481F}"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E44EFC-F7CE-4B33-8C6B-506EEACC481F}"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E44EFC-F7CE-4B33-8C6B-506EEACC481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E44EFC-F7CE-4B33-8C6B-506EEACC481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F714A-06EC-42E6-8CEA-F860999EB89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E44EFC-F7CE-4B33-8C6B-506EEACC481F}" type="datetimeFigureOut">
              <a:rPr lang="en-GB" smtClean="0"/>
              <a:t>25/11/2020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EF714A-06EC-42E6-8CEA-F860999EB892}"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bbc.co.uk/teach/class-clips-video/history-social-studies-ks2-mummification-in-ancient-egypt/zdcrkmn"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708921"/>
            <a:ext cx="7772400" cy="1470025"/>
          </a:xfrm>
        </p:spPr>
        <p:txBody>
          <a:bodyPr>
            <a:normAutofit fontScale="90000"/>
          </a:bodyPr>
          <a:lstStyle/>
          <a:p>
            <a:br>
              <a:rPr lang="en-GB" dirty="0"/>
            </a:br>
            <a:r>
              <a:rPr lang="en-GB" dirty="0">
                <a:cs typeface="Calibri"/>
              </a:rPr>
              <a:t>Our enquiry question this lesson:</a:t>
            </a:r>
            <a:br>
              <a:rPr lang="en-GB" dirty="0">
                <a:cs typeface="Calibri"/>
              </a:rPr>
            </a:br>
            <a:br>
              <a:rPr lang="en-GB" dirty="0">
                <a:cs typeface="Calibri"/>
              </a:rPr>
            </a:br>
            <a:br>
              <a:rPr lang="en-GB" dirty="0"/>
            </a:br>
            <a:r>
              <a:rPr lang="en-GB" dirty="0"/>
              <a:t>LC: Can I explain the role of religion to the Ancient Egyptians?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42619-19A3-49F1-B27A-35D1F748796A}"/>
              </a:ext>
            </a:extLst>
          </p:cNvPr>
          <p:cNvSpPr>
            <a:spLocks noGrp="1"/>
          </p:cNvSpPr>
          <p:nvPr>
            <p:ph type="title"/>
          </p:nvPr>
        </p:nvSpPr>
        <p:spPr/>
        <p:txBody>
          <a:bodyPr/>
          <a:lstStyle/>
          <a:p>
            <a:r>
              <a:rPr lang="en-US">
                <a:cs typeface="Calibri"/>
              </a:rPr>
              <a:t>Role of religion</a:t>
            </a:r>
            <a:endParaRPr lang="en-US"/>
          </a:p>
        </p:txBody>
      </p:sp>
      <p:sp>
        <p:nvSpPr>
          <p:cNvPr id="3" name="Content Placeholder 2">
            <a:extLst>
              <a:ext uri="{FF2B5EF4-FFF2-40B4-BE49-F238E27FC236}">
                <a16:creationId xmlns:a16="http://schemas.microsoft.com/office/drawing/2014/main" id="{9C4627CB-EAE2-40F8-A09A-646921297BD6}"/>
              </a:ext>
            </a:extLst>
          </p:cNvPr>
          <p:cNvSpPr>
            <a:spLocks noGrp="1"/>
          </p:cNvSpPr>
          <p:nvPr>
            <p:ph idx="1"/>
          </p:nvPr>
        </p:nvSpPr>
        <p:spPr>
          <a:xfrm>
            <a:off x="457200" y="1600200"/>
            <a:ext cx="8229600" cy="4813510"/>
          </a:xfrm>
        </p:spPr>
        <p:txBody>
          <a:bodyPr vert="horz" lIns="91440" tIns="45720" rIns="91440" bIns="45720" rtlCol="0" anchor="t">
            <a:normAutofit/>
          </a:bodyPr>
          <a:lstStyle/>
          <a:p>
            <a:r>
              <a:rPr lang="en-US" dirty="0">
                <a:ea typeface="+mn-lt"/>
                <a:cs typeface="+mn-lt"/>
              </a:rPr>
              <a:t>Religion was very important to the ancient Egyptians and they worshipped a range of gods and goddesses (this is known as polytheism). </a:t>
            </a:r>
            <a:endParaRPr lang="en-US"/>
          </a:p>
          <a:p>
            <a:r>
              <a:rPr lang="en-US" dirty="0">
                <a:ea typeface="+mn-lt"/>
                <a:cs typeface="+mn-lt"/>
              </a:rPr>
              <a:t>They believed that the gods were representative of natural forces including the sun, moon, and river Nile. </a:t>
            </a:r>
            <a:endParaRPr lang="en-US">
              <a:ea typeface="+mn-lt"/>
              <a:cs typeface="+mn-lt"/>
            </a:endParaRPr>
          </a:p>
          <a:p>
            <a:r>
              <a:rPr lang="en-US" dirty="0">
                <a:ea typeface="+mn-lt"/>
                <a:cs typeface="+mn-lt"/>
              </a:rPr>
              <a:t>In addition, the gods had both human and animal features.</a:t>
            </a:r>
            <a:endParaRPr lang="en-US">
              <a:cs typeface="Calibri"/>
            </a:endParaRPr>
          </a:p>
          <a:p>
            <a:pPr marL="0" indent="0">
              <a:buNone/>
            </a:pPr>
            <a:endParaRPr lang="en-US" dirty="0">
              <a:cs typeface="Calibri"/>
            </a:endParaRPr>
          </a:p>
        </p:txBody>
      </p:sp>
    </p:spTree>
    <p:extLst>
      <p:ext uri="{BB962C8B-B14F-4D97-AF65-F5344CB8AC3E}">
        <p14:creationId xmlns:p14="http://schemas.microsoft.com/office/powerpoint/2010/main" val="3137478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5B60E-3C55-4861-ADE1-E2CD79C8CD49}"/>
              </a:ext>
            </a:extLst>
          </p:cNvPr>
          <p:cNvSpPr>
            <a:spLocks noGrp="1"/>
          </p:cNvSpPr>
          <p:nvPr>
            <p:ph type="title"/>
          </p:nvPr>
        </p:nvSpPr>
        <p:spPr/>
        <p:txBody>
          <a:bodyPr/>
          <a:lstStyle/>
          <a:p>
            <a:r>
              <a:rPr lang="en-US" dirty="0">
                <a:cs typeface="Calibri"/>
              </a:rPr>
              <a:t>How do we know it was important?</a:t>
            </a:r>
            <a:endParaRPr lang="en-US" dirty="0"/>
          </a:p>
        </p:txBody>
      </p:sp>
      <p:sp>
        <p:nvSpPr>
          <p:cNvPr id="3" name="Content Placeholder 2">
            <a:extLst>
              <a:ext uri="{FF2B5EF4-FFF2-40B4-BE49-F238E27FC236}">
                <a16:creationId xmlns:a16="http://schemas.microsoft.com/office/drawing/2014/main" id="{686D51CA-8DE5-41A8-B307-D34CF2B81810}"/>
              </a:ext>
            </a:extLst>
          </p:cNvPr>
          <p:cNvSpPr>
            <a:spLocks noGrp="1"/>
          </p:cNvSpPr>
          <p:nvPr>
            <p:ph idx="1"/>
          </p:nvPr>
        </p:nvSpPr>
        <p:spPr>
          <a:xfrm>
            <a:off x="457200" y="1424457"/>
            <a:ext cx="8229600" cy="773473"/>
          </a:xfrm>
        </p:spPr>
        <p:txBody>
          <a:bodyPr vert="horz" lIns="91440" tIns="45720" rIns="91440" bIns="45720" rtlCol="0" anchor="t">
            <a:normAutofit/>
          </a:bodyPr>
          <a:lstStyle/>
          <a:p>
            <a:r>
              <a:rPr lang="en-US" dirty="0">
                <a:ea typeface="+mn-lt"/>
                <a:cs typeface="+mn-lt"/>
              </a:rPr>
              <a:t>What types of evidence do we have?</a:t>
            </a:r>
            <a:endParaRPr lang="en-US" dirty="0">
              <a:cs typeface="Calibri"/>
            </a:endParaRPr>
          </a:p>
          <a:p>
            <a:pPr marL="0" indent="0">
              <a:buNone/>
            </a:pPr>
            <a:endParaRPr lang="en-US" dirty="0">
              <a:cs typeface="Calibri"/>
            </a:endParaRPr>
          </a:p>
        </p:txBody>
      </p:sp>
      <p:pic>
        <p:nvPicPr>
          <p:cNvPr id="4" name="Picture 4" descr="A picture containing front, table, street&#10;&#10;Description automatically generated">
            <a:extLst>
              <a:ext uri="{FF2B5EF4-FFF2-40B4-BE49-F238E27FC236}">
                <a16:creationId xmlns:a16="http://schemas.microsoft.com/office/drawing/2014/main" id="{1A07DCB2-3451-495E-A9BB-2023E2EFD3CA}"/>
              </a:ext>
            </a:extLst>
          </p:cNvPr>
          <p:cNvPicPr>
            <a:picLocks noChangeAspect="1"/>
          </p:cNvPicPr>
          <p:nvPr/>
        </p:nvPicPr>
        <p:blipFill>
          <a:blip r:embed="rId2"/>
          <a:stretch>
            <a:fillRect/>
          </a:stretch>
        </p:blipFill>
        <p:spPr>
          <a:xfrm>
            <a:off x="152400" y="2194794"/>
            <a:ext cx="3030747" cy="4222449"/>
          </a:xfrm>
          <a:prstGeom prst="rect">
            <a:avLst/>
          </a:prstGeom>
        </p:spPr>
      </p:pic>
      <p:pic>
        <p:nvPicPr>
          <p:cNvPr id="5" name="Picture 5" descr="A large building&#10;&#10;Description automatically generated">
            <a:extLst>
              <a:ext uri="{FF2B5EF4-FFF2-40B4-BE49-F238E27FC236}">
                <a16:creationId xmlns:a16="http://schemas.microsoft.com/office/drawing/2014/main" id="{9D77BA81-8BEE-4652-B714-87C85DADB435}"/>
              </a:ext>
            </a:extLst>
          </p:cNvPr>
          <p:cNvPicPr>
            <a:picLocks noChangeAspect="1"/>
          </p:cNvPicPr>
          <p:nvPr/>
        </p:nvPicPr>
        <p:blipFill>
          <a:blip r:embed="rId3"/>
          <a:stretch>
            <a:fillRect/>
          </a:stretch>
        </p:blipFill>
        <p:spPr>
          <a:xfrm>
            <a:off x="3459193" y="2177642"/>
            <a:ext cx="2743200" cy="2071396"/>
          </a:xfrm>
          <a:prstGeom prst="rect">
            <a:avLst/>
          </a:prstGeom>
        </p:spPr>
      </p:pic>
      <p:pic>
        <p:nvPicPr>
          <p:cNvPr id="7" name="Picture 7" descr="A close up of a desert&#10;&#10;Description automatically generated">
            <a:extLst>
              <a:ext uri="{FF2B5EF4-FFF2-40B4-BE49-F238E27FC236}">
                <a16:creationId xmlns:a16="http://schemas.microsoft.com/office/drawing/2014/main" id="{867DD5F3-7385-404F-BFBA-C54C290960B5}"/>
              </a:ext>
            </a:extLst>
          </p:cNvPr>
          <p:cNvPicPr>
            <a:picLocks noChangeAspect="1"/>
          </p:cNvPicPr>
          <p:nvPr/>
        </p:nvPicPr>
        <p:blipFill>
          <a:blip r:embed="rId4"/>
          <a:stretch>
            <a:fillRect/>
          </a:stretch>
        </p:blipFill>
        <p:spPr>
          <a:xfrm>
            <a:off x="3339771" y="4572449"/>
            <a:ext cx="2953288" cy="2011930"/>
          </a:xfrm>
          <a:prstGeom prst="rect">
            <a:avLst/>
          </a:prstGeom>
        </p:spPr>
      </p:pic>
      <p:pic>
        <p:nvPicPr>
          <p:cNvPr id="8" name="Picture 8" descr="Text&#10;&#10;Description automatically generated">
            <a:extLst>
              <a:ext uri="{FF2B5EF4-FFF2-40B4-BE49-F238E27FC236}">
                <a16:creationId xmlns:a16="http://schemas.microsoft.com/office/drawing/2014/main" id="{7670EF58-437B-4F7B-893F-E73FC881D3D5}"/>
              </a:ext>
            </a:extLst>
          </p:cNvPr>
          <p:cNvPicPr>
            <a:picLocks noChangeAspect="1"/>
          </p:cNvPicPr>
          <p:nvPr/>
        </p:nvPicPr>
        <p:blipFill>
          <a:blip r:embed="rId5"/>
          <a:stretch>
            <a:fillRect/>
          </a:stretch>
        </p:blipFill>
        <p:spPr>
          <a:xfrm>
            <a:off x="6396667" y="2605088"/>
            <a:ext cx="2647950" cy="1647825"/>
          </a:xfrm>
          <a:prstGeom prst="rect">
            <a:avLst/>
          </a:prstGeom>
        </p:spPr>
      </p:pic>
    </p:spTree>
    <p:extLst>
      <p:ext uri="{BB962C8B-B14F-4D97-AF65-F5344CB8AC3E}">
        <p14:creationId xmlns:p14="http://schemas.microsoft.com/office/powerpoint/2010/main" val="2260808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9F34D-2FC0-495C-BD34-2485CD53A4D5}"/>
              </a:ext>
            </a:extLst>
          </p:cNvPr>
          <p:cNvSpPr>
            <a:spLocks noGrp="1"/>
          </p:cNvSpPr>
          <p:nvPr>
            <p:ph type="title"/>
          </p:nvPr>
        </p:nvSpPr>
        <p:spPr>
          <a:xfrm>
            <a:off x="457200" y="58978"/>
            <a:ext cx="8229600" cy="1143000"/>
          </a:xfrm>
        </p:spPr>
        <p:txBody>
          <a:bodyPr/>
          <a:lstStyle/>
          <a:p>
            <a:r>
              <a:rPr lang="en-US">
                <a:cs typeface="Calibri"/>
              </a:rPr>
              <a:t>Ancient Egyptian Religion</a:t>
            </a:r>
            <a:endParaRPr lang="en-US" dirty="0"/>
          </a:p>
        </p:txBody>
      </p:sp>
      <p:sp>
        <p:nvSpPr>
          <p:cNvPr id="3" name="Content Placeholder 2">
            <a:extLst>
              <a:ext uri="{FF2B5EF4-FFF2-40B4-BE49-F238E27FC236}">
                <a16:creationId xmlns:a16="http://schemas.microsoft.com/office/drawing/2014/main" id="{00077E70-883D-469E-A2AE-15A4277C8215}"/>
              </a:ext>
            </a:extLst>
          </p:cNvPr>
          <p:cNvSpPr>
            <a:spLocks noGrp="1"/>
          </p:cNvSpPr>
          <p:nvPr>
            <p:ph idx="1"/>
          </p:nvPr>
        </p:nvSpPr>
        <p:spPr>
          <a:xfrm>
            <a:off x="201801" y="1114585"/>
            <a:ext cx="8726556" cy="5136508"/>
          </a:xfrm>
        </p:spPr>
        <p:txBody>
          <a:bodyPr vert="horz" lIns="91440" tIns="45720" rIns="91440" bIns="45720" rtlCol="0" anchor="t">
            <a:noAutofit/>
          </a:bodyPr>
          <a:lstStyle/>
          <a:p>
            <a:r>
              <a:rPr lang="en-US" sz="2600" dirty="0">
                <a:cs typeface="Calibri"/>
              </a:rPr>
              <a:t>Worship was considered the main focus of everyday life</a:t>
            </a:r>
          </a:p>
          <a:p>
            <a:r>
              <a:rPr lang="en-US" sz="2600" dirty="0">
                <a:cs typeface="Calibri"/>
              </a:rPr>
              <a:t>They believed in many gods / goddesses - POLYTHEISTIC</a:t>
            </a:r>
          </a:p>
          <a:p>
            <a:r>
              <a:rPr lang="en-US" sz="2600" dirty="0">
                <a:cs typeface="Calibri"/>
              </a:rPr>
              <a:t>They believed that gods represented natural forces (floods, the moon and the sun)</a:t>
            </a:r>
          </a:p>
          <a:p>
            <a:r>
              <a:rPr lang="en-US" sz="2600" dirty="0">
                <a:cs typeface="Calibri"/>
              </a:rPr>
              <a:t>They believed that gods took on human characteristics when they visited Earth; some were represented with human bodies and animal heads</a:t>
            </a:r>
          </a:p>
          <a:p>
            <a:r>
              <a:rPr lang="en-US" sz="2600" dirty="0">
                <a:ea typeface="+mn-lt"/>
                <a:cs typeface="+mn-lt"/>
              </a:rPr>
              <a:t>They believed that the gods were involved with all aspects of life. The gods caused the rain, controlled the growth of crops, determined birth and death, and ultimately were behind everything. Nothing happened by chance – very similar to the Ancient Greeks (Yr4 may remember from last year). </a:t>
            </a:r>
            <a:endParaRPr lang="en-US" sz="2600" dirty="0">
              <a:cs typeface="Calibri"/>
            </a:endParaRPr>
          </a:p>
          <a:p>
            <a:endParaRPr lang="en-US" dirty="0">
              <a:cs typeface="Calibri"/>
            </a:endParaRPr>
          </a:p>
        </p:txBody>
      </p:sp>
    </p:spTree>
    <p:extLst>
      <p:ext uri="{BB962C8B-B14F-4D97-AF65-F5344CB8AC3E}">
        <p14:creationId xmlns:p14="http://schemas.microsoft.com/office/powerpoint/2010/main" val="2498194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03A47-59AE-46D0-8E26-5D90F69A3014}"/>
              </a:ext>
            </a:extLst>
          </p:cNvPr>
          <p:cNvSpPr>
            <a:spLocks noGrp="1"/>
          </p:cNvSpPr>
          <p:nvPr>
            <p:ph type="title"/>
          </p:nvPr>
        </p:nvSpPr>
        <p:spPr>
          <a:xfrm>
            <a:off x="514709" y="1468"/>
            <a:ext cx="8229600" cy="1143000"/>
          </a:xfrm>
        </p:spPr>
        <p:txBody>
          <a:bodyPr/>
          <a:lstStyle/>
          <a:p>
            <a:r>
              <a:rPr lang="en-US" dirty="0">
                <a:cs typeface="Calibri"/>
              </a:rPr>
              <a:t>Gods / Goddesses</a:t>
            </a:r>
            <a:endParaRPr lang="en-US" dirty="0"/>
          </a:p>
        </p:txBody>
      </p:sp>
      <p:sp>
        <p:nvSpPr>
          <p:cNvPr id="3" name="Content Placeholder 2">
            <a:extLst>
              <a:ext uri="{FF2B5EF4-FFF2-40B4-BE49-F238E27FC236}">
                <a16:creationId xmlns:a16="http://schemas.microsoft.com/office/drawing/2014/main" id="{9B735553-7EDE-4DB7-AF16-04E2917B664B}"/>
              </a:ext>
            </a:extLst>
          </p:cNvPr>
          <p:cNvSpPr>
            <a:spLocks noGrp="1"/>
          </p:cNvSpPr>
          <p:nvPr>
            <p:ph idx="1"/>
          </p:nvPr>
        </p:nvSpPr>
        <p:spPr>
          <a:xfrm>
            <a:off x="329411" y="1056896"/>
            <a:ext cx="8485177" cy="5235900"/>
          </a:xfrm>
        </p:spPr>
        <p:txBody>
          <a:bodyPr vert="horz" lIns="91440" tIns="45720" rIns="91440" bIns="45720" rtlCol="0" anchor="t">
            <a:normAutofit/>
          </a:bodyPr>
          <a:lstStyle/>
          <a:p>
            <a:r>
              <a:rPr lang="en-US" dirty="0">
                <a:ea typeface="+mn-lt"/>
                <a:cs typeface="+mn-lt"/>
              </a:rPr>
              <a:t>Many Egyptian gods find their origin in several of the Egyptian creation myths</a:t>
            </a:r>
          </a:p>
          <a:p>
            <a:r>
              <a:rPr lang="en-US" dirty="0">
                <a:cs typeface="Calibri"/>
              </a:rPr>
              <a:t>Here are some of them.</a:t>
            </a:r>
          </a:p>
          <a:p>
            <a:r>
              <a:rPr lang="en-US" dirty="0">
                <a:cs typeface="Calibri"/>
              </a:rPr>
              <a:t>Ra - sun god, god of the underworld</a:t>
            </a:r>
          </a:p>
          <a:p>
            <a:r>
              <a:rPr lang="en-US" dirty="0">
                <a:cs typeface="Calibri"/>
              </a:rPr>
              <a:t>Osiris - god of the Nile</a:t>
            </a:r>
          </a:p>
          <a:p>
            <a:r>
              <a:rPr lang="en-US" dirty="0">
                <a:cs typeface="Calibri"/>
              </a:rPr>
              <a:t>Anubis – god of the after life</a:t>
            </a:r>
          </a:p>
          <a:p>
            <a:r>
              <a:rPr lang="en-US" dirty="0">
                <a:cs typeface="Calibri"/>
              </a:rPr>
              <a:t>Horus – god of the sky</a:t>
            </a:r>
          </a:p>
          <a:p>
            <a:r>
              <a:rPr lang="en-US" dirty="0">
                <a:cs typeface="Calibri"/>
              </a:rPr>
              <a:t>The Ancient Greeks believed that the Greek gods were ancestors from the Egyptian gods.</a:t>
            </a:r>
          </a:p>
        </p:txBody>
      </p:sp>
    </p:spTree>
    <p:extLst>
      <p:ext uri="{BB962C8B-B14F-4D97-AF65-F5344CB8AC3E}">
        <p14:creationId xmlns:p14="http://schemas.microsoft.com/office/powerpoint/2010/main" val="3615789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35E2F-B4D3-43A9-97CC-24D332686966}"/>
              </a:ext>
            </a:extLst>
          </p:cNvPr>
          <p:cNvSpPr>
            <a:spLocks noGrp="1"/>
          </p:cNvSpPr>
          <p:nvPr>
            <p:ph type="title"/>
          </p:nvPr>
        </p:nvSpPr>
        <p:spPr>
          <a:xfrm>
            <a:off x="3908652" y="217502"/>
            <a:ext cx="4817137" cy="782082"/>
          </a:xfrm>
        </p:spPr>
        <p:txBody>
          <a:bodyPr>
            <a:normAutofit/>
          </a:bodyPr>
          <a:lstStyle/>
          <a:p>
            <a:r>
              <a:rPr lang="en-US">
                <a:cs typeface="Calibri"/>
              </a:rPr>
              <a:t>Pyramids</a:t>
            </a:r>
            <a:endParaRPr lang="en-US"/>
          </a:p>
        </p:txBody>
      </p:sp>
      <p:sp>
        <p:nvSpPr>
          <p:cNvPr id="11" name="Rectangle 10">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solidFill>
            <a:srgbClr val="6B60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4" y="484632"/>
            <a:ext cx="275005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close up of a desert&#10;&#10;Description automatically generated">
            <a:extLst>
              <a:ext uri="{FF2B5EF4-FFF2-40B4-BE49-F238E27FC236}">
                <a16:creationId xmlns:a16="http://schemas.microsoft.com/office/drawing/2014/main" id="{FB2950A9-BBBC-4B60-B4AF-AC0D012517E9}"/>
              </a:ext>
            </a:extLst>
          </p:cNvPr>
          <p:cNvPicPr>
            <a:picLocks noChangeAspect="1"/>
          </p:cNvPicPr>
          <p:nvPr/>
        </p:nvPicPr>
        <p:blipFill>
          <a:blip r:embed="rId2"/>
          <a:stretch>
            <a:fillRect/>
          </a:stretch>
        </p:blipFill>
        <p:spPr>
          <a:xfrm>
            <a:off x="603504" y="3635945"/>
            <a:ext cx="2269998" cy="1490540"/>
          </a:xfrm>
          <a:prstGeom prst="rect">
            <a:avLst/>
          </a:prstGeom>
        </p:spPr>
      </p:pic>
      <p:pic>
        <p:nvPicPr>
          <p:cNvPr id="6" name="Picture 6" descr="A group of people on a rocky beach&#10;&#10;Description automatically generated">
            <a:extLst>
              <a:ext uri="{FF2B5EF4-FFF2-40B4-BE49-F238E27FC236}">
                <a16:creationId xmlns:a16="http://schemas.microsoft.com/office/drawing/2014/main" id="{91B0E4CB-3663-495E-9880-80E7A4495164}"/>
              </a:ext>
            </a:extLst>
          </p:cNvPr>
          <p:cNvPicPr>
            <a:picLocks noChangeAspect="1"/>
          </p:cNvPicPr>
          <p:nvPr/>
        </p:nvPicPr>
        <p:blipFill>
          <a:blip r:embed="rId3"/>
          <a:stretch>
            <a:fillRect/>
          </a:stretch>
        </p:blipFill>
        <p:spPr>
          <a:xfrm>
            <a:off x="603504" y="1531249"/>
            <a:ext cx="2269997" cy="1414215"/>
          </a:xfrm>
          <a:prstGeom prst="rect">
            <a:avLst/>
          </a:prstGeom>
          <a:effectLst/>
        </p:spPr>
      </p:pic>
      <p:sp>
        <p:nvSpPr>
          <p:cNvPr id="3" name="Content Placeholder 2">
            <a:extLst>
              <a:ext uri="{FF2B5EF4-FFF2-40B4-BE49-F238E27FC236}">
                <a16:creationId xmlns:a16="http://schemas.microsoft.com/office/drawing/2014/main" id="{6140F022-6810-44EB-9C19-76964DEEC3BC}"/>
              </a:ext>
            </a:extLst>
          </p:cNvPr>
          <p:cNvSpPr>
            <a:spLocks noGrp="1"/>
          </p:cNvSpPr>
          <p:nvPr>
            <p:ph idx="1"/>
          </p:nvPr>
        </p:nvSpPr>
        <p:spPr>
          <a:xfrm>
            <a:off x="3851859" y="1046922"/>
            <a:ext cx="5030117" cy="3785419"/>
          </a:xfrm>
        </p:spPr>
        <p:txBody>
          <a:bodyPr vert="horz" lIns="91440" tIns="45720" rIns="91440" bIns="45720" rtlCol="0" anchor="t">
            <a:noAutofit/>
          </a:bodyPr>
          <a:lstStyle/>
          <a:p>
            <a:r>
              <a:rPr lang="en-US" sz="2400" dirty="0">
                <a:ea typeface="+mn-lt"/>
                <a:cs typeface="+mn-lt"/>
              </a:rPr>
              <a:t>The pyramids were built as burial places and monuments to the Pharaohs. </a:t>
            </a:r>
          </a:p>
          <a:p>
            <a:r>
              <a:rPr lang="en-US" sz="2400" dirty="0">
                <a:ea typeface="+mn-lt"/>
                <a:cs typeface="+mn-lt"/>
              </a:rPr>
              <a:t>The Egyptians believed that the Pharaoh needed certain things to succeed in the afterlife. </a:t>
            </a:r>
            <a:endParaRPr lang="en-US"/>
          </a:p>
          <a:p>
            <a:r>
              <a:rPr lang="en-US" sz="2400" dirty="0">
                <a:ea typeface="+mn-lt"/>
                <a:cs typeface="+mn-lt"/>
              </a:rPr>
              <a:t>Deep inside the pyramid the Pharaoh would be buried with all sorts of items and treasure that he may need to survive in the afterlife.</a:t>
            </a:r>
            <a:endParaRPr lang="en-US" sz="1800" dirty="0">
              <a:cs typeface="Calibri"/>
            </a:endParaRPr>
          </a:p>
        </p:txBody>
      </p:sp>
      <p:pic>
        <p:nvPicPr>
          <p:cNvPr id="7" name="Picture 7" descr="A piece of chocolate cake on a plate&#10;&#10;Description automatically generated">
            <a:extLst>
              <a:ext uri="{FF2B5EF4-FFF2-40B4-BE49-F238E27FC236}">
                <a16:creationId xmlns:a16="http://schemas.microsoft.com/office/drawing/2014/main" id="{E4C55010-550D-48E4-8CE6-EB75CFF7A4F6}"/>
              </a:ext>
            </a:extLst>
          </p:cNvPr>
          <p:cNvPicPr>
            <a:picLocks noChangeAspect="1"/>
          </p:cNvPicPr>
          <p:nvPr/>
        </p:nvPicPr>
        <p:blipFill>
          <a:blip r:embed="rId4"/>
          <a:stretch>
            <a:fillRect/>
          </a:stretch>
        </p:blipFill>
        <p:spPr>
          <a:xfrm>
            <a:off x="3725754" y="5475313"/>
            <a:ext cx="1493710" cy="1089922"/>
          </a:xfrm>
          <a:prstGeom prst="rect">
            <a:avLst/>
          </a:prstGeom>
        </p:spPr>
      </p:pic>
      <p:pic>
        <p:nvPicPr>
          <p:cNvPr id="8" name="Picture 8" descr="A close up of a glass with a blue background&#10;&#10;Description automatically generated">
            <a:extLst>
              <a:ext uri="{FF2B5EF4-FFF2-40B4-BE49-F238E27FC236}">
                <a16:creationId xmlns:a16="http://schemas.microsoft.com/office/drawing/2014/main" id="{FB7FE2D0-6EA2-49D1-83F8-93AFB518EF1A}"/>
              </a:ext>
            </a:extLst>
          </p:cNvPr>
          <p:cNvPicPr>
            <a:picLocks noChangeAspect="1"/>
          </p:cNvPicPr>
          <p:nvPr/>
        </p:nvPicPr>
        <p:blipFill>
          <a:blip r:embed="rId5"/>
          <a:stretch>
            <a:fillRect/>
          </a:stretch>
        </p:blipFill>
        <p:spPr>
          <a:xfrm>
            <a:off x="5514797" y="5360783"/>
            <a:ext cx="1025151" cy="1333179"/>
          </a:xfrm>
          <a:prstGeom prst="rect">
            <a:avLst/>
          </a:prstGeom>
        </p:spPr>
      </p:pic>
      <p:pic>
        <p:nvPicPr>
          <p:cNvPr id="10" name="Picture 11" descr="A close up&#10;&#10;Description automatically generated">
            <a:extLst>
              <a:ext uri="{FF2B5EF4-FFF2-40B4-BE49-F238E27FC236}">
                <a16:creationId xmlns:a16="http://schemas.microsoft.com/office/drawing/2014/main" id="{C5100F53-942F-42C7-8D72-40567581DD50}"/>
              </a:ext>
            </a:extLst>
          </p:cNvPr>
          <p:cNvPicPr>
            <a:picLocks noChangeAspect="1"/>
          </p:cNvPicPr>
          <p:nvPr/>
        </p:nvPicPr>
        <p:blipFill>
          <a:blip r:embed="rId6"/>
          <a:stretch>
            <a:fillRect/>
          </a:stretch>
        </p:blipFill>
        <p:spPr>
          <a:xfrm>
            <a:off x="6849481" y="5362998"/>
            <a:ext cx="2090058" cy="1328752"/>
          </a:xfrm>
          <a:prstGeom prst="rect">
            <a:avLst/>
          </a:prstGeom>
        </p:spPr>
      </p:pic>
    </p:spTree>
    <p:extLst>
      <p:ext uri="{BB962C8B-B14F-4D97-AF65-F5344CB8AC3E}">
        <p14:creationId xmlns:p14="http://schemas.microsoft.com/office/powerpoint/2010/main" val="2325147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B3A5C-4601-4FDD-8112-48E9E4D82408}"/>
              </a:ext>
            </a:extLst>
          </p:cNvPr>
          <p:cNvSpPr>
            <a:spLocks noGrp="1"/>
          </p:cNvSpPr>
          <p:nvPr>
            <p:ph type="title"/>
          </p:nvPr>
        </p:nvSpPr>
        <p:spPr>
          <a:xfrm>
            <a:off x="457200" y="104253"/>
            <a:ext cx="8229600" cy="1143000"/>
          </a:xfrm>
        </p:spPr>
        <p:txBody>
          <a:bodyPr/>
          <a:lstStyle/>
          <a:p>
            <a:r>
              <a:rPr lang="en-US" dirty="0">
                <a:cs typeface="Calibri"/>
              </a:rPr>
              <a:t>Temples</a:t>
            </a:r>
            <a:endParaRPr lang="en-US" dirty="0"/>
          </a:p>
        </p:txBody>
      </p:sp>
      <p:sp>
        <p:nvSpPr>
          <p:cNvPr id="3" name="Content Placeholder 2">
            <a:extLst>
              <a:ext uri="{FF2B5EF4-FFF2-40B4-BE49-F238E27FC236}">
                <a16:creationId xmlns:a16="http://schemas.microsoft.com/office/drawing/2014/main" id="{3B75469B-A47B-4EFF-BB9C-8FE42BDEDA48}"/>
              </a:ext>
            </a:extLst>
          </p:cNvPr>
          <p:cNvSpPr>
            <a:spLocks noGrp="1"/>
          </p:cNvSpPr>
          <p:nvPr>
            <p:ph idx="1"/>
          </p:nvPr>
        </p:nvSpPr>
        <p:spPr>
          <a:xfrm>
            <a:off x="400405" y="1117442"/>
            <a:ext cx="8229600" cy="4525963"/>
          </a:xfrm>
        </p:spPr>
        <p:txBody>
          <a:bodyPr vert="horz" lIns="91440" tIns="45720" rIns="91440" bIns="45720" rtlCol="0" anchor="t">
            <a:normAutofit/>
          </a:bodyPr>
          <a:lstStyle/>
          <a:p>
            <a:r>
              <a:rPr lang="en-US" dirty="0">
                <a:cs typeface="Calibri"/>
              </a:rPr>
              <a:t>This is Abu Simbel – a huge temple built by Rameses II. </a:t>
            </a:r>
          </a:p>
        </p:txBody>
      </p:sp>
      <p:pic>
        <p:nvPicPr>
          <p:cNvPr id="4" name="Picture 4" descr="A group of people in front of a stone building&#10;&#10;Description automatically generated">
            <a:extLst>
              <a:ext uri="{FF2B5EF4-FFF2-40B4-BE49-F238E27FC236}">
                <a16:creationId xmlns:a16="http://schemas.microsoft.com/office/drawing/2014/main" id="{33E1B5E0-EA85-40B1-BBE7-190944C31318}"/>
              </a:ext>
            </a:extLst>
          </p:cNvPr>
          <p:cNvPicPr>
            <a:picLocks noChangeAspect="1"/>
          </p:cNvPicPr>
          <p:nvPr/>
        </p:nvPicPr>
        <p:blipFill>
          <a:blip r:embed="rId2"/>
          <a:stretch>
            <a:fillRect/>
          </a:stretch>
        </p:blipFill>
        <p:spPr>
          <a:xfrm>
            <a:off x="687220" y="2744955"/>
            <a:ext cx="4219871" cy="3597295"/>
          </a:xfrm>
          <a:prstGeom prst="rect">
            <a:avLst/>
          </a:prstGeom>
        </p:spPr>
      </p:pic>
      <p:pic>
        <p:nvPicPr>
          <p:cNvPr id="6" name="Picture 6" descr="A picture containing indoor, building, wooden, wood&#10;&#10;Description automatically generated">
            <a:extLst>
              <a:ext uri="{FF2B5EF4-FFF2-40B4-BE49-F238E27FC236}">
                <a16:creationId xmlns:a16="http://schemas.microsoft.com/office/drawing/2014/main" id="{93682857-E2A8-4E90-AF32-7C02EA56BC92}"/>
              </a:ext>
            </a:extLst>
          </p:cNvPr>
          <p:cNvPicPr>
            <a:picLocks noChangeAspect="1"/>
          </p:cNvPicPr>
          <p:nvPr/>
        </p:nvPicPr>
        <p:blipFill>
          <a:blip r:embed="rId3"/>
          <a:stretch>
            <a:fillRect/>
          </a:stretch>
        </p:blipFill>
        <p:spPr>
          <a:xfrm>
            <a:off x="5301816" y="2239144"/>
            <a:ext cx="3552528" cy="4466928"/>
          </a:xfrm>
          <a:prstGeom prst="rect">
            <a:avLst/>
          </a:prstGeom>
        </p:spPr>
      </p:pic>
    </p:spTree>
    <p:extLst>
      <p:ext uri="{BB962C8B-B14F-4D97-AF65-F5344CB8AC3E}">
        <p14:creationId xmlns:p14="http://schemas.microsoft.com/office/powerpoint/2010/main" val="25310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75469B-A47B-4EFF-BB9C-8FE42BDEDA48}"/>
              </a:ext>
            </a:extLst>
          </p:cNvPr>
          <p:cNvSpPr>
            <a:spLocks noGrp="1"/>
          </p:cNvSpPr>
          <p:nvPr>
            <p:ph idx="1"/>
          </p:nvPr>
        </p:nvSpPr>
        <p:spPr>
          <a:xfrm>
            <a:off x="286815" y="265517"/>
            <a:ext cx="8627165" cy="4525963"/>
          </a:xfrm>
        </p:spPr>
        <p:txBody>
          <a:bodyPr vert="horz" lIns="91440" tIns="45720" rIns="91440" bIns="45720" rtlCol="0" anchor="t">
            <a:normAutofit/>
          </a:bodyPr>
          <a:lstStyle/>
          <a:p>
            <a:r>
              <a:rPr lang="en-US">
                <a:cs typeface="Calibri"/>
              </a:rPr>
              <a:t>Temples were built to honour the gods and Pharaohs.  They were built from stone in order to be long lasting.</a:t>
            </a:r>
          </a:p>
          <a:p>
            <a:r>
              <a:rPr lang="en-US">
                <a:cs typeface="Calibri"/>
              </a:rPr>
              <a:t>The Valley of the Kings became the main burial sites for Pharaohs once they'd stopped building pyramids.</a:t>
            </a:r>
            <a:endParaRPr lang="en-US" dirty="0">
              <a:cs typeface="Calibri"/>
            </a:endParaRPr>
          </a:p>
          <a:p>
            <a:endParaRPr lang="en-US" dirty="0">
              <a:cs typeface="Calibri"/>
            </a:endParaRPr>
          </a:p>
        </p:txBody>
      </p:sp>
      <p:pic>
        <p:nvPicPr>
          <p:cNvPr id="5" name="Picture 5" descr="A large stone building&#10;&#10;Description automatically generated">
            <a:extLst>
              <a:ext uri="{FF2B5EF4-FFF2-40B4-BE49-F238E27FC236}">
                <a16:creationId xmlns:a16="http://schemas.microsoft.com/office/drawing/2014/main" id="{7CAD3F24-3693-455B-9F20-3A589DD07219}"/>
              </a:ext>
            </a:extLst>
          </p:cNvPr>
          <p:cNvPicPr>
            <a:picLocks noChangeAspect="1"/>
          </p:cNvPicPr>
          <p:nvPr/>
        </p:nvPicPr>
        <p:blipFill>
          <a:blip r:embed="rId2"/>
          <a:stretch>
            <a:fillRect/>
          </a:stretch>
        </p:blipFill>
        <p:spPr>
          <a:xfrm>
            <a:off x="4819592" y="3745573"/>
            <a:ext cx="4091016" cy="2689362"/>
          </a:xfrm>
          <a:prstGeom prst="rect">
            <a:avLst/>
          </a:prstGeom>
        </p:spPr>
      </p:pic>
      <p:pic>
        <p:nvPicPr>
          <p:cNvPr id="6" name="Picture 6" descr="A group of people standing in front of a building&#10;&#10;Description automatically generated">
            <a:extLst>
              <a:ext uri="{FF2B5EF4-FFF2-40B4-BE49-F238E27FC236}">
                <a16:creationId xmlns:a16="http://schemas.microsoft.com/office/drawing/2014/main" id="{9A00FC7A-CE0A-40BC-A071-F43342F3AD01}"/>
              </a:ext>
            </a:extLst>
          </p:cNvPr>
          <p:cNvPicPr>
            <a:picLocks noChangeAspect="1"/>
          </p:cNvPicPr>
          <p:nvPr/>
        </p:nvPicPr>
        <p:blipFill>
          <a:blip r:embed="rId3"/>
          <a:stretch>
            <a:fillRect/>
          </a:stretch>
        </p:blipFill>
        <p:spPr>
          <a:xfrm>
            <a:off x="289655" y="3744755"/>
            <a:ext cx="4347659" cy="2946577"/>
          </a:xfrm>
          <a:prstGeom prst="rect">
            <a:avLst/>
          </a:prstGeom>
        </p:spPr>
      </p:pic>
    </p:spTree>
    <p:extLst>
      <p:ext uri="{BB962C8B-B14F-4D97-AF65-F5344CB8AC3E}">
        <p14:creationId xmlns:p14="http://schemas.microsoft.com/office/powerpoint/2010/main" val="3712772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DFDAA-D11A-44E9-918E-A3648340E7B3}"/>
              </a:ext>
            </a:extLst>
          </p:cNvPr>
          <p:cNvSpPr>
            <a:spLocks noGrp="1"/>
          </p:cNvSpPr>
          <p:nvPr>
            <p:ph type="title"/>
          </p:nvPr>
        </p:nvSpPr>
        <p:spPr>
          <a:xfrm>
            <a:off x="3766365" y="4004732"/>
            <a:ext cx="4848966" cy="1324235"/>
          </a:xfrm>
        </p:spPr>
        <p:txBody>
          <a:bodyPr vert="horz" lIns="91440" tIns="45720" rIns="91440" bIns="45720" rtlCol="0" anchor="b">
            <a:normAutofit/>
          </a:bodyPr>
          <a:lstStyle/>
          <a:p>
            <a:pPr algn="l">
              <a:lnSpc>
                <a:spcPct val="90000"/>
              </a:lnSpc>
            </a:pPr>
            <a:r>
              <a:rPr lang="en-US" sz="2900"/>
              <a:t>Look at these pictures – what do you think is going on here?</a:t>
            </a:r>
          </a:p>
        </p:txBody>
      </p:sp>
      <p:sp>
        <p:nvSpPr>
          <p:cNvPr id="20" name="Rectangle 19">
            <a:extLst>
              <a:ext uri="{FF2B5EF4-FFF2-40B4-BE49-F238E27FC236}">
                <a16:creationId xmlns:a16="http://schemas.microsoft.com/office/drawing/2014/main" id="{2BE2D1B8-0887-4D2B-8C42-999040132B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38225" y="321733"/>
            <a:ext cx="3096928" cy="6060017"/>
          </a:xfrm>
          <a:prstGeom prst="rect">
            <a:avLst/>
          </a:prstGeom>
          <a:solidFill>
            <a:srgbClr val="FFFFFF"/>
          </a:solidFill>
          <a:ln w="127000" cap="sq" cmpd="thinThick">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A picture containing outdoor, nature, person, riding&#10;&#10;Description automatically generated">
            <a:extLst>
              <a:ext uri="{FF2B5EF4-FFF2-40B4-BE49-F238E27FC236}">
                <a16:creationId xmlns:a16="http://schemas.microsoft.com/office/drawing/2014/main" id="{6F7CBDC2-3903-4EC6-BD2A-EC4D1F4A6DA1}"/>
              </a:ext>
            </a:extLst>
          </p:cNvPr>
          <p:cNvPicPr>
            <a:picLocks noGrp="1" noChangeAspect="1"/>
          </p:cNvPicPr>
          <p:nvPr>
            <p:ph idx="1"/>
          </p:nvPr>
        </p:nvPicPr>
        <p:blipFill rotWithShape="1">
          <a:blip r:embed="rId2"/>
          <a:srcRect l="38793" r="23860" b="-1"/>
          <a:stretch/>
        </p:blipFill>
        <p:spPr>
          <a:xfrm>
            <a:off x="838002" y="628650"/>
            <a:ext cx="1895689" cy="2639483"/>
          </a:xfrm>
          <a:prstGeom prst="rect">
            <a:avLst/>
          </a:prstGeom>
        </p:spPr>
      </p:pic>
      <p:sp>
        <p:nvSpPr>
          <p:cNvPr id="22" name="Rectangle 21">
            <a:extLst>
              <a:ext uri="{FF2B5EF4-FFF2-40B4-BE49-F238E27FC236}">
                <a16:creationId xmlns:a16="http://schemas.microsoft.com/office/drawing/2014/main" id="{FA085277-BAF7-40CC-A608-B030CA969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608601" y="321733"/>
            <a:ext cx="2531610" cy="3259667"/>
          </a:xfrm>
          <a:prstGeom prst="rect">
            <a:avLst/>
          </a:prstGeom>
          <a:solidFill>
            <a:srgbClr val="FFFFFF"/>
          </a:solidFill>
          <a:ln w="127000" cap="sq" cmpd="thinThick">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5" descr="A picture containing computer, table, desk&#10;&#10;Description automatically generated">
            <a:extLst>
              <a:ext uri="{FF2B5EF4-FFF2-40B4-BE49-F238E27FC236}">
                <a16:creationId xmlns:a16="http://schemas.microsoft.com/office/drawing/2014/main" id="{E2F71ECF-3AB6-4019-B2AF-A9F5D3681718}"/>
              </a:ext>
            </a:extLst>
          </p:cNvPr>
          <p:cNvPicPr>
            <a:picLocks noChangeAspect="1"/>
          </p:cNvPicPr>
          <p:nvPr/>
        </p:nvPicPr>
        <p:blipFill rotWithShape="1">
          <a:blip r:embed="rId3"/>
          <a:srcRect l="5683" r="14353"/>
          <a:stretch/>
        </p:blipFill>
        <p:spPr>
          <a:xfrm>
            <a:off x="3922217" y="628649"/>
            <a:ext cx="1894296" cy="2639484"/>
          </a:xfrm>
          <a:prstGeom prst="rect">
            <a:avLst/>
          </a:prstGeom>
        </p:spPr>
      </p:pic>
      <p:sp>
        <p:nvSpPr>
          <p:cNvPr id="24" name="Rectangle 23">
            <a:extLst>
              <a:ext uri="{FF2B5EF4-FFF2-40B4-BE49-F238E27FC236}">
                <a16:creationId xmlns:a16="http://schemas.microsoft.com/office/drawing/2014/main" id="{64009F90-86BF-44AE-B0EB-D68140E0E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6381511" y="321733"/>
            <a:ext cx="2531609" cy="3259667"/>
          </a:xfrm>
          <a:prstGeom prst="rect">
            <a:avLst/>
          </a:prstGeom>
          <a:solidFill>
            <a:srgbClr val="FFFFFF"/>
          </a:solidFill>
          <a:ln w="127000" cap="sq" cmpd="thinThick">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7" descr="A person wearing a shirt and tie&#10;&#10;Description automatically generated">
            <a:extLst>
              <a:ext uri="{FF2B5EF4-FFF2-40B4-BE49-F238E27FC236}">
                <a16:creationId xmlns:a16="http://schemas.microsoft.com/office/drawing/2014/main" id="{6A651865-A40B-45E9-954D-46B083A8816D}"/>
              </a:ext>
            </a:extLst>
          </p:cNvPr>
          <p:cNvPicPr>
            <a:picLocks noChangeAspect="1"/>
          </p:cNvPicPr>
          <p:nvPr/>
        </p:nvPicPr>
        <p:blipFill>
          <a:blip r:embed="rId4"/>
          <a:stretch>
            <a:fillRect/>
          </a:stretch>
        </p:blipFill>
        <p:spPr>
          <a:xfrm>
            <a:off x="7240967" y="628649"/>
            <a:ext cx="845189" cy="2639484"/>
          </a:xfrm>
          <a:prstGeom prst="rect">
            <a:avLst/>
          </a:prstGeom>
        </p:spPr>
      </p:pic>
      <p:pic>
        <p:nvPicPr>
          <p:cNvPr id="6" name="Picture 6" descr="A close up of a box&#10;&#10;Description automatically generated">
            <a:extLst>
              <a:ext uri="{FF2B5EF4-FFF2-40B4-BE49-F238E27FC236}">
                <a16:creationId xmlns:a16="http://schemas.microsoft.com/office/drawing/2014/main" id="{0EE5BC3D-91ED-4931-A794-7F34BE2D4112}"/>
              </a:ext>
            </a:extLst>
          </p:cNvPr>
          <p:cNvPicPr>
            <a:picLocks noChangeAspect="1"/>
          </p:cNvPicPr>
          <p:nvPr/>
        </p:nvPicPr>
        <p:blipFill rotWithShape="1">
          <a:blip r:embed="rId5"/>
          <a:srcRect l="21182" r="8537" b="2"/>
          <a:stretch/>
        </p:blipFill>
        <p:spPr>
          <a:xfrm>
            <a:off x="823542" y="3471334"/>
            <a:ext cx="1924608" cy="2681785"/>
          </a:xfrm>
          <a:prstGeom prst="rect">
            <a:avLst/>
          </a:prstGeom>
        </p:spPr>
      </p:pic>
      <p:cxnSp>
        <p:nvCxnSpPr>
          <p:cNvPr id="26" name="Straight Connector 25">
            <a:extLst>
              <a:ext uri="{FF2B5EF4-FFF2-40B4-BE49-F238E27FC236}">
                <a16:creationId xmlns:a16="http://schemas.microsoft.com/office/drawing/2014/main" id="{14254369-4B26-4D6A-A4CD-BE3438297C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53715" y="5443086"/>
            <a:ext cx="4800600" cy="0"/>
          </a:xfrm>
          <a:prstGeom prst="line">
            <a:avLst/>
          </a:prstGeom>
          <a:ln w="22225">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2313360"/>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DFDAA-D11A-44E9-918E-A3648340E7B3}"/>
              </a:ext>
            </a:extLst>
          </p:cNvPr>
          <p:cNvSpPr>
            <a:spLocks noGrp="1"/>
          </p:cNvSpPr>
          <p:nvPr>
            <p:ph type="title"/>
          </p:nvPr>
        </p:nvSpPr>
        <p:spPr>
          <a:xfrm>
            <a:off x="3766365" y="4004732"/>
            <a:ext cx="4848966" cy="1366831"/>
          </a:xfrm>
        </p:spPr>
        <p:txBody>
          <a:bodyPr vert="horz" lIns="91440" tIns="45720" rIns="91440" bIns="45720" rtlCol="0" anchor="b">
            <a:normAutofit fontScale="90000"/>
          </a:bodyPr>
          <a:lstStyle/>
          <a:p>
            <a:pPr algn="l">
              <a:lnSpc>
                <a:spcPct val="90000"/>
              </a:lnSpc>
            </a:pPr>
            <a:r>
              <a:rPr lang="en-US" sz="2900" dirty="0">
                <a:cs typeface="Calibri"/>
              </a:rPr>
              <a:t>These images are 3D models of Tuthankhamun's burial </a:t>
            </a:r>
            <a:r>
              <a:rPr lang="en-US" sz="2900">
                <a:cs typeface="Calibri"/>
              </a:rPr>
              <a:t>chamber in the Valley of the Kings</a:t>
            </a:r>
            <a:endParaRPr lang="en-US" sz="2900" dirty="0">
              <a:cs typeface="Calibri"/>
            </a:endParaRPr>
          </a:p>
        </p:txBody>
      </p:sp>
      <p:sp>
        <p:nvSpPr>
          <p:cNvPr id="20" name="Rectangle 19">
            <a:extLst>
              <a:ext uri="{FF2B5EF4-FFF2-40B4-BE49-F238E27FC236}">
                <a16:creationId xmlns:a16="http://schemas.microsoft.com/office/drawing/2014/main" id="{2BE2D1B8-0887-4D2B-8C42-999040132B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38225" y="321733"/>
            <a:ext cx="3096928" cy="6060017"/>
          </a:xfrm>
          <a:prstGeom prst="rect">
            <a:avLst/>
          </a:prstGeom>
          <a:solidFill>
            <a:srgbClr val="FFFFFF"/>
          </a:solidFill>
          <a:ln w="127000" cap="sq" cmpd="thinThick">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A picture containing outdoor, nature, person, riding&#10;&#10;Description automatically generated">
            <a:extLst>
              <a:ext uri="{FF2B5EF4-FFF2-40B4-BE49-F238E27FC236}">
                <a16:creationId xmlns:a16="http://schemas.microsoft.com/office/drawing/2014/main" id="{6F7CBDC2-3903-4EC6-BD2A-EC4D1F4A6DA1}"/>
              </a:ext>
            </a:extLst>
          </p:cNvPr>
          <p:cNvPicPr>
            <a:picLocks noGrp="1" noChangeAspect="1"/>
          </p:cNvPicPr>
          <p:nvPr>
            <p:ph idx="1"/>
          </p:nvPr>
        </p:nvPicPr>
        <p:blipFill rotWithShape="1">
          <a:blip r:embed="rId2"/>
          <a:srcRect l="38793" r="23860" b="-1"/>
          <a:stretch/>
        </p:blipFill>
        <p:spPr>
          <a:xfrm>
            <a:off x="838002" y="628650"/>
            <a:ext cx="1895689" cy="2639483"/>
          </a:xfrm>
          <a:prstGeom prst="rect">
            <a:avLst/>
          </a:prstGeom>
        </p:spPr>
      </p:pic>
      <p:sp>
        <p:nvSpPr>
          <p:cNvPr id="22" name="Rectangle 21">
            <a:extLst>
              <a:ext uri="{FF2B5EF4-FFF2-40B4-BE49-F238E27FC236}">
                <a16:creationId xmlns:a16="http://schemas.microsoft.com/office/drawing/2014/main" id="{FA085277-BAF7-40CC-A608-B030CA969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608601" y="321733"/>
            <a:ext cx="2531610" cy="3259667"/>
          </a:xfrm>
          <a:prstGeom prst="rect">
            <a:avLst/>
          </a:prstGeom>
          <a:solidFill>
            <a:srgbClr val="FFFFFF"/>
          </a:solidFill>
          <a:ln w="127000" cap="sq" cmpd="thinThick">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5" descr="A picture containing computer, table, desk&#10;&#10;Description automatically generated">
            <a:extLst>
              <a:ext uri="{FF2B5EF4-FFF2-40B4-BE49-F238E27FC236}">
                <a16:creationId xmlns:a16="http://schemas.microsoft.com/office/drawing/2014/main" id="{E2F71ECF-3AB6-4019-B2AF-A9F5D3681718}"/>
              </a:ext>
            </a:extLst>
          </p:cNvPr>
          <p:cNvPicPr>
            <a:picLocks noChangeAspect="1"/>
          </p:cNvPicPr>
          <p:nvPr/>
        </p:nvPicPr>
        <p:blipFill rotWithShape="1">
          <a:blip r:embed="rId3"/>
          <a:srcRect l="5683" r="14353"/>
          <a:stretch/>
        </p:blipFill>
        <p:spPr>
          <a:xfrm>
            <a:off x="3922217" y="628649"/>
            <a:ext cx="1894296" cy="2639484"/>
          </a:xfrm>
          <a:prstGeom prst="rect">
            <a:avLst/>
          </a:prstGeom>
        </p:spPr>
      </p:pic>
      <p:sp>
        <p:nvSpPr>
          <p:cNvPr id="24" name="Rectangle 23">
            <a:extLst>
              <a:ext uri="{FF2B5EF4-FFF2-40B4-BE49-F238E27FC236}">
                <a16:creationId xmlns:a16="http://schemas.microsoft.com/office/drawing/2014/main" id="{64009F90-86BF-44AE-B0EB-D68140E0E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6381511" y="321733"/>
            <a:ext cx="2531609" cy="3259667"/>
          </a:xfrm>
          <a:prstGeom prst="rect">
            <a:avLst/>
          </a:prstGeom>
          <a:solidFill>
            <a:srgbClr val="FFFFFF"/>
          </a:solidFill>
          <a:ln w="127000" cap="sq" cmpd="thinThick">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7" descr="A person wearing a shirt and tie&#10;&#10;Description automatically generated">
            <a:extLst>
              <a:ext uri="{FF2B5EF4-FFF2-40B4-BE49-F238E27FC236}">
                <a16:creationId xmlns:a16="http://schemas.microsoft.com/office/drawing/2014/main" id="{6A651865-A40B-45E9-954D-46B083A8816D}"/>
              </a:ext>
            </a:extLst>
          </p:cNvPr>
          <p:cNvPicPr>
            <a:picLocks noChangeAspect="1"/>
          </p:cNvPicPr>
          <p:nvPr/>
        </p:nvPicPr>
        <p:blipFill>
          <a:blip r:embed="rId4"/>
          <a:stretch>
            <a:fillRect/>
          </a:stretch>
        </p:blipFill>
        <p:spPr>
          <a:xfrm>
            <a:off x="7240967" y="628649"/>
            <a:ext cx="845189" cy="2639484"/>
          </a:xfrm>
          <a:prstGeom prst="rect">
            <a:avLst/>
          </a:prstGeom>
        </p:spPr>
      </p:pic>
      <p:pic>
        <p:nvPicPr>
          <p:cNvPr id="6" name="Picture 6" descr="A close up of a box&#10;&#10;Description automatically generated">
            <a:extLst>
              <a:ext uri="{FF2B5EF4-FFF2-40B4-BE49-F238E27FC236}">
                <a16:creationId xmlns:a16="http://schemas.microsoft.com/office/drawing/2014/main" id="{0EE5BC3D-91ED-4931-A794-7F34BE2D4112}"/>
              </a:ext>
            </a:extLst>
          </p:cNvPr>
          <p:cNvPicPr>
            <a:picLocks noChangeAspect="1"/>
          </p:cNvPicPr>
          <p:nvPr/>
        </p:nvPicPr>
        <p:blipFill rotWithShape="1">
          <a:blip r:embed="rId5"/>
          <a:srcRect l="21182" r="8537" b="2"/>
          <a:stretch/>
        </p:blipFill>
        <p:spPr>
          <a:xfrm>
            <a:off x="823542" y="3471334"/>
            <a:ext cx="1924608" cy="2681785"/>
          </a:xfrm>
          <a:prstGeom prst="rect">
            <a:avLst/>
          </a:prstGeom>
        </p:spPr>
      </p:pic>
      <p:cxnSp>
        <p:nvCxnSpPr>
          <p:cNvPr id="26" name="Straight Connector 25">
            <a:extLst>
              <a:ext uri="{FF2B5EF4-FFF2-40B4-BE49-F238E27FC236}">
                <a16:creationId xmlns:a16="http://schemas.microsoft.com/office/drawing/2014/main" id="{14254369-4B26-4D6A-A4CD-BE3438297C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53715" y="5443086"/>
            <a:ext cx="4800600" cy="0"/>
          </a:xfrm>
          <a:prstGeom prst="line">
            <a:avLst/>
          </a:prstGeom>
          <a:ln w="22225">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6512396"/>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AEAC0-996A-4341-AE24-22E72EB8ED21}"/>
              </a:ext>
            </a:extLst>
          </p:cNvPr>
          <p:cNvSpPr>
            <a:spLocks noGrp="1"/>
          </p:cNvSpPr>
          <p:nvPr>
            <p:ph type="title"/>
          </p:nvPr>
        </p:nvSpPr>
        <p:spPr/>
        <p:txBody>
          <a:bodyPr/>
          <a:lstStyle/>
          <a:p>
            <a:r>
              <a:rPr lang="en-US" dirty="0">
                <a:cs typeface="Calibri"/>
              </a:rPr>
              <a:t>Belief in the After Life</a:t>
            </a:r>
            <a:endParaRPr lang="en-US" dirty="0"/>
          </a:p>
        </p:txBody>
      </p:sp>
      <p:sp>
        <p:nvSpPr>
          <p:cNvPr id="3" name="Content Placeholder 2">
            <a:extLst>
              <a:ext uri="{FF2B5EF4-FFF2-40B4-BE49-F238E27FC236}">
                <a16:creationId xmlns:a16="http://schemas.microsoft.com/office/drawing/2014/main" id="{F15229D8-2500-4F91-AB71-4EB0781B961C}"/>
              </a:ext>
            </a:extLst>
          </p:cNvPr>
          <p:cNvSpPr>
            <a:spLocks noGrp="1"/>
          </p:cNvSpPr>
          <p:nvPr>
            <p:ph idx="1"/>
          </p:nvPr>
        </p:nvSpPr>
        <p:spPr>
          <a:xfrm>
            <a:off x="457200" y="1600200"/>
            <a:ext cx="8229600" cy="4724745"/>
          </a:xfrm>
        </p:spPr>
        <p:txBody>
          <a:bodyPr vert="horz" lIns="91440" tIns="45720" rIns="91440" bIns="45720" rtlCol="0" anchor="t">
            <a:normAutofit fontScale="92500" lnSpcReduction="10000"/>
          </a:bodyPr>
          <a:lstStyle/>
          <a:p>
            <a:r>
              <a:rPr lang="en-US" dirty="0">
                <a:ea typeface="+mn-lt"/>
                <a:cs typeface="+mn-lt"/>
              </a:rPr>
              <a:t>The Egyptians believed in life after death. </a:t>
            </a:r>
            <a:endParaRPr lang="en-US" dirty="0"/>
          </a:p>
          <a:p>
            <a:r>
              <a:rPr lang="en-US" dirty="0">
                <a:ea typeface="+mn-lt"/>
                <a:cs typeface="+mn-lt"/>
              </a:rPr>
              <a:t>They thought that people had two important parts: a "ka", or life force that they only had while alive, and a "</a:t>
            </a:r>
            <a:r>
              <a:rPr lang="en-US" dirty="0" err="1">
                <a:ea typeface="+mn-lt"/>
                <a:cs typeface="+mn-lt"/>
              </a:rPr>
              <a:t>ba</a:t>
            </a:r>
            <a:r>
              <a:rPr lang="en-US" dirty="0">
                <a:ea typeface="+mn-lt"/>
                <a:cs typeface="+mn-lt"/>
              </a:rPr>
              <a:t>" which was more like a soul. </a:t>
            </a:r>
          </a:p>
          <a:p>
            <a:r>
              <a:rPr lang="en-US" dirty="0">
                <a:ea typeface="+mn-lt"/>
                <a:cs typeface="+mn-lt"/>
              </a:rPr>
              <a:t>If the "ka" and "</a:t>
            </a:r>
            <a:r>
              <a:rPr lang="en-US" dirty="0" err="1">
                <a:ea typeface="+mn-lt"/>
                <a:cs typeface="+mn-lt"/>
              </a:rPr>
              <a:t>ba</a:t>
            </a:r>
            <a:r>
              <a:rPr lang="en-US" dirty="0">
                <a:ea typeface="+mn-lt"/>
                <a:cs typeface="+mn-lt"/>
              </a:rPr>
              <a:t>" could be united in the afterworld the person would live in the afterlife. </a:t>
            </a:r>
          </a:p>
          <a:p>
            <a:r>
              <a:rPr lang="en-US" dirty="0">
                <a:ea typeface="+mn-lt"/>
                <a:cs typeface="+mn-lt"/>
              </a:rPr>
              <a:t>They believed that the body needed to be preserved for this to happen. </a:t>
            </a:r>
          </a:p>
          <a:p>
            <a:r>
              <a:rPr lang="en-US" dirty="0">
                <a:ea typeface="+mn-lt"/>
                <a:cs typeface="+mn-lt"/>
              </a:rPr>
              <a:t>This is why the Egyptians used mummification, to preserve the dead.</a:t>
            </a:r>
            <a:endParaRPr lang="en-US">
              <a:cs typeface="Calibri"/>
            </a:endParaRPr>
          </a:p>
          <a:p>
            <a:pPr marL="0" indent="0">
              <a:buNone/>
            </a:pPr>
            <a:endParaRPr lang="en-US" dirty="0">
              <a:cs typeface="Calibri"/>
            </a:endParaRPr>
          </a:p>
        </p:txBody>
      </p:sp>
    </p:spTree>
    <p:extLst>
      <p:ext uri="{BB962C8B-B14F-4D97-AF65-F5344CB8AC3E}">
        <p14:creationId xmlns:p14="http://schemas.microsoft.com/office/powerpoint/2010/main" val="1705802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58EA9-747F-4F8C-974D-C4244302E154}"/>
              </a:ext>
            </a:extLst>
          </p:cNvPr>
          <p:cNvSpPr>
            <a:spLocks noGrp="1"/>
          </p:cNvSpPr>
          <p:nvPr>
            <p:ph type="title"/>
          </p:nvPr>
        </p:nvSpPr>
        <p:spPr>
          <a:xfrm>
            <a:off x="284672" y="1469"/>
            <a:ext cx="8229600" cy="1143000"/>
          </a:xfrm>
        </p:spPr>
        <p:txBody>
          <a:bodyPr/>
          <a:lstStyle/>
          <a:p>
            <a:r>
              <a:rPr lang="en-US" dirty="0">
                <a:cs typeface="Calibri"/>
              </a:rPr>
              <a:t>What can you see on this painting?</a:t>
            </a:r>
            <a:endParaRPr lang="en-US" dirty="0"/>
          </a:p>
        </p:txBody>
      </p:sp>
      <p:pic>
        <p:nvPicPr>
          <p:cNvPr id="4" name="Picture 4" descr="A picture containing calendar&#10;&#10;Description automatically generated">
            <a:extLst>
              <a:ext uri="{FF2B5EF4-FFF2-40B4-BE49-F238E27FC236}">
                <a16:creationId xmlns:a16="http://schemas.microsoft.com/office/drawing/2014/main" id="{1579C9AC-4138-45CD-80CA-327C9170FD97}"/>
              </a:ext>
            </a:extLst>
          </p:cNvPr>
          <p:cNvPicPr>
            <a:picLocks noGrp="1" noChangeAspect="1"/>
          </p:cNvPicPr>
          <p:nvPr>
            <p:ph idx="1"/>
          </p:nvPr>
        </p:nvPicPr>
        <p:blipFill>
          <a:blip r:embed="rId2"/>
          <a:stretch>
            <a:fillRect/>
          </a:stretch>
        </p:blipFill>
        <p:spPr>
          <a:xfrm>
            <a:off x="289883" y="1045579"/>
            <a:ext cx="6968345" cy="5807733"/>
          </a:xfrm>
        </p:spPr>
      </p:pic>
    </p:spTree>
    <p:extLst>
      <p:ext uri="{BB962C8B-B14F-4D97-AF65-F5344CB8AC3E}">
        <p14:creationId xmlns:p14="http://schemas.microsoft.com/office/powerpoint/2010/main" val="2192578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58EA9-747F-4F8C-974D-C4244302E154}"/>
              </a:ext>
            </a:extLst>
          </p:cNvPr>
          <p:cNvSpPr>
            <a:spLocks noGrp="1"/>
          </p:cNvSpPr>
          <p:nvPr>
            <p:ph type="title"/>
          </p:nvPr>
        </p:nvSpPr>
        <p:spPr>
          <a:xfrm>
            <a:off x="284672" y="1469"/>
            <a:ext cx="8229600" cy="1143000"/>
          </a:xfrm>
        </p:spPr>
        <p:txBody>
          <a:bodyPr>
            <a:noAutofit/>
          </a:bodyPr>
          <a:lstStyle/>
          <a:p>
            <a:r>
              <a:rPr lang="en-US" sz="2800" dirty="0">
                <a:cs typeface="Calibri"/>
              </a:rPr>
              <a:t>It shows a mummy being prepared during a religious ceremony called 'The Opening of the Mouth'.</a:t>
            </a:r>
          </a:p>
        </p:txBody>
      </p:sp>
      <p:pic>
        <p:nvPicPr>
          <p:cNvPr id="4" name="Picture 4" descr="A picture containing calendar&#10;&#10;Description automatically generated">
            <a:extLst>
              <a:ext uri="{FF2B5EF4-FFF2-40B4-BE49-F238E27FC236}">
                <a16:creationId xmlns:a16="http://schemas.microsoft.com/office/drawing/2014/main" id="{1579C9AC-4138-45CD-80CA-327C9170FD97}"/>
              </a:ext>
            </a:extLst>
          </p:cNvPr>
          <p:cNvPicPr>
            <a:picLocks noGrp="1" noChangeAspect="1"/>
          </p:cNvPicPr>
          <p:nvPr>
            <p:ph idx="1"/>
          </p:nvPr>
        </p:nvPicPr>
        <p:blipFill>
          <a:blip r:embed="rId2"/>
          <a:stretch>
            <a:fillRect/>
          </a:stretch>
        </p:blipFill>
        <p:spPr>
          <a:xfrm>
            <a:off x="174864" y="1146221"/>
            <a:ext cx="6695176" cy="5577696"/>
          </a:xfrm>
        </p:spPr>
      </p:pic>
    </p:spTree>
    <p:extLst>
      <p:ext uri="{BB962C8B-B14F-4D97-AF65-F5344CB8AC3E}">
        <p14:creationId xmlns:p14="http://schemas.microsoft.com/office/powerpoint/2010/main" val="1083894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60CFD-980E-46CB-B6BB-3EC5C36C79FE}"/>
              </a:ext>
            </a:extLst>
          </p:cNvPr>
          <p:cNvSpPr>
            <a:spLocks noGrp="1"/>
          </p:cNvSpPr>
          <p:nvPr>
            <p:ph type="title"/>
          </p:nvPr>
        </p:nvSpPr>
        <p:spPr>
          <a:xfrm>
            <a:off x="457200" y="4862"/>
            <a:ext cx="8229600" cy="1143000"/>
          </a:xfrm>
        </p:spPr>
        <p:txBody>
          <a:bodyPr/>
          <a:lstStyle/>
          <a:p>
            <a:r>
              <a:rPr lang="en-US" dirty="0">
                <a:cs typeface="Calibri"/>
              </a:rPr>
              <a:t>Mummification</a:t>
            </a:r>
            <a:endParaRPr lang="en-US" dirty="0"/>
          </a:p>
        </p:txBody>
      </p:sp>
      <p:sp>
        <p:nvSpPr>
          <p:cNvPr id="3" name="Content Placeholder 2">
            <a:extLst>
              <a:ext uri="{FF2B5EF4-FFF2-40B4-BE49-F238E27FC236}">
                <a16:creationId xmlns:a16="http://schemas.microsoft.com/office/drawing/2014/main" id="{51D21C26-43CD-431B-B7F3-E97BBABFD077}"/>
              </a:ext>
            </a:extLst>
          </p:cNvPr>
          <p:cNvSpPr>
            <a:spLocks noGrp="1"/>
          </p:cNvSpPr>
          <p:nvPr>
            <p:ph idx="1"/>
          </p:nvPr>
        </p:nvSpPr>
        <p:spPr>
          <a:xfrm>
            <a:off x="457200" y="1018051"/>
            <a:ext cx="8229600" cy="4525963"/>
          </a:xfrm>
        </p:spPr>
        <p:txBody>
          <a:bodyPr vert="horz" lIns="91440" tIns="45720" rIns="91440" bIns="45720" rtlCol="0" anchor="t">
            <a:normAutofit/>
          </a:bodyPr>
          <a:lstStyle/>
          <a:p>
            <a:pPr marL="0" indent="0">
              <a:buNone/>
            </a:pPr>
            <a:r>
              <a:rPr lang="en-US" sz="2400" dirty="0">
                <a:cs typeface="Calibri"/>
                <a:hlinkClick r:id="rId2"/>
              </a:rPr>
              <a:t>https://www.bbc.co.uk/teach/class-clips-video/history-social-studies-ks2-mummification-in-ancient-egypt/zdcrkmn</a:t>
            </a:r>
            <a:endParaRPr lang="en-US"/>
          </a:p>
          <a:p>
            <a:pPr marL="0" indent="0">
              <a:buNone/>
            </a:pPr>
            <a:r>
              <a:rPr lang="en-US" sz="2800">
                <a:ea typeface="+mn-lt"/>
                <a:cs typeface="+mn-lt"/>
              </a:rPr>
              <a:t>Remember this picture from lesson 2? After watching the video, we understand a bit more about what is happening here.</a:t>
            </a:r>
            <a:endParaRPr lang="en-US" sz="2800"/>
          </a:p>
        </p:txBody>
      </p:sp>
      <p:pic>
        <p:nvPicPr>
          <p:cNvPr id="5" name="Picture 4" descr="A picture containing indoor, table, sitting, filled&#10;&#10;Description automatically generated">
            <a:extLst>
              <a:ext uri="{FF2B5EF4-FFF2-40B4-BE49-F238E27FC236}">
                <a16:creationId xmlns:a16="http://schemas.microsoft.com/office/drawing/2014/main" id="{0271FA05-B57D-4F82-94A5-AA334FA7AB8F}"/>
              </a:ext>
            </a:extLst>
          </p:cNvPr>
          <p:cNvPicPr>
            <a:picLocks noChangeAspect="1"/>
          </p:cNvPicPr>
          <p:nvPr/>
        </p:nvPicPr>
        <p:blipFill>
          <a:blip r:embed="rId3"/>
          <a:stretch>
            <a:fillRect/>
          </a:stretch>
        </p:blipFill>
        <p:spPr>
          <a:xfrm>
            <a:off x="531034" y="3376957"/>
            <a:ext cx="5511958" cy="3341401"/>
          </a:xfrm>
          <a:prstGeom prst="rect">
            <a:avLst/>
          </a:prstGeom>
        </p:spPr>
      </p:pic>
    </p:spTree>
    <p:extLst>
      <p:ext uri="{BB962C8B-B14F-4D97-AF65-F5344CB8AC3E}">
        <p14:creationId xmlns:p14="http://schemas.microsoft.com/office/powerpoint/2010/main" val="4286716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157DA-908B-405A-814E-2E08B54FC1DD}"/>
              </a:ext>
            </a:extLst>
          </p:cNvPr>
          <p:cNvSpPr>
            <a:spLocks noGrp="1"/>
          </p:cNvSpPr>
          <p:nvPr>
            <p:ph type="title"/>
          </p:nvPr>
        </p:nvSpPr>
        <p:spPr>
          <a:xfrm>
            <a:off x="329411" y="558613"/>
            <a:ext cx="8229600" cy="1143000"/>
          </a:xfrm>
        </p:spPr>
        <p:txBody>
          <a:bodyPr>
            <a:noAutofit/>
          </a:bodyPr>
          <a:lstStyle/>
          <a:p>
            <a:pPr algn="l"/>
            <a:r>
              <a:rPr lang="en-US" sz="3200" dirty="0">
                <a:cs typeface="Calibri"/>
              </a:rPr>
              <a:t>This processs wasn't for everybody – what you see below would have been very  expensive and only important members of Egyptian society would have had this.</a:t>
            </a:r>
          </a:p>
        </p:txBody>
      </p:sp>
      <p:sp>
        <p:nvSpPr>
          <p:cNvPr id="3" name="Content Placeholder 2">
            <a:extLst>
              <a:ext uri="{FF2B5EF4-FFF2-40B4-BE49-F238E27FC236}">
                <a16:creationId xmlns:a16="http://schemas.microsoft.com/office/drawing/2014/main" id="{5B5C2411-074D-4CF2-B0C1-52EDE24EB8A2}"/>
              </a:ext>
            </a:extLst>
          </p:cNvPr>
          <p:cNvSpPr>
            <a:spLocks noGrp="1"/>
          </p:cNvSpPr>
          <p:nvPr>
            <p:ph idx="1"/>
          </p:nvPr>
        </p:nvSpPr>
        <p:spPr>
          <a:xfrm>
            <a:off x="2839" y="2182349"/>
            <a:ext cx="8783351" cy="4525963"/>
          </a:xfrm>
        </p:spPr>
        <p:txBody>
          <a:bodyPr vert="horz" lIns="91440" tIns="45720" rIns="91440" bIns="45720" rtlCol="0" anchor="t">
            <a:normAutofit/>
          </a:bodyPr>
          <a:lstStyle/>
          <a:p>
            <a:r>
              <a:rPr lang="en-US" sz="2400">
                <a:cs typeface="Calibri"/>
              </a:rPr>
              <a:t>The majority of Egyptian citizens would have been mummified in sand and it would have been much cheaper and quicker.</a:t>
            </a:r>
          </a:p>
        </p:txBody>
      </p:sp>
      <p:pic>
        <p:nvPicPr>
          <p:cNvPr id="4" name="Picture 4" descr="A picture containing indoor, table, sitting, filled&#10;&#10;Description automatically generated">
            <a:extLst>
              <a:ext uri="{FF2B5EF4-FFF2-40B4-BE49-F238E27FC236}">
                <a16:creationId xmlns:a16="http://schemas.microsoft.com/office/drawing/2014/main" id="{7DB01222-A971-4316-B092-B69C86C29C3E}"/>
              </a:ext>
            </a:extLst>
          </p:cNvPr>
          <p:cNvPicPr>
            <a:picLocks noChangeAspect="1"/>
          </p:cNvPicPr>
          <p:nvPr/>
        </p:nvPicPr>
        <p:blipFill>
          <a:blip r:embed="rId2"/>
          <a:stretch>
            <a:fillRect/>
          </a:stretch>
        </p:blipFill>
        <p:spPr>
          <a:xfrm>
            <a:off x="474238" y="3021989"/>
            <a:ext cx="6008914" cy="3639575"/>
          </a:xfrm>
          <a:prstGeom prst="rect">
            <a:avLst/>
          </a:prstGeom>
        </p:spPr>
      </p:pic>
    </p:spTree>
    <p:extLst>
      <p:ext uri="{BB962C8B-B14F-4D97-AF65-F5344CB8AC3E}">
        <p14:creationId xmlns:p14="http://schemas.microsoft.com/office/powerpoint/2010/main" val="1388865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8EDF5-018C-4043-88A9-5D03189B0D18}"/>
              </a:ext>
            </a:extLst>
          </p:cNvPr>
          <p:cNvSpPr>
            <a:spLocks noGrp="1"/>
          </p:cNvSpPr>
          <p:nvPr>
            <p:ph type="title"/>
          </p:nvPr>
        </p:nvSpPr>
        <p:spPr>
          <a:xfrm>
            <a:off x="457200" y="44600"/>
            <a:ext cx="8229600" cy="1143000"/>
          </a:xfrm>
        </p:spPr>
        <p:txBody>
          <a:bodyPr/>
          <a:lstStyle/>
          <a:p>
            <a:r>
              <a:rPr lang="en-US" dirty="0">
                <a:cs typeface="Calibri"/>
              </a:rPr>
              <a:t>Task</a:t>
            </a:r>
            <a:endParaRPr lang="en-US" dirty="0"/>
          </a:p>
        </p:txBody>
      </p:sp>
      <p:sp>
        <p:nvSpPr>
          <p:cNvPr id="3" name="Content Placeholder 2">
            <a:extLst>
              <a:ext uri="{FF2B5EF4-FFF2-40B4-BE49-F238E27FC236}">
                <a16:creationId xmlns:a16="http://schemas.microsoft.com/office/drawing/2014/main" id="{A634B046-FF70-431E-86EF-EF05950AA014}"/>
              </a:ext>
            </a:extLst>
          </p:cNvPr>
          <p:cNvSpPr>
            <a:spLocks noGrp="1"/>
          </p:cNvSpPr>
          <p:nvPr>
            <p:ph idx="1"/>
          </p:nvPr>
        </p:nvSpPr>
        <p:spPr>
          <a:xfrm>
            <a:off x="457200" y="916050"/>
            <a:ext cx="8229600" cy="4525963"/>
          </a:xfrm>
        </p:spPr>
        <p:txBody>
          <a:bodyPr vert="horz" lIns="91440" tIns="45720" rIns="91440" bIns="45720" rtlCol="0" anchor="t">
            <a:normAutofit/>
          </a:bodyPr>
          <a:lstStyle/>
          <a:p>
            <a:r>
              <a:rPr lang="en-US" dirty="0">
                <a:cs typeface="Calibri"/>
              </a:rPr>
              <a:t>In your home learning book, you are going to create a mind map (or a double page spread) explaining why religion was important to the Egyptians and how we know.</a:t>
            </a:r>
          </a:p>
          <a:p>
            <a:r>
              <a:rPr lang="en-US" dirty="0">
                <a:cs typeface="Calibri"/>
              </a:rPr>
              <a:t>Include - </a:t>
            </a:r>
          </a:p>
          <a:p>
            <a:pPr lvl="1"/>
            <a:r>
              <a:rPr lang="en-US" dirty="0">
                <a:cs typeface="Calibri"/>
              </a:rPr>
              <a:t>Gods / Goddesses </a:t>
            </a:r>
          </a:p>
          <a:p>
            <a:pPr lvl="1"/>
            <a:r>
              <a:rPr lang="en-US" dirty="0">
                <a:cs typeface="Calibri"/>
              </a:rPr>
              <a:t>Pyramids / Temples / Tombs</a:t>
            </a:r>
          </a:p>
          <a:p>
            <a:pPr lvl="1"/>
            <a:r>
              <a:rPr lang="en-US" dirty="0">
                <a:cs typeface="Calibri"/>
              </a:rPr>
              <a:t>Belief in the Afterlife/Mummification</a:t>
            </a:r>
            <a:endParaRPr lang="en-US">
              <a:cs typeface="Calibri"/>
            </a:endParaRPr>
          </a:p>
        </p:txBody>
      </p:sp>
      <p:sp>
        <p:nvSpPr>
          <p:cNvPr id="4" name="TextBox 3">
            <a:extLst>
              <a:ext uri="{FF2B5EF4-FFF2-40B4-BE49-F238E27FC236}">
                <a16:creationId xmlns:a16="http://schemas.microsoft.com/office/drawing/2014/main" id="{3624BD07-C9CC-4281-A8FD-64EDDE91B06A}"/>
              </a:ext>
            </a:extLst>
          </p:cNvPr>
          <p:cNvSpPr txBox="1"/>
          <p:nvPr/>
        </p:nvSpPr>
        <p:spPr>
          <a:xfrm>
            <a:off x="524622" y="5539074"/>
            <a:ext cx="83897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Please make sure you put todays date and your L.C. These both need to be underlined. This work, I would like you to send into me so please make sure you present your work neatly so that I can print it off to stick in your school book. </a:t>
            </a:r>
          </a:p>
        </p:txBody>
      </p:sp>
    </p:spTree>
    <p:extLst>
      <p:ext uri="{BB962C8B-B14F-4D97-AF65-F5344CB8AC3E}">
        <p14:creationId xmlns:p14="http://schemas.microsoft.com/office/powerpoint/2010/main" val="840782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17</Words>
  <Application>Microsoft Office PowerPoint</Application>
  <PresentationFormat>On-screen Show (4:3)</PresentationFormat>
  <Paragraphs>1</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 Our enquiry question this lesson:   LC: Can I explain the role of religion to the Ancient Egyptians?</vt:lpstr>
      <vt:lpstr>Role of religion</vt:lpstr>
      <vt:lpstr>How do we know it was important?</vt:lpstr>
      <vt:lpstr>Ancient Egyptian Religion</vt:lpstr>
      <vt:lpstr>Gods / Goddesses</vt:lpstr>
      <vt:lpstr>Pyramids</vt:lpstr>
      <vt:lpstr>Temples</vt:lpstr>
      <vt:lpstr>PowerPoint Presentation</vt:lpstr>
      <vt:lpstr>Look at these pictures – what do you think is going on here?</vt:lpstr>
      <vt:lpstr>These images are 3D models of Tuthankhamun's burial chamber in the Valley of the Kings</vt:lpstr>
      <vt:lpstr>Belief in the After Life</vt:lpstr>
      <vt:lpstr>What can you see on this painting?</vt:lpstr>
      <vt:lpstr>It shows a mummy being prepared during a religious ceremony called 'The Opening of the Mouth'.</vt:lpstr>
      <vt:lpstr>Mummification</vt:lpstr>
      <vt:lpstr>This processs wasn't for everybody – what you see below would have been very  expensive and only important members of Egyptian society would have had this.</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use evidence to explain the importance of religion to the Ancient Egyptians?</dc:title>
  <dc:creator>Stewart</dc:creator>
  <cp:lastModifiedBy>Stewart</cp:lastModifiedBy>
  <cp:revision>740</cp:revision>
  <dcterms:created xsi:type="dcterms:W3CDTF">2020-10-23T10:05:09Z</dcterms:created>
  <dcterms:modified xsi:type="dcterms:W3CDTF">2020-11-25T19:03:10Z</dcterms:modified>
</cp:coreProperties>
</file>