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0" r:id="rId45"/>
    <p:sldId id="301" r:id="rId46"/>
    <p:sldId id="299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528C03-8C76-4BD8-AA58-2D71B7CB9FC0}" v="13" dt="2020-07-07T20:22:56.6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10528C03-8C76-4BD8-AA58-2D71B7CB9FC0}"/>
    <pc:docChg chg="modSld">
      <pc:chgData name="" userId="" providerId="" clId="Web-{10528C03-8C76-4BD8-AA58-2D71B7CB9FC0}" dt="2020-07-07T20:22:48.710" v="4" actId="20577"/>
      <pc:docMkLst>
        <pc:docMk/>
      </pc:docMkLst>
      <pc:sldChg chg="modSp">
        <pc:chgData name="" userId="" providerId="" clId="Web-{10528C03-8C76-4BD8-AA58-2D71B7CB9FC0}" dt="2020-07-07T20:22:48.710" v="3" actId="20577"/>
        <pc:sldMkLst>
          <pc:docMk/>
          <pc:sldMk cId="0" sldId="256"/>
        </pc:sldMkLst>
        <pc:spChg chg="mod">
          <ac:chgData name="" userId="" providerId="" clId="Web-{10528C03-8C76-4BD8-AA58-2D71B7CB9FC0}" dt="2020-07-07T20:22:48.710" v="3" actId="20577"/>
          <ac:spMkLst>
            <pc:docMk/>
            <pc:sldMk cId="0" sldId="256"/>
            <ac:spMk id="2" creationId="{00000000-0000-0000-0000-000000000000}"/>
          </ac:spMkLst>
        </pc:spChg>
      </pc:sldChg>
    </pc:docChg>
  </pc:docChgLst>
  <pc:docChgLst>
    <pc:chgData name="Vanessa Laws" userId="S::vanessa.laws@bramhopeprimaryschool.co.uk::ffd8d519-c878-4d94-89d7-97e24b34969f" providerId="AD" clId="Web-{10528C03-8C76-4BD8-AA58-2D71B7CB9FC0}"/>
    <pc:docChg chg="modSld">
      <pc:chgData name="Vanessa Laws" userId="S::vanessa.laws@bramhopeprimaryschool.co.uk::ffd8d519-c878-4d94-89d7-97e24b34969f" providerId="AD" clId="Web-{10528C03-8C76-4BD8-AA58-2D71B7CB9FC0}" dt="2020-07-07T20:22:55.569" v="6" actId="20577"/>
      <pc:docMkLst>
        <pc:docMk/>
      </pc:docMkLst>
      <pc:sldChg chg="modSp">
        <pc:chgData name="Vanessa Laws" userId="S::vanessa.laws@bramhopeprimaryschool.co.uk::ffd8d519-c878-4d94-89d7-97e24b34969f" providerId="AD" clId="Web-{10528C03-8C76-4BD8-AA58-2D71B7CB9FC0}" dt="2020-07-07T20:22:54.241" v="4" actId="20577"/>
        <pc:sldMkLst>
          <pc:docMk/>
          <pc:sldMk cId="0" sldId="256"/>
        </pc:sldMkLst>
        <pc:spChg chg="mod">
          <ac:chgData name="Vanessa Laws" userId="S::vanessa.laws@bramhopeprimaryschool.co.uk::ffd8d519-c878-4d94-89d7-97e24b34969f" providerId="AD" clId="Web-{10528C03-8C76-4BD8-AA58-2D71B7CB9FC0}" dt="2020-07-07T20:22:54.241" v="4" actId="20577"/>
          <ac:spMkLst>
            <pc:docMk/>
            <pc:sldMk cId="0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09FF2-DA31-46B7-963D-34382CC8D08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FE6F6-1F8B-47A6-AB94-3CCB95237B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09FF2-DA31-46B7-963D-34382CC8D08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FE6F6-1F8B-47A6-AB94-3CCB95237B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09FF2-DA31-46B7-963D-34382CC8D08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FE6F6-1F8B-47A6-AB94-3CCB95237B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09FF2-DA31-46B7-963D-34382CC8D08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FE6F6-1F8B-47A6-AB94-3CCB95237B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09FF2-DA31-46B7-963D-34382CC8D08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FE6F6-1F8B-47A6-AB94-3CCB95237B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09FF2-DA31-46B7-963D-34382CC8D08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FE6F6-1F8B-47A6-AB94-3CCB95237B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09FF2-DA31-46B7-963D-34382CC8D08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FE6F6-1F8B-47A6-AB94-3CCB95237B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09FF2-DA31-46B7-963D-34382CC8D08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FE6F6-1F8B-47A6-AB94-3CCB95237B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09FF2-DA31-46B7-963D-34382CC8D08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FE6F6-1F8B-47A6-AB94-3CCB95237B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09FF2-DA31-46B7-963D-34382CC8D08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FE6F6-1F8B-47A6-AB94-3CCB95237B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09FF2-DA31-46B7-963D-34382CC8D08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FE6F6-1F8B-47A6-AB94-3CCB95237B3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709FF2-DA31-46B7-963D-34382CC8D08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DFE6F6-1F8B-47A6-AB94-3CCB95237B3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English Week Commencing 13.7.20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Year 3 / 4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76672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Monday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996952"/>
            <a:ext cx="8460432" cy="3370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Jokes for Kids: 130+ of the Best Kid Jokes on the We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4821" y="0"/>
            <a:ext cx="4209179" cy="280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6"/>
            <a:ext cx="8424936" cy="6216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3"/>
            <a:ext cx="8712968" cy="6202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658705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5"/>
            <a:ext cx="8892480" cy="6235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7920880" cy="6473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7848872" cy="663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1" y="260648"/>
            <a:ext cx="8246351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7" y="260648"/>
            <a:ext cx="8358839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8464940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905250"/>
            <a:ext cx="784860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8640960" cy="6310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7" y="476672"/>
            <a:ext cx="8652255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200+ Funny Jokes for Kids — Kids Jok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2852936"/>
            <a:ext cx="4030298" cy="2880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4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Tuesday </a:t>
            </a:r>
          </a:p>
        </p:txBody>
      </p:sp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9144000" cy="1312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996952"/>
            <a:ext cx="8748464" cy="2338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4" descr="Strange Creatures on Stea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013176"/>
            <a:ext cx="3384376" cy="15818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548680"/>
            <a:ext cx="7362825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6788" y="919163"/>
            <a:ext cx="7210425" cy="501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980728"/>
            <a:ext cx="405765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2025" y="600075"/>
            <a:ext cx="7219950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32656"/>
            <a:ext cx="74580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20230"/>
            <a:ext cx="4890027" cy="4437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48295" y="2996952"/>
            <a:ext cx="3795705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1" y="0"/>
            <a:ext cx="5491390" cy="5877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5943704"/>
            <a:ext cx="4752528" cy="91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664"/>
            <a:ext cx="9199837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7793481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392284"/>
            <a:ext cx="4392488" cy="5465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0"/>
            <a:ext cx="627797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60648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Wednesday </a:t>
            </a: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9105287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4" descr="Bronze Dragon's Greatest Secret - D&amp;D - YouTub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4149080"/>
            <a:ext cx="3487034" cy="1961457"/>
          </a:xfrm>
          <a:prstGeom prst="rect">
            <a:avLst/>
          </a:prstGeom>
          <a:noFill/>
        </p:spPr>
      </p:pic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958" y="5943786"/>
            <a:ext cx="4214042" cy="914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2321389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88640"/>
            <a:ext cx="2357583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88640"/>
            <a:ext cx="2304256" cy="3301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545632"/>
            <a:ext cx="2339404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3626371"/>
            <a:ext cx="2259458" cy="3231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3573016"/>
            <a:ext cx="2328856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70104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24744"/>
            <a:ext cx="5664617" cy="1399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2780928"/>
            <a:ext cx="5616624" cy="2180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5013884"/>
            <a:ext cx="6192688" cy="1844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5903384" cy="1801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2420888"/>
            <a:ext cx="5698777" cy="1756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581128"/>
            <a:ext cx="6001659" cy="1782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0"/>
            <a:ext cx="20764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836712"/>
            <a:ext cx="4666118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34236" y="764704"/>
            <a:ext cx="3909764" cy="2162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5654489" cy="3939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438531"/>
            <a:ext cx="4032448" cy="2419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753427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0703"/>
            <a:ext cx="3600400" cy="4977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1982565"/>
            <a:ext cx="2837415" cy="4875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260648"/>
            <a:ext cx="37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Thursday </a:t>
            </a:r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764704"/>
            <a:ext cx="9144000" cy="178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4" descr="Printable Kids Crossword Puzzles | All Kids Networ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429000"/>
            <a:ext cx="2219325" cy="25622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697246" cy="2898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3" y="836713"/>
            <a:ext cx="6444207" cy="920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2530224"/>
            <a:ext cx="6912768" cy="4327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6696744" cy="2027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899592" y="4365104"/>
            <a:ext cx="655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See attached sheets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662354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0"/>
            <a:ext cx="5544616" cy="7187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712"/>
            <a:ext cx="3101395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0"/>
            <a:ext cx="3385965" cy="325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3396842"/>
            <a:ext cx="3635896" cy="3461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404664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Friday </a:t>
            </a:r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19" y="1268760"/>
            <a:ext cx="8958081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0" name="Picture 4" descr="Wartime Menu Challenge: March Breakfast, Lunch, &amp; Dinners"/>
          <p:cNvPicPr>
            <a:picLocks noChangeAspect="1" noChangeArrowheads="1"/>
          </p:cNvPicPr>
          <p:nvPr/>
        </p:nvPicPr>
        <p:blipFill>
          <a:blip r:embed="rId3" cstate="print"/>
          <a:srcRect b="12698"/>
          <a:stretch>
            <a:fillRect/>
          </a:stretch>
        </p:blipFill>
        <p:spPr bwMode="auto">
          <a:xfrm>
            <a:off x="2987824" y="3861048"/>
            <a:ext cx="3039955" cy="2664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reakfast Menu Design, Illustration, Bar Design, Restaurant ...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237"/>
          <a:stretch>
            <a:fillRect/>
          </a:stretch>
        </p:blipFill>
        <p:spPr bwMode="auto">
          <a:xfrm>
            <a:off x="1691680" y="0"/>
            <a:ext cx="5616624" cy="64533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260648"/>
            <a:ext cx="7308304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Betty’s Butty</a:t>
            </a:r>
            <a:endParaRPr lang="en-GB" dirty="0"/>
          </a:p>
          <a:p>
            <a:r>
              <a:rPr lang="en-GB" dirty="0"/>
              <a:t> </a:t>
            </a:r>
          </a:p>
          <a:p>
            <a:r>
              <a:rPr lang="en-GB" b="1" dirty="0"/>
              <a:t> </a:t>
            </a:r>
            <a:r>
              <a:rPr lang="en-GB" dirty="0"/>
              <a:t> </a:t>
            </a:r>
            <a:br>
              <a:rPr lang="en-GB" dirty="0"/>
            </a:br>
            <a:r>
              <a:rPr lang="en-GB" sz="1400" dirty="0"/>
              <a:t>At Betty’s Butty you will find</a:t>
            </a:r>
          </a:p>
          <a:p>
            <a:r>
              <a:rPr lang="en-GB" sz="1400" dirty="0"/>
              <a:t>Delicious food of every kind:</a:t>
            </a:r>
          </a:p>
          <a:p>
            <a:r>
              <a:rPr lang="en-GB" sz="1400" dirty="0"/>
              <a:t>     Fried rats’ tails and slugs on toast -</a:t>
            </a:r>
          </a:p>
          <a:p>
            <a:r>
              <a:rPr lang="en-GB" sz="1400" dirty="0"/>
              <a:t>     Though beetle dung’s a tasty roast.</a:t>
            </a:r>
          </a:p>
          <a:p>
            <a:r>
              <a:rPr lang="en-GB" sz="1400" dirty="0"/>
              <a:t> </a:t>
            </a:r>
          </a:p>
          <a:p>
            <a:r>
              <a:rPr lang="en-GB" sz="1400" dirty="0"/>
              <a:t>At Betty’s Butty try the worms -</a:t>
            </a:r>
          </a:p>
          <a:p>
            <a:r>
              <a:rPr lang="en-GB" sz="1400" dirty="0"/>
              <a:t>Oh come on!  Don’t sit there and squirm.</a:t>
            </a:r>
          </a:p>
          <a:p>
            <a:r>
              <a:rPr lang="en-GB" sz="1400" dirty="0"/>
              <a:t>     Mixed with spaghetti, they’re a treat</a:t>
            </a:r>
          </a:p>
          <a:p>
            <a:r>
              <a:rPr lang="en-GB" sz="1400" dirty="0"/>
              <a:t>     Though some might find them rather sweet.</a:t>
            </a:r>
          </a:p>
          <a:p>
            <a:r>
              <a:rPr lang="en-GB" sz="1400" dirty="0"/>
              <a:t> </a:t>
            </a:r>
          </a:p>
          <a:p>
            <a:r>
              <a:rPr lang="en-GB" sz="1400" dirty="0"/>
              <a:t>At Betty’s Butty, there’s much more</a:t>
            </a:r>
          </a:p>
          <a:p>
            <a:r>
              <a:rPr lang="en-GB" sz="1400" dirty="0"/>
              <a:t>Which hungry children will adore:</a:t>
            </a:r>
          </a:p>
          <a:p>
            <a:r>
              <a:rPr lang="en-GB" sz="1400" dirty="0"/>
              <a:t>     Shredded boots and old-shoe stew -</a:t>
            </a:r>
          </a:p>
          <a:p>
            <a:r>
              <a:rPr lang="en-GB" sz="1400" dirty="0"/>
              <a:t>     These delicacies are good for you.</a:t>
            </a:r>
          </a:p>
          <a:p>
            <a:r>
              <a:rPr lang="en-GB" sz="1400" dirty="0"/>
              <a:t>​</a:t>
            </a:r>
          </a:p>
          <a:p>
            <a:r>
              <a:rPr lang="en-GB" sz="1400" dirty="0"/>
              <a:t>At Betty’s Butty - try her cakes!!!</a:t>
            </a:r>
          </a:p>
          <a:p>
            <a:r>
              <a:rPr lang="en-GB" sz="1400" dirty="0"/>
              <a:t>They’re often made from rotting snakes</a:t>
            </a:r>
          </a:p>
          <a:p>
            <a:r>
              <a:rPr lang="en-GB" sz="1400" dirty="0"/>
              <a:t>     But with rat sauce and sweet </a:t>
            </a:r>
            <a:r>
              <a:rPr lang="en-GB" sz="1400" dirty="0" err="1"/>
              <a:t>poo</a:t>
            </a:r>
            <a:r>
              <a:rPr lang="en-GB" sz="1400" dirty="0"/>
              <a:t> spice</a:t>
            </a:r>
          </a:p>
          <a:p>
            <a:r>
              <a:rPr lang="en-GB" sz="1400" dirty="0"/>
              <a:t>     I think you’d find them rather nice.</a:t>
            </a:r>
          </a:p>
          <a:p>
            <a:r>
              <a:rPr lang="en-GB" sz="1400" dirty="0"/>
              <a:t> </a:t>
            </a:r>
          </a:p>
          <a:p>
            <a:r>
              <a:rPr lang="en-GB" sz="1400" dirty="0"/>
              <a:t>At Betty’s Butty - - Oh!  Come back-</a:t>
            </a:r>
          </a:p>
          <a:p>
            <a:r>
              <a:rPr lang="en-GB" sz="1400" dirty="0"/>
              <a:t>I haven’t started yet on snacks!</a:t>
            </a:r>
          </a:p>
          <a:p>
            <a:r>
              <a:rPr lang="en-GB" sz="1400" dirty="0"/>
              <a:t>    Well, since you don’t want help from me</a:t>
            </a:r>
          </a:p>
          <a:p>
            <a:r>
              <a:rPr lang="en-GB" sz="1400" dirty="0"/>
              <a:t>    I’m off to get some green grass tea. </a:t>
            </a:r>
            <a:r>
              <a:rPr lang="en-GB" dirty="0"/>
              <a:t>	</a:t>
            </a:r>
          </a:p>
        </p:txBody>
      </p:sp>
      <p:pic>
        <p:nvPicPr>
          <p:cNvPr id="3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80112" y="476672"/>
            <a:ext cx="1990725" cy="24027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48680"/>
            <a:ext cx="7704856" cy="179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88640"/>
            <a:ext cx="6840760" cy="6338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88640"/>
            <a:ext cx="6048672" cy="6458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894" y="548680"/>
            <a:ext cx="9271894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9464" y="801668"/>
            <a:ext cx="4824536" cy="605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67544" y="836712"/>
            <a:ext cx="23762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Method and Ingredients answers</a:t>
            </a:r>
            <a:r>
              <a:rPr lang="en-GB" dirty="0"/>
              <a:t>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7704856" cy="146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7" name="Picture 5" descr="The 23 Staple Ingredients a Home Baker Should Have In Their Pantry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2636912"/>
            <a:ext cx="4956042" cy="37170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404664"/>
            <a:ext cx="9433193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23</Words>
  <Application>Microsoft Office PowerPoint</Application>
  <PresentationFormat>On-screen Show (4:3)</PresentationFormat>
  <Paragraphs>35</Paragraphs>
  <Slides>46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Office Theme</vt:lpstr>
      <vt:lpstr>English Week Commencing 13.7.20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Week Comm 13.7.20</dc:title>
  <dc:creator>staffbarker</dc:creator>
  <cp:lastModifiedBy>staffbarker</cp:lastModifiedBy>
  <cp:revision>14</cp:revision>
  <dcterms:created xsi:type="dcterms:W3CDTF">2020-07-06T18:15:45Z</dcterms:created>
  <dcterms:modified xsi:type="dcterms:W3CDTF">2020-07-07T20:23:00Z</dcterms:modified>
</cp:coreProperties>
</file>