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312" r:id="rId2"/>
    <p:sldId id="355" r:id="rId3"/>
    <p:sldId id="332" r:id="rId4"/>
    <p:sldId id="333" r:id="rId5"/>
    <p:sldId id="331" r:id="rId6"/>
    <p:sldId id="335" r:id="rId7"/>
    <p:sldId id="336" r:id="rId8"/>
    <p:sldId id="33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1FAF25-94FC-7944-820C-AEFF39D5761C}" type="datetimeFigureOut">
              <a:rPr lang="en-US" smtClean="0"/>
              <a:t>1/7/21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B5C5D-CB48-284B-A98C-EBCDB12BA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164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C55C4-35C4-C444-8414-8715C31A4F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979AF2-0512-724A-9417-3C51F589F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470AA-9B6E-8444-AF6D-4B0775D82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5617A-3665-9B4B-89BF-162A54CD1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4BB5A-BD24-2B44-91FB-BD74E3F99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836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52372-9B8F-CE44-9A49-A0B4A56BE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8762D-1C08-FE4D-95A9-E620BB321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EC92C-2EAD-014B-B121-3F10A5E65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EA9EE-24F6-724C-A77D-68E4B5E34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9D77D-A1DA-4040-BE42-10185526D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812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FB79F-DB34-EF40-9184-599B5F2C4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267FD5-8061-5941-97EF-7789BED26A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066794-FFD0-1840-9380-87BBF4513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2249D8-F433-5149-A5CA-076BE32B5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C4851B-61BA-5045-BFF5-D462802C8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152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79BC5-4000-6E4D-8CB2-AF72DA4A3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F2618-B7D3-F249-8CF6-EFC008943D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2918-B915-6545-A243-13A54F911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06ED38-38F6-A14A-A2A9-44067B48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B24A6-588E-2F42-8684-97CCA0A29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0B1E23-0382-D84D-BC80-7588662E1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04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7726D-366D-6F4E-B559-991A53A0F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3B336-AAE9-6344-82DD-2C9420B9C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EA1629-8AFB-FE40-9E71-71C4EB6811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AA6641-E3D2-7944-A71E-53EA2AE7DC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F84A2B-073F-1444-800B-7AD810EF16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413A9E-5E67-BD41-82DB-9019DF64F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B11EFF-9719-DD4D-B878-C4D3B542F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2DDB2F-CAEB-3E45-8F9E-3DC5A607D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159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B9E4B-D268-DF40-8907-C672BD00A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198FB0-38FB-5848-A32F-B021290D3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17BDF9-8FB0-3F4E-8D1B-68713C884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2F36BA-E878-7B49-B5EE-F1DABAF29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955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71BCA6-9B84-D24E-9548-A398483DE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E10D7A-EC55-1E46-AE94-B2D98FE69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56B2C-AA6C-EC4D-8B28-886B4A947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46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E6AF6-D8CE-6948-8832-45B9A8C98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35F7A-5AC1-7541-8E4F-1AF11C3346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90D3E7-FAFD-B047-8AA2-4ECDE8D9F1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20C89-F8CB-344E-9A16-9692466A1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09FA21-7F94-5549-8993-24965163F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318AC1-A489-6D4F-9C92-C71AD3C7A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934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D42D7-3964-3341-B8E2-29F6A72D7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6D8DB9-9D71-C94A-AF40-421A23D4A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7A9266-D8F8-B240-8C10-25B7774EF6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9B4920-091E-F64F-A399-B7784E598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B590C3-D609-D745-AD05-353AFCBBF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14359E-7AE0-8640-8573-BBB08E73A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37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5BB42-EAB1-6F44-881D-DA25DDC9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0EBE4F-72A2-8A45-A73B-72D4A0E1D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EC4FFA-7C11-814F-A052-AB0BD6F6D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2656C-5242-3B4A-9F29-B58318813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C6FE4-BDA0-094C-A5E5-D22EBA274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203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B0735F-2C9E-364C-A45C-81AD69B4AF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C51045-03D7-5B4C-8B72-973631567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2B59D-FB95-2549-91F3-02722058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286A7-88C7-6842-AE0D-2E8C0AD83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E16A2-80C4-8347-A348-5795E34A2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63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A576C4-1661-524D-9940-8752FC00F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DAFBB2-81D0-7947-98CC-8894B7A1A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80DB9-FDE6-BF49-B32A-D469905DCE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516C6-C999-114C-A1BF-71ACF48E85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49A91-817F-454E-8278-D214383930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647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tiff"/><Relationship Id="rId5" Type="http://schemas.openxmlformats.org/officeDocument/2006/relationships/image" Target="../media/image7.tiff"/><Relationship Id="rId4" Type="http://schemas.openxmlformats.org/officeDocument/2006/relationships/image" Target="../media/image6.tif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0311CE5-3D05-493E-B9D2-CF549DF73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176" y="393799"/>
            <a:ext cx="10191405" cy="718309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2500" b="1" dirty="0"/>
              <a:t>Warm Up</a:t>
            </a:r>
            <a:br>
              <a:rPr lang="en-US" sz="2500" b="1" dirty="0"/>
            </a:br>
            <a:r>
              <a:rPr lang="en-US" sz="2500" b="1" dirty="0"/>
              <a:t>Can you think of a headline to match the picture?</a:t>
            </a: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17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C51255-46A9-7B42-A816-8EF06BEDF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027" y="1112108"/>
            <a:ext cx="8983636" cy="5103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957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0311CE5-3D05-493E-B9D2-CF549DF73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3370" y="4249107"/>
            <a:ext cx="10191405" cy="204048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25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On Friday, we </a:t>
            </a:r>
            <a:r>
              <a:rPr lang="en-US" sz="2500" b="1" dirty="0"/>
              <a:t>started to think about what might happen if </a:t>
            </a:r>
            <a:r>
              <a:rPr lang="en-US" sz="25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 UFO landed on </a:t>
            </a:r>
            <a:r>
              <a:rPr lang="en-US" sz="25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Bramhope</a:t>
            </a:r>
            <a:r>
              <a:rPr lang="en-US" sz="25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Playground.</a:t>
            </a:r>
            <a:br>
              <a:rPr lang="en-US" sz="25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5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5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Today, we are going to start thinking about our own article about a strange event at </a:t>
            </a:r>
            <a:r>
              <a:rPr lang="en-US" sz="25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Bramhope</a:t>
            </a:r>
            <a:r>
              <a:rPr lang="en-US" sz="25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Primary School. You will then be writing a headline and planning a 5Ws grid of your own..</a:t>
            </a: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17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BCE167-91AE-534F-BEE3-BBEA33552F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6" r="-2" b="7788"/>
          <a:stretch/>
        </p:blipFill>
        <p:spPr>
          <a:xfrm>
            <a:off x="198741" y="171720"/>
            <a:ext cx="5803323" cy="390567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93CE62-0498-9741-8BB8-63C4E03D48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43" r="13354"/>
          <a:stretch/>
        </p:blipFill>
        <p:spPr>
          <a:xfrm>
            <a:off x="6189934" y="156394"/>
            <a:ext cx="5803323" cy="3920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754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5Ws – UFO AT LOCAL SCHOOL!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is it about?			Teacher in school</a:t>
            </a:r>
          </a:p>
          <a:p>
            <a:r>
              <a:rPr lang="en-US" dirty="0"/>
              <a:t>What happened?			UFO landed outside her classroom.</a:t>
            </a:r>
          </a:p>
          <a:p>
            <a:r>
              <a:rPr lang="en-US" dirty="0"/>
              <a:t>When did it happen?		During a </a:t>
            </a:r>
            <a:r>
              <a:rPr lang="en-US" dirty="0" err="1"/>
              <a:t>maths</a:t>
            </a:r>
            <a:r>
              <a:rPr lang="en-US" dirty="0"/>
              <a:t> lesson</a:t>
            </a:r>
          </a:p>
          <a:p>
            <a:r>
              <a:rPr lang="en-US" dirty="0"/>
              <a:t>Where did it happen?		On the playground.</a:t>
            </a:r>
          </a:p>
          <a:p>
            <a:r>
              <a:rPr lang="en-US" dirty="0"/>
              <a:t>Why  did it happen?		They had come to discover about life 						on Earth!</a:t>
            </a: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77A5F5-249C-8643-9523-1799BF35A8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6" r="-2" b="7788"/>
          <a:stretch/>
        </p:blipFill>
        <p:spPr>
          <a:xfrm>
            <a:off x="-122533" y="4862812"/>
            <a:ext cx="2964588" cy="19951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B8B3E7-8F2A-5442-8925-846E0E929C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43" r="13354"/>
          <a:stretch/>
        </p:blipFill>
        <p:spPr>
          <a:xfrm>
            <a:off x="9341708" y="4899111"/>
            <a:ext cx="2850292" cy="192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064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/>
              <a:t>5Ws – Imagine if the visit was not from UFOs…but a different visitor…who might it be?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77A5F5-249C-8643-9523-1799BF35A8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6" r="-2" b="7788"/>
          <a:stretch/>
        </p:blipFill>
        <p:spPr>
          <a:xfrm>
            <a:off x="-122533" y="4862812"/>
            <a:ext cx="2964588" cy="19951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B8B3E7-8F2A-5442-8925-846E0E929C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43" r="13354"/>
          <a:stretch/>
        </p:blipFill>
        <p:spPr>
          <a:xfrm>
            <a:off x="9341708" y="4899111"/>
            <a:ext cx="2850292" cy="192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829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8368" y="4522156"/>
            <a:ext cx="4937937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b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1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8A75C6E-0172-FA43-992F-62082B31C9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12193"/>
          <a:stretch/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C43B08-E3CB-5045-96FD-6D88AE8DD6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" b="5139"/>
          <a:stretch/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48" name="Oval 47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507D79-5C61-2147-86F3-24691983FB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055" r="27697" b="3"/>
          <a:stretch/>
        </p:blipFill>
        <p:spPr>
          <a:xfrm>
            <a:off x="5525559" y="725908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6A8EA63-0641-3B44-BB8F-F0FF7E30A15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35" r="638" b="3"/>
          <a:stretch/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E08363-69AA-0142-80AD-6E28D2B1ED4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4268" r="24975" b="-3"/>
          <a:stretch/>
        </p:blipFill>
        <p:spPr>
          <a:xfrm>
            <a:off x="9363236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C6775B-8642-7445-A5A4-340D1FDCE629}"/>
              </a:ext>
            </a:extLst>
          </p:cNvPr>
          <p:cNvSpPr txBox="1"/>
          <p:nvPr/>
        </p:nvSpPr>
        <p:spPr>
          <a:xfrm>
            <a:off x="3896992" y="3905131"/>
            <a:ext cx="611006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3800" dirty="0"/>
              <a:t>A magician, popstars, football icons, fairies….</a:t>
            </a:r>
          </a:p>
        </p:txBody>
      </p:sp>
    </p:spTree>
    <p:extLst>
      <p:ext uri="{BB962C8B-B14F-4D97-AF65-F5344CB8AC3E}">
        <p14:creationId xmlns:p14="http://schemas.microsoft.com/office/powerpoint/2010/main" val="1440699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5Ws – Little Mix,  Mix Up!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is it about?			Teacher in school</a:t>
            </a:r>
          </a:p>
          <a:p>
            <a:r>
              <a:rPr lang="en-US" dirty="0">
                <a:solidFill>
                  <a:srgbClr val="FF0000"/>
                </a:solidFill>
              </a:rPr>
              <a:t>What happened?			Little Mix arrive at </a:t>
            </a:r>
            <a:r>
              <a:rPr lang="en-US" dirty="0" err="1">
                <a:solidFill>
                  <a:srgbClr val="FF0000"/>
                </a:solidFill>
              </a:rPr>
              <a:t>Bramhope</a:t>
            </a:r>
            <a:r>
              <a:rPr lang="en-US" dirty="0">
                <a:solidFill>
                  <a:srgbClr val="FF0000"/>
                </a:solidFill>
              </a:rPr>
              <a:t> Primary 					School</a:t>
            </a:r>
          </a:p>
          <a:p>
            <a:r>
              <a:rPr lang="en-US" dirty="0"/>
              <a:t>When did it happen?		During a </a:t>
            </a:r>
            <a:r>
              <a:rPr lang="en-US" dirty="0" err="1"/>
              <a:t>maths</a:t>
            </a:r>
            <a:r>
              <a:rPr lang="en-US" dirty="0"/>
              <a:t> lesson</a:t>
            </a:r>
          </a:p>
          <a:p>
            <a:r>
              <a:rPr lang="en-US" dirty="0"/>
              <a:t>Where did it happen?		On the playground.</a:t>
            </a:r>
          </a:p>
          <a:p>
            <a:r>
              <a:rPr lang="en-US" dirty="0">
                <a:solidFill>
                  <a:srgbClr val="FF0000"/>
                </a:solidFill>
              </a:rPr>
              <a:t>Why  did it happen?		They thought </a:t>
            </a:r>
            <a:r>
              <a:rPr lang="en-US" dirty="0" err="1">
                <a:solidFill>
                  <a:srgbClr val="FF0000"/>
                </a:solidFill>
              </a:rPr>
              <a:t>Mrs</a:t>
            </a:r>
            <a:r>
              <a:rPr lang="en-US" dirty="0">
                <a:solidFill>
                  <a:srgbClr val="FF0000"/>
                </a:solidFill>
              </a:rPr>
              <a:t> Colbourn had 						booked a concert!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B8B3E7-8F2A-5442-8925-846E0E929C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43" r="13354"/>
          <a:stretch/>
        </p:blipFill>
        <p:spPr>
          <a:xfrm>
            <a:off x="9341708" y="4899111"/>
            <a:ext cx="2850292" cy="192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445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5Ws – Fairies attend local school!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is it about?			Teacher in school</a:t>
            </a:r>
          </a:p>
          <a:p>
            <a:r>
              <a:rPr lang="en-US" dirty="0">
                <a:solidFill>
                  <a:srgbClr val="FF0000"/>
                </a:solidFill>
              </a:rPr>
              <a:t>What happened?			Fairies are discovered dancing on the 						playground</a:t>
            </a:r>
          </a:p>
          <a:p>
            <a:r>
              <a:rPr lang="en-US" dirty="0"/>
              <a:t>When did it happen?		During a </a:t>
            </a:r>
            <a:r>
              <a:rPr lang="en-US" dirty="0" err="1"/>
              <a:t>maths</a:t>
            </a:r>
            <a:r>
              <a:rPr lang="en-US" dirty="0"/>
              <a:t> lesson</a:t>
            </a:r>
          </a:p>
          <a:p>
            <a:r>
              <a:rPr lang="en-US" dirty="0"/>
              <a:t>Where did it happen?		Under the canopy on the playground.</a:t>
            </a:r>
          </a:p>
          <a:p>
            <a:r>
              <a:rPr lang="en-US" dirty="0">
                <a:solidFill>
                  <a:srgbClr val="FF0000"/>
                </a:solidFill>
              </a:rPr>
              <a:t>Why  did it happen?		They wanted to sprinkle school with 						fairy dust.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B8B3E7-8F2A-5442-8925-846E0E929C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43" r="13354"/>
          <a:stretch/>
        </p:blipFill>
        <p:spPr>
          <a:xfrm>
            <a:off x="9341708" y="4899111"/>
            <a:ext cx="2850292" cy="19257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D70F74-B536-954A-8D5C-657E318F3A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" b="5139"/>
          <a:stretch/>
        </p:blipFill>
        <p:spPr>
          <a:xfrm>
            <a:off x="0" y="4899110"/>
            <a:ext cx="1502234" cy="1925791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63690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5F4D120-3921-42A8-A063-46B023CB0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B9FBB8-887E-9F4D-9660-B7975DCDD4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8380205" y="1965486"/>
            <a:ext cx="3651157" cy="26776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01B3E5-85F4-41A9-A504-D5E6268DE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29"/>
          <a:stretch>
            <a:fillRect/>
          </a:stretch>
        </p:blipFill>
        <p:spPr>
          <a:xfrm>
            <a:off x="3466214" y="550975"/>
            <a:ext cx="8725786" cy="5756049"/>
          </a:xfrm>
          <a:custGeom>
            <a:avLst/>
            <a:gdLst>
              <a:gd name="connsiteX0" fmla="*/ 0 w 8725786"/>
              <a:gd name="connsiteY0" fmla="*/ 0 h 5756049"/>
              <a:gd name="connsiteX1" fmla="*/ 8725786 w 8725786"/>
              <a:gd name="connsiteY1" fmla="*/ 0 h 5756049"/>
              <a:gd name="connsiteX2" fmla="*/ 8725786 w 8725786"/>
              <a:gd name="connsiteY2" fmla="*/ 5756049 h 5756049"/>
              <a:gd name="connsiteX3" fmla="*/ 0 w 8725786"/>
              <a:gd name="connsiteY3" fmla="*/ 5756049 h 5756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5786" h="5756049">
                <a:moveTo>
                  <a:pt x="0" y="0"/>
                </a:moveTo>
                <a:lnTo>
                  <a:pt x="8725786" y="0"/>
                </a:lnTo>
                <a:lnTo>
                  <a:pt x="8725786" y="5756049"/>
                </a:lnTo>
                <a:lnTo>
                  <a:pt x="0" y="5756049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47" y="293796"/>
            <a:ext cx="11156553" cy="238384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dirty="0">
                <a:solidFill>
                  <a:srgbClr val="000000"/>
                </a:solidFill>
              </a:rPr>
              <a:t>LC: Can I design 5 </a:t>
            </a:r>
            <a:r>
              <a:rPr lang="en-US" dirty="0" err="1">
                <a:solidFill>
                  <a:srgbClr val="000000"/>
                </a:solidFill>
              </a:rPr>
              <a:t>Ws</a:t>
            </a:r>
            <a:r>
              <a:rPr lang="en-US" dirty="0">
                <a:solidFill>
                  <a:srgbClr val="000000"/>
                </a:solidFill>
              </a:rPr>
              <a:t> and a headline for my own version of a report?</a:t>
            </a:r>
            <a:br>
              <a:rPr lang="en-US" dirty="0">
                <a:solidFill>
                  <a:srgbClr val="000000"/>
                </a:solidFill>
              </a:rPr>
            </a:br>
            <a:br>
              <a:rPr lang="en-US" dirty="0">
                <a:solidFill>
                  <a:srgbClr val="000000"/>
                </a:solidFill>
              </a:rPr>
            </a:br>
            <a:br>
              <a:rPr lang="en-US" dirty="0">
                <a:solidFill>
                  <a:srgbClr val="000000"/>
                </a:solidFill>
              </a:rPr>
            </a:b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A0C187-73CD-3547-8A45-23AE829938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447" y="1648746"/>
            <a:ext cx="10515600" cy="4351338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Over to you. Who is your visitor to the playground going to be?</a:t>
            </a:r>
          </a:p>
          <a:p>
            <a:endParaRPr lang="en-US" dirty="0"/>
          </a:p>
          <a:p>
            <a:r>
              <a:rPr lang="en-US" dirty="0"/>
              <a:t>Toolkit:</a:t>
            </a:r>
          </a:p>
          <a:p>
            <a:r>
              <a:rPr lang="en-US" dirty="0"/>
              <a:t>Keep some parts the same:</a:t>
            </a:r>
            <a:br>
              <a:rPr lang="en-US" dirty="0"/>
            </a:br>
            <a:r>
              <a:rPr lang="en-US" dirty="0"/>
              <a:t>Who: Teacher at a school, Where: On the playground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Think of your own ideas for What?, Why? and When?</a:t>
            </a:r>
          </a:p>
          <a:p>
            <a:endParaRPr lang="en-US" dirty="0"/>
          </a:p>
          <a:p>
            <a:r>
              <a:rPr lang="en-US" dirty="0"/>
              <a:t>Set out as a grid or as a mind map.</a:t>
            </a:r>
          </a:p>
          <a:p>
            <a:endParaRPr lang="en-US" dirty="0"/>
          </a:p>
          <a:p>
            <a:r>
              <a:rPr lang="en-US" dirty="0"/>
              <a:t>Design a headline to go with your report.</a:t>
            </a:r>
          </a:p>
          <a:p>
            <a:endParaRPr lang="en-US" dirty="0"/>
          </a:p>
          <a:p>
            <a:r>
              <a:rPr lang="en-US" b="1" u="sng" dirty="0"/>
              <a:t>THIS PIECE OF WORK MAY BE SHARED AT THE AFTERNOON CATCH UP SESSION.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328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454</Words>
  <Application>Microsoft Macintosh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Warm Up Can you think of a headline to match the picture? </vt:lpstr>
      <vt:lpstr>On Friday, we started to think about what might happen if a UFO landed on Bramhope Playground.  Today, we are going to start thinking about our own article about a strange event at Bramhope Primary School. You will then be writing a headline and planning a 5Ws grid of your own.. </vt:lpstr>
      <vt:lpstr>5Ws – UFO AT LOCAL SCHOOL!</vt:lpstr>
      <vt:lpstr>5Ws – Imagine if the visit was not from UFOs…but a different visitor…who might it be?</vt:lpstr>
      <vt:lpstr>     </vt:lpstr>
      <vt:lpstr>5Ws – Little Mix,  Mix Up!</vt:lpstr>
      <vt:lpstr>5Ws – Fairies attend local school!</vt:lpstr>
      <vt:lpstr>LC: Can I design 5 Ws and a headline for my own version of a report?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Friday, we started to think about what might happen if a UFO landed on Bramhope Playground.  Today we are going to start thinking about our own article about a strange event at Bramhope Primary School. You will then be writing a headline and planning a 5Ws grid of your own.. </dc:title>
  <dc:creator>charlottehahnel@me.com</dc:creator>
  <cp:lastModifiedBy>charlottehahnel@me.com</cp:lastModifiedBy>
  <cp:revision>9</cp:revision>
  <cp:lastPrinted>2021-01-07T12:47:46Z</cp:lastPrinted>
  <dcterms:created xsi:type="dcterms:W3CDTF">2021-01-07T11:40:23Z</dcterms:created>
  <dcterms:modified xsi:type="dcterms:W3CDTF">2021-01-07T14:18:24Z</dcterms:modified>
</cp:coreProperties>
</file>