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089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96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195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609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46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302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754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585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866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768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9903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199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3906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517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962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773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C8269-0114-4DF8-AFD0-3E85CAA91141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4FA8F9E-C597-4B29-99A4-C01C6FFA66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325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72DFC-ADDA-40F2-B5FE-1D859129D1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Maths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87B6CE-9F77-4792-9657-B71E790C77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LC: Can you add two 2 - digit numbers (crossing 10)?</a:t>
            </a:r>
          </a:p>
        </p:txBody>
      </p:sp>
    </p:spTree>
    <p:extLst>
      <p:ext uri="{BB962C8B-B14F-4D97-AF65-F5344CB8AC3E}">
        <p14:creationId xmlns:p14="http://schemas.microsoft.com/office/powerpoint/2010/main" val="872960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E16CC-C129-4BF9-B3F8-B00FBB37E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579997"/>
            <a:ext cx="7003562" cy="36943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714085-5FF8-4639-9D93-D28C6756689E}"/>
              </a:ext>
            </a:extLst>
          </p:cNvPr>
          <p:cNvSpPr txBox="1"/>
          <p:nvPr/>
        </p:nvSpPr>
        <p:spPr>
          <a:xfrm>
            <a:off x="1126310" y="752475"/>
            <a:ext cx="5750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can we solve?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0CAA2-5F6F-4926-85F1-9A4C1A0A9FCF}"/>
              </a:ext>
            </a:extLst>
          </p:cNvPr>
          <p:cNvSpPr txBox="1"/>
          <p:nvPr/>
        </p:nvSpPr>
        <p:spPr>
          <a:xfrm>
            <a:off x="1476375" y="5610225"/>
            <a:ext cx="5467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Remember, we add the ones and then the tens.</a:t>
            </a:r>
          </a:p>
        </p:txBody>
      </p:sp>
    </p:spTree>
    <p:extLst>
      <p:ext uri="{BB962C8B-B14F-4D97-AF65-F5344CB8AC3E}">
        <p14:creationId xmlns:p14="http://schemas.microsoft.com/office/powerpoint/2010/main" val="2866532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B973A-CD16-4B27-9ADD-6E31A2328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970" y="1704975"/>
            <a:ext cx="7651232" cy="296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61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89E606-D776-4BB8-A4C4-EB25487B4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" y="1090612"/>
            <a:ext cx="8658225" cy="54006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717F18-660A-461B-877F-04E339A6A4B9}"/>
              </a:ext>
            </a:extLst>
          </p:cNvPr>
          <p:cNvSpPr txBox="1"/>
          <p:nvPr/>
        </p:nvSpPr>
        <p:spPr>
          <a:xfrm>
            <a:off x="552450" y="371475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look at this problem. What do you notice about the ones?</a:t>
            </a:r>
          </a:p>
        </p:txBody>
      </p:sp>
    </p:spTree>
    <p:extLst>
      <p:ext uri="{BB962C8B-B14F-4D97-AF65-F5344CB8AC3E}">
        <p14:creationId xmlns:p14="http://schemas.microsoft.com/office/powerpoint/2010/main" val="1106443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0576E7-7A69-46CB-99C2-0ACBFACA5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12311"/>
            <a:ext cx="7003562" cy="442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62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37110-DE7E-439B-A87C-91DE76DE6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21065"/>
            <a:ext cx="7003562" cy="441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312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C1FA4-7BB3-4353-9908-7C0A2944E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413663"/>
            <a:ext cx="7003562" cy="402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14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ACA1FB-B9C1-4362-B1D5-0A24F0D32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518716"/>
            <a:ext cx="7003562" cy="381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06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0CE9C-4CB4-444B-9E54-CFEE091CE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94802"/>
            <a:ext cx="7003562" cy="446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32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1E34CC-4AB8-4F49-943A-C69EA8EAF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64838"/>
            <a:ext cx="7003562" cy="43246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77BB95-C157-47DE-A83A-D14115D6ED83}"/>
              </a:ext>
            </a:extLst>
          </p:cNvPr>
          <p:cNvSpPr txBox="1"/>
          <p:nvPr/>
        </p:nvSpPr>
        <p:spPr>
          <a:xfrm>
            <a:off x="1143000" y="704850"/>
            <a:ext cx="5429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paper or a whiteboard to solve: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F6B9C9-50C4-4A2F-81B7-EE000A18F83F}"/>
              </a:ext>
            </a:extLst>
          </p:cNvPr>
          <p:cNvSpPr txBox="1"/>
          <p:nvPr/>
        </p:nvSpPr>
        <p:spPr>
          <a:xfrm>
            <a:off x="1139826" y="5780192"/>
            <a:ext cx="7127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 you can draw sticks for the tens and dots for the ones. </a:t>
            </a:r>
          </a:p>
        </p:txBody>
      </p:sp>
    </p:spTree>
    <p:extLst>
      <p:ext uri="{BB962C8B-B14F-4D97-AF65-F5344CB8AC3E}">
        <p14:creationId xmlns:p14="http://schemas.microsoft.com/office/powerpoint/2010/main" val="3389155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0CA3EE-87CA-4184-9E3A-9D1D17E8C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86048"/>
            <a:ext cx="7003562" cy="448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13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70AFB-CCAD-4357-8BBA-13DFA6B0D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844" y="1100017"/>
            <a:ext cx="7003562" cy="449978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011249D-4CCA-4419-8984-094C69AFD172}"/>
              </a:ext>
            </a:extLst>
          </p:cNvPr>
          <p:cNvSpPr txBox="1"/>
          <p:nvPr/>
        </p:nvSpPr>
        <p:spPr>
          <a:xfrm>
            <a:off x="1126310" y="697233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Use paper or a whiteboard to solve: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BDB0C88-A345-4CA4-9FBC-4FF2013A1562}"/>
              </a:ext>
            </a:extLst>
          </p:cNvPr>
          <p:cNvSpPr txBox="1"/>
          <p:nvPr/>
        </p:nvSpPr>
        <p:spPr>
          <a:xfrm>
            <a:off x="1036536" y="5608272"/>
            <a:ext cx="70035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Remember you can draw sticks for the tens and dots for the ones. </a:t>
            </a:r>
          </a:p>
        </p:txBody>
      </p:sp>
    </p:spTree>
    <p:extLst>
      <p:ext uri="{BB962C8B-B14F-4D97-AF65-F5344CB8AC3E}">
        <p14:creationId xmlns:p14="http://schemas.microsoft.com/office/powerpoint/2010/main" val="3273335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14394-2FDB-4552-BC3E-044929029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526" y="1131994"/>
            <a:ext cx="6955130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68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1ED53-ACDC-463D-B4AE-AC44C7033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369891"/>
            <a:ext cx="7003562" cy="41145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A4B514-6086-46FD-BD0B-F5FF2D755B73}"/>
              </a:ext>
            </a:extLst>
          </p:cNvPr>
          <p:cNvSpPr txBox="1"/>
          <p:nvPr/>
        </p:nvSpPr>
        <p:spPr>
          <a:xfrm>
            <a:off x="490079" y="5561879"/>
            <a:ext cx="8120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Clue: If you have 2 ones and an exchange, look for two digits (in your ones column) which total 12.</a:t>
            </a:r>
          </a:p>
        </p:txBody>
      </p:sp>
    </p:spTree>
    <p:extLst>
      <p:ext uri="{BB962C8B-B14F-4D97-AF65-F5344CB8AC3E}">
        <p14:creationId xmlns:p14="http://schemas.microsoft.com/office/powerpoint/2010/main" val="1555620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1A2A30-B134-4574-B9C3-05B53080C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29819"/>
            <a:ext cx="7003562" cy="439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56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02CA9-145B-450F-8E41-F52D888C1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352" y="1131994"/>
            <a:ext cx="6775478" cy="45903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5891D8-3029-490D-93AB-8E4DEA31D426}"/>
              </a:ext>
            </a:extLst>
          </p:cNvPr>
          <p:cNvSpPr txBox="1"/>
          <p:nvPr/>
        </p:nvSpPr>
        <p:spPr>
          <a:xfrm>
            <a:off x="942975" y="733425"/>
            <a:ext cx="7000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Challenge: On paper or whiteboards</a:t>
            </a:r>
          </a:p>
        </p:txBody>
      </p:sp>
    </p:spTree>
    <p:extLst>
      <p:ext uri="{BB962C8B-B14F-4D97-AF65-F5344CB8AC3E}">
        <p14:creationId xmlns:p14="http://schemas.microsoft.com/office/powerpoint/2010/main" val="3369300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D2914-E41F-496B-AE33-C8C464784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29819"/>
            <a:ext cx="7003562" cy="439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96836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</TotalTime>
  <Words>123</Words>
  <Application>Microsoft Office PowerPoint</Application>
  <PresentationFormat>Widescreen</PresentationFormat>
  <Paragraphs>11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</vt:lpstr>
      <vt:lpstr>Year 2 Maths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Revision</dc:title>
  <dc:creator>Valerie Flower</dc:creator>
  <cp:lastModifiedBy>Valerie Flower</cp:lastModifiedBy>
  <cp:revision>5</cp:revision>
  <dcterms:created xsi:type="dcterms:W3CDTF">2021-02-14T15:18:09Z</dcterms:created>
  <dcterms:modified xsi:type="dcterms:W3CDTF">2021-02-17T12:28:44Z</dcterms:modified>
</cp:coreProperties>
</file>