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3988C3-48D1-4A64-9AAD-3155AFE80646}" v="28" dt="2021-01-13T21:45:49.3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presProps" Target="presProps.xml" Id="rId13" /><Relationship Type="http://schemas.microsoft.com/office/2015/10/relationships/revisionInfo" Target="revisionInfo.xml" Id="rId1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notesMaster" Target="notesMasters/notesMaster1.xml" Id="rId12" /><Relationship Type="http://schemas.openxmlformats.org/officeDocument/2006/relationships/slide" Target="slides/slide1.xml" Id="rId2" /><Relationship Type="http://schemas.openxmlformats.org/officeDocument/2006/relationships/tableStyles" Target="tableStyles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theme" Target="theme/theme1.xml" Id="rId15" /><Relationship Type="http://schemas.openxmlformats.org/officeDocument/2006/relationships/slide" Target="slides/slide9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viewProps" Target="viewProps.xml" Id="rId14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B7335-1A86-4477-953B-301A62111A86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DECA4-C953-446C-A727-10C97EE49F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739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D3DCF-C6C1-4188-817C-CADD6F014B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F6AA6F-70BC-4858-B0F4-206FF9E60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318E5-1288-4D19-9E5C-E51DE3AB3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C5C19-6515-4241-A7D1-B7BC7F3BF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2B3EE-994E-46B2-BCF9-533617722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58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FE55C-BA07-43E2-85B8-2767728D8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0B5EA-A421-440E-9072-6343C6587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02991-C2F4-4766-9A71-43B1DF264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F75B5-086F-4F6C-AFB1-17E2EBEA5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74599-3E14-410C-BAB6-DD1A4665B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10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1C938-57AB-41E7-B7A1-5215953E8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44107-38CB-413C-8AC1-9ADC3BBF0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8B605-C64F-4A45-98C4-3B4D083FD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65059-CC0F-4341-A561-AF6F8DC82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D58B3-0A1B-4FA2-B56A-32A675C94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12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F4085-62C7-4006-9C45-4B38D2664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17014-EC70-4478-857F-6852A1F31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59737-51EE-488B-A663-FD749BB4A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CEA53-11EA-456B-8F74-BF2F15602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7330D-E661-4367-B9BE-F6AB16CF7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40F914-BE78-4643-9FA4-EFFDB6BB3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56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E485-7EC6-459B-9B3C-378762288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D37D3-0A55-45D2-9060-2CD7561DD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C063C7-478E-4429-ACBC-B3759F641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9CCAEB-6C88-4DA8-B8FB-6F5A50E9A7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E28952-62FF-4326-8DE5-E05C0EE738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BECF5B-4B6C-4BC6-B720-1B3BF11A3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ACFD57-726C-4E25-9EFA-C46F4B241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838AE-320E-4E24-8ECD-765F7939C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136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63EB8-25DF-4154-A614-40FA968C8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6068AE-84CD-4488-B41B-F73448D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162D01-736D-41FC-9463-A22E85754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D90470-863E-4348-BD6F-A6EED56F2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988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4C530D-8A67-46A2-AEFD-A462CCB71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FCDC9E-0136-4FB3-B830-6578A9793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D59CE-5AE3-4A6E-8E0F-85AAA528A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443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6FA2-F77F-46FC-B528-5CB8B1A9F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0E59B-B415-4ECC-9466-6AFDDCC81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7A11D-AB81-4D93-B57F-96D8ABA88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FB83C9-0C99-4A14-8CD5-3B332BFDE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54FA2-6022-43DC-98EA-1F231DEC1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96841-32DF-4D85-A233-DF6130E3D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467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82FAF-EB17-414F-A30C-BFFC6C8F1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0BD4CF-92F6-4BDF-B4D1-5848F7FD0D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91150-AC81-479A-83B5-12463C0B2B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37EC5-52BC-4353-9860-4F8972007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3842F6-9E9B-4A6F-98EC-DA9834111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2FA54A-7801-46B5-8C21-A19F05904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108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328A1-071D-4976-B3A5-C424F2182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4147B0-4F37-49C0-8CEC-F5B9133D03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87079-EA72-434C-9446-23C118B28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74404-9A17-4A0C-90A7-02BF6657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3788E-B062-4F87-9E16-01568B48B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0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5FC114-E5DF-46B7-845E-A756FAB4B0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D1E5BB-A6E1-4806-9FC6-A120E8DD1D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5D94D-67AD-469D-8B6A-39600B925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A353D-E2AA-442C-9B61-F3176D233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5B6F3-00F5-4747-ADB9-C11016545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449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F2631A-D973-4DD6-A12C-A4E0D1F96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FE057D-9F3C-4703-8162-4EB1EFE6C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12654-DF48-4BA7-9E63-D3995084D2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2E3E4-2DBF-4B98-BD66-E7F430B2B3E9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62030-E691-4B6B-9F95-B49DEFF99D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FADA07-4C0C-4C53-825F-976BB6ECF1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77B96-9296-46B6-BFEC-E609FF249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998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76308C-6186-4590-93DF-F2979EFB3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869" y="295039"/>
            <a:ext cx="9266261" cy="641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5CB723-18AE-454B-B367-C29A5B9FFD9D}"/>
              </a:ext>
            </a:extLst>
          </p:cNvPr>
          <p:cNvSpPr txBox="1"/>
          <p:nvPr/>
        </p:nvSpPr>
        <p:spPr>
          <a:xfrm>
            <a:off x="701336" y="506028"/>
            <a:ext cx="85363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Recap from last week – pencil and paper ready!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8AA02F-5103-4912-ABC0-2E964F445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636" y="1900811"/>
            <a:ext cx="3429297" cy="40541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744C52-D6AE-4461-9C23-58EA197CA0B0}"/>
              </a:ext>
            </a:extLst>
          </p:cNvPr>
          <p:cNvSpPr txBox="1"/>
          <p:nvPr/>
        </p:nvSpPr>
        <p:spPr>
          <a:xfrm>
            <a:off x="4762500" y="2019300"/>
            <a:ext cx="5229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84 ÷ 4 =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89BB87-48D5-4D3B-BD89-73E79558F2DE}"/>
              </a:ext>
            </a:extLst>
          </p:cNvPr>
          <p:cNvSpPr txBox="1"/>
          <p:nvPr/>
        </p:nvSpPr>
        <p:spPr>
          <a:xfrm>
            <a:off x="5172615" y="5048250"/>
            <a:ext cx="60789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Remember share the tens equally into the tens column </a:t>
            </a:r>
          </a:p>
          <a:p>
            <a:r>
              <a:rPr lang="en-GB" dirty="0">
                <a:latin typeface="Comic Sans MS" panose="030F0702030302020204" pitchFamily="66" charset="0"/>
              </a:rPr>
              <a:t>and the ones in to the ones column.</a:t>
            </a:r>
          </a:p>
        </p:txBody>
      </p:sp>
    </p:spTree>
    <p:extLst>
      <p:ext uri="{BB962C8B-B14F-4D97-AF65-F5344CB8AC3E}">
        <p14:creationId xmlns:p14="http://schemas.microsoft.com/office/powerpoint/2010/main" val="1907303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87A5DE-8BED-42FD-8CF8-E5CB87209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11" y="1481711"/>
            <a:ext cx="3429297" cy="40541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9C3E43-740C-4A5B-AA56-102B4AAF2F99}"/>
              </a:ext>
            </a:extLst>
          </p:cNvPr>
          <p:cNvSpPr txBox="1"/>
          <p:nvPr/>
        </p:nvSpPr>
        <p:spPr>
          <a:xfrm>
            <a:off x="5324475" y="1600200"/>
            <a:ext cx="52292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84 ÷ 4 = 12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Now try 66 ÷ 3 =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94173EB-13E1-4EA5-A950-FB3405286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067" y="218927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696D0806-CE31-4A92-B97E-7C7417BAD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259" y="431195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748883E-FF55-499F-B94B-276384CCA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4350549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F13F96BA-E0FC-4748-9F5D-4492FE4B7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864" y="360439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589F2D89-2083-405C-9836-301B98C81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605" y="3630163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>
            <a:extLst>
              <a:ext uri="{FF2B5EF4-FFF2-40B4-BE49-F238E27FC236}">
                <a16:creationId xmlns:a16="http://schemas.microsoft.com/office/drawing/2014/main" id="{DCC8AEB5-5B16-4215-94DE-E3AFF9EE7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210" y="2916130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>
            <a:extLst>
              <a:ext uri="{FF2B5EF4-FFF2-40B4-BE49-F238E27FC236}">
                <a16:creationId xmlns:a16="http://schemas.microsoft.com/office/drawing/2014/main" id="{9F7E9DDE-1374-41C1-9722-930CB61C1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246" y="4350549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83F26339-74F0-48B7-84B3-A4E8DF084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608" y="289683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43CA34A9-E2B0-4A24-A422-F16D86799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851" y="3630163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>
            <a:extLst>
              <a:ext uri="{FF2B5EF4-FFF2-40B4-BE49-F238E27FC236}">
                <a16:creationId xmlns:a16="http://schemas.microsoft.com/office/drawing/2014/main" id="{776B6206-0BD1-4DCA-A844-861A27FCB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218927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>
            <a:extLst>
              <a:ext uri="{FF2B5EF4-FFF2-40B4-BE49-F238E27FC236}">
                <a16:creationId xmlns:a16="http://schemas.microsoft.com/office/drawing/2014/main" id="{D21DA953-FE87-4A57-8EE0-27AB3C6EC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721" y="2904229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E1812B69-1405-48F2-BC0E-1EE951D28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57" y="2189271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303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2500C9-8B5A-4685-904D-55E7C79E77BF}"/>
              </a:ext>
            </a:extLst>
          </p:cNvPr>
          <p:cNvSpPr txBox="1"/>
          <p:nvPr/>
        </p:nvSpPr>
        <p:spPr>
          <a:xfrm>
            <a:off x="4941514" y="1825383"/>
            <a:ext cx="522922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66 ÷ 3 = 22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Partitioning was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another useful method: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8C8237E-B92E-4167-A0DE-C09197D2BEF6}"/>
              </a:ext>
            </a:extLst>
          </p:cNvPr>
          <p:cNvGrpSpPr/>
          <p:nvPr/>
        </p:nvGrpSpPr>
        <p:grpSpPr>
          <a:xfrm>
            <a:off x="1047564" y="1600200"/>
            <a:ext cx="3503221" cy="4054191"/>
            <a:chOff x="1038687" y="1481711"/>
            <a:chExt cx="3503221" cy="4054191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B3648E8-99E1-41D1-AA8B-D09E1888B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2611" y="1481711"/>
              <a:ext cx="3429297" cy="4054191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6502E45-CF9A-43EB-B4FB-C47D92BAD5CD}"/>
                </a:ext>
              </a:extLst>
            </p:cNvPr>
            <p:cNvSpPr/>
            <p:nvPr/>
          </p:nvSpPr>
          <p:spPr>
            <a:xfrm>
              <a:off x="1038687" y="4429957"/>
              <a:ext cx="3426781" cy="81674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2">
            <a:extLst>
              <a:ext uri="{FF2B5EF4-FFF2-40B4-BE49-F238E27FC236}">
                <a16:creationId xmlns:a16="http://schemas.microsoft.com/office/drawing/2014/main" id="{AE3855B3-A599-4C33-A465-54099760D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94" y="2272744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>
            <a:extLst>
              <a:ext uri="{FF2B5EF4-FFF2-40B4-BE49-F238E27FC236}">
                <a16:creationId xmlns:a16="http://schemas.microsoft.com/office/drawing/2014/main" id="{4F9DF192-ADED-4850-9558-C0F407440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041" y="2999603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>
            <a:extLst>
              <a:ext uri="{FF2B5EF4-FFF2-40B4-BE49-F238E27FC236}">
                <a16:creationId xmlns:a16="http://schemas.microsoft.com/office/drawing/2014/main" id="{4DD498BC-583C-4943-853A-2E2362E6B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39" y="2980304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1">
            <a:extLst>
              <a:ext uri="{FF2B5EF4-FFF2-40B4-BE49-F238E27FC236}">
                <a16:creationId xmlns:a16="http://schemas.microsoft.com/office/drawing/2014/main" id="{FE357F97-2699-4A74-A6B6-102745F4E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331" y="2272744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>
            <a:extLst>
              <a:ext uri="{FF2B5EF4-FFF2-40B4-BE49-F238E27FC236}">
                <a16:creationId xmlns:a16="http://schemas.microsoft.com/office/drawing/2014/main" id="{AB06467D-9833-4234-BE79-B9BDCCC6D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763" y="300468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>
            <a:extLst>
              <a:ext uri="{FF2B5EF4-FFF2-40B4-BE49-F238E27FC236}">
                <a16:creationId xmlns:a16="http://schemas.microsoft.com/office/drawing/2014/main" id="{6F3CDC19-37D2-4210-8594-EF068F749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788" y="2272744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04FB4E11-AAF6-4294-B4F3-355C17A0B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041" y="376437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>
            <a:extLst>
              <a:ext uri="{FF2B5EF4-FFF2-40B4-BE49-F238E27FC236}">
                <a16:creationId xmlns:a16="http://schemas.microsoft.com/office/drawing/2014/main" id="{9E6ACA9D-B18C-4D81-AC41-E5C2259C9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39" y="3745076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3">
            <a:extLst>
              <a:ext uri="{FF2B5EF4-FFF2-40B4-BE49-F238E27FC236}">
                <a16:creationId xmlns:a16="http://schemas.microsoft.com/office/drawing/2014/main" id="{8D57D88D-76CA-4A44-8ECA-BC15CBB0A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940" y="3727676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BF54DF97-37D4-483E-9DBE-DDA9D1526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225" y="2253788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3">
            <a:extLst>
              <a:ext uri="{FF2B5EF4-FFF2-40B4-BE49-F238E27FC236}">
                <a16:creationId xmlns:a16="http://schemas.microsoft.com/office/drawing/2014/main" id="{9209CE7E-51E0-4E91-8D0F-D26BF58D7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79" y="2968746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3">
            <a:extLst>
              <a:ext uri="{FF2B5EF4-FFF2-40B4-BE49-F238E27FC236}">
                <a16:creationId xmlns:a16="http://schemas.microsoft.com/office/drawing/2014/main" id="{1ED5F045-1935-4CD7-B8B1-0A348D903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79" y="3733518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94B3F15-A729-43E6-A569-C32171FD61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8826" y="2019206"/>
            <a:ext cx="2606266" cy="43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204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F8E957-277C-4073-A784-AAEB7C57C8F9}"/>
              </a:ext>
            </a:extLst>
          </p:cNvPr>
          <p:cNvSpPr txBox="1"/>
          <p:nvPr/>
        </p:nvSpPr>
        <p:spPr>
          <a:xfrm>
            <a:off x="665825" y="550416"/>
            <a:ext cx="1038687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It became a bit trickier when the tens or the ones wouldn’t share equally….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45 ÷ 3 = 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How many of the 4 tens can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you share equally?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What do we do with the remaining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tens?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D5C6F22-335F-4856-BBFD-A9A410A1B0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028059"/>
              </p:ext>
            </p:extLst>
          </p:nvPr>
        </p:nvGraphicFramePr>
        <p:xfrm>
          <a:off x="7024456" y="3813236"/>
          <a:ext cx="3505200" cy="2346960"/>
        </p:xfrm>
        <a:graphic>
          <a:graphicData uri="http://schemas.openxmlformats.org/drawingml/2006/table">
            <a:tbl>
              <a:tblPr/>
              <a:tblGrid>
                <a:gridCol w="1752600">
                  <a:extLst>
                    <a:ext uri="{9D8B030D-6E8A-4147-A177-3AD203B41FA5}">
                      <a16:colId xmlns:a16="http://schemas.microsoft.com/office/drawing/2014/main" val="274078416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365326530"/>
                    </a:ext>
                  </a:extLst>
                </a:gridCol>
              </a:tblGrid>
              <a:tr h="46482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Tens</a:t>
                      </a:r>
                      <a:r>
                        <a:rPr lang="en-GB" sz="2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Ones</a:t>
                      </a:r>
                      <a:r>
                        <a:rPr lang="en-GB" sz="2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53407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 dirty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176669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058709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 dirty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235759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C95A1B46-A6FC-4C95-A19B-51F647347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28273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30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45949A9-8498-4CF6-9825-B7FE0EA37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891024"/>
              </p:ext>
            </p:extLst>
          </p:nvPr>
        </p:nvGraphicFramePr>
        <p:xfrm>
          <a:off x="7024456" y="3813236"/>
          <a:ext cx="3505200" cy="2346960"/>
        </p:xfrm>
        <a:graphic>
          <a:graphicData uri="http://schemas.openxmlformats.org/drawingml/2006/table">
            <a:tbl>
              <a:tblPr/>
              <a:tblGrid>
                <a:gridCol w="1752600">
                  <a:extLst>
                    <a:ext uri="{9D8B030D-6E8A-4147-A177-3AD203B41FA5}">
                      <a16:colId xmlns:a16="http://schemas.microsoft.com/office/drawing/2014/main" val="274078416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365326530"/>
                    </a:ext>
                  </a:extLst>
                </a:gridCol>
              </a:tblGrid>
              <a:tr h="46482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Tens</a:t>
                      </a:r>
                      <a:r>
                        <a:rPr lang="en-GB" sz="2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Ones</a:t>
                      </a:r>
                      <a:r>
                        <a:rPr lang="en-GB" sz="2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53407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 dirty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176669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058709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en-GB" sz="3100" b="0" i="0" dirty="0">
                          <a:solidFill>
                            <a:srgbClr val="000000"/>
                          </a:solidFill>
                          <a:effectLst/>
                          <a:latin typeface="KG Primary Penmanship"/>
                        </a:rPr>
                        <a:t>​</a:t>
                      </a:r>
                    </a:p>
                  </a:txBody>
                  <a:tcPr anchor="ctr">
                    <a:lnL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8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235759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4ED013A-4EC8-4A5E-8C4C-4605A2BD8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069" y="3553930"/>
            <a:ext cx="2766300" cy="26062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D19AF8-4BDA-495C-B911-142B310E54BE}"/>
              </a:ext>
            </a:extLst>
          </p:cNvPr>
          <p:cNvSpPr txBox="1"/>
          <p:nvPr/>
        </p:nvSpPr>
        <p:spPr>
          <a:xfrm>
            <a:off x="741131" y="697804"/>
            <a:ext cx="1070677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We could share three of the tens equally and then the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remaining ten had to be exchanged for ones. Then 15 ones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could be shared equally between 3 groups. </a:t>
            </a:r>
          </a:p>
        </p:txBody>
      </p:sp>
      <p:pic>
        <p:nvPicPr>
          <p:cNvPr id="9" name="Picture 15">
            <a:extLst>
              <a:ext uri="{FF2B5EF4-FFF2-40B4-BE49-F238E27FC236}">
                <a16:creationId xmlns:a16="http://schemas.microsoft.com/office/drawing/2014/main" id="{78EF8265-83E1-41DF-AA2C-C3522F5DB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443" y="4815839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1">
            <a:extLst>
              <a:ext uri="{FF2B5EF4-FFF2-40B4-BE49-F238E27FC236}">
                <a16:creationId xmlns:a16="http://schemas.microsoft.com/office/drawing/2014/main" id="{194A816A-B224-47D2-A9D0-A783CD9D1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443" y="420252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F501B83A-7BDD-4859-9C5F-2D500D4A0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443" y="5475740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B5C8D75-9FB3-4329-8E02-782B50A46DF3}"/>
              </a:ext>
            </a:extLst>
          </p:cNvPr>
          <p:cNvGrpSpPr/>
          <p:nvPr/>
        </p:nvGrpSpPr>
        <p:grpSpPr>
          <a:xfrm>
            <a:off x="8605177" y="4284140"/>
            <a:ext cx="2234466" cy="702576"/>
            <a:chOff x="4015414" y="2484507"/>
            <a:chExt cx="3319029" cy="944493"/>
          </a:xfrm>
        </p:grpSpPr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DFD2E850-CCEA-4796-88D1-BA3C72E577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976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3">
              <a:extLst>
                <a:ext uri="{FF2B5EF4-FFF2-40B4-BE49-F238E27FC236}">
                  <a16:creationId xmlns:a16="http://schemas.microsoft.com/office/drawing/2014/main" id="{A234DCEC-0D65-41C6-8875-1D892E5CEB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7403" y="2492398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A2E91D98-9062-41C0-87FD-F5D4037B4C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5414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3">
              <a:extLst>
                <a:ext uri="{FF2B5EF4-FFF2-40B4-BE49-F238E27FC236}">
                  <a16:creationId xmlns:a16="http://schemas.microsoft.com/office/drawing/2014/main" id="{FAE88B91-413E-433F-925C-0C00C008D8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169" y="2520116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3">
              <a:extLst>
                <a:ext uri="{FF2B5EF4-FFF2-40B4-BE49-F238E27FC236}">
                  <a16:creationId xmlns:a16="http://schemas.microsoft.com/office/drawing/2014/main" id="{AD2A7007-7799-46BD-BE67-37097671DF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9093" y="2484507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FB94E37-A4E9-4B95-9058-B54106BCF56C}"/>
              </a:ext>
            </a:extLst>
          </p:cNvPr>
          <p:cNvGrpSpPr/>
          <p:nvPr/>
        </p:nvGrpSpPr>
        <p:grpSpPr>
          <a:xfrm>
            <a:off x="8670574" y="4870880"/>
            <a:ext cx="2234466" cy="702576"/>
            <a:chOff x="4015414" y="2484507"/>
            <a:chExt cx="3319029" cy="944493"/>
          </a:xfrm>
        </p:grpSpPr>
        <p:pic>
          <p:nvPicPr>
            <p:cNvPr id="19" name="Picture 2">
              <a:extLst>
                <a:ext uri="{FF2B5EF4-FFF2-40B4-BE49-F238E27FC236}">
                  <a16:creationId xmlns:a16="http://schemas.microsoft.com/office/drawing/2014/main" id="{140E9870-8A22-4568-987A-640BAE87F5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976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3">
              <a:extLst>
                <a:ext uri="{FF2B5EF4-FFF2-40B4-BE49-F238E27FC236}">
                  <a16:creationId xmlns:a16="http://schemas.microsoft.com/office/drawing/2014/main" id="{C8EBE4A7-158E-4D1C-A971-00C079DC09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7403" y="2492398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>
              <a:extLst>
                <a:ext uri="{FF2B5EF4-FFF2-40B4-BE49-F238E27FC236}">
                  <a16:creationId xmlns:a16="http://schemas.microsoft.com/office/drawing/2014/main" id="{7B5D5C37-6B15-42AA-BA6D-6A222DEBC6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5414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3">
              <a:extLst>
                <a:ext uri="{FF2B5EF4-FFF2-40B4-BE49-F238E27FC236}">
                  <a16:creationId xmlns:a16="http://schemas.microsoft.com/office/drawing/2014/main" id="{8609F1EC-17A3-4101-89C0-411D953707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169" y="2520116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3">
              <a:extLst>
                <a:ext uri="{FF2B5EF4-FFF2-40B4-BE49-F238E27FC236}">
                  <a16:creationId xmlns:a16="http://schemas.microsoft.com/office/drawing/2014/main" id="{BF6CAB75-D3F6-4C5C-8D66-A5974725A3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9093" y="2484507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B281187-D26D-495A-B281-51B6F072F214}"/>
              </a:ext>
            </a:extLst>
          </p:cNvPr>
          <p:cNvGrpSpPr/>
          <p:nvPr/>
        </p:nvGrpSpPr>
        <p:grpSpPr>
          <a:xfrm>
            <a:off x="8674166" y="5483129"/>
            <a:ext cx="2234466" cy="702576"/>
            <a:chOff x="4015414" y="2484507"/>
            <a:chExt cx="3319029" cy="944493"/>
          </a:xfrm>
        </p:grpSpPr>
        <p:pic>
          <p:nvPicPr>
            <p:cNvPr id="25" name="Picture 2">
              <a:extLst>
                <a:ext uri="{FF2B5EF4-FFF2-40B4-BE49-F238E27FC236}">
                  <a16:creationId xmlns:a16="http://schemas.microsoft.com/office/drawing/2014/main" id="{94E5CD49-FB45-43DF-AB3A-2FCA23C3D3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976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3">
              <a:extLst>
                <a:ext uri="{FF2B5EF4-FFF2-40B4-BE49-F238E27FC236}">
                  <a16:creationId xmlns:a16="http://schemas.microsoft.com/office/drawing/2014/main" id="{851B8B31-C1DD-4673-84EA-A4CF3C58FA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7403" y="2492398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>
              <a:extLst>
                <a:ext uri="{FF2B5EF4-FFF2-40B4-BE49-F238E27FC236}">
                  <a16:creationId xmlns:a16="http://schemas.microsoft.com/office/drawing/2014/main" id="{B0D10466-51DB-4EBA-AE4D-66D7D5AD36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5414" y="2552700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3">
              <a:extLst>
                <a:ext uri="{FF2B5EF4-FFF2-40B4-BE49-F238E27FC236}">
                  <a16:creationId xmlns:a16="http://schemas.microsoft.com/office/drawing/2014/main" id="{A0F1EDFE-095C-4AE4-A77B-9A029F40D5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169" y="2520116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3">
              <a:extLst>
                <a:ext uri="{FF2B5EF4-FFF2-40B4-BE49-F238E27FC236}">
                  <a16:creationId xmlns:a16="http://schemas.microsoft.com/office/drawing/2014/main" id="{F81E4E0B-9FDB-4DE4-98E0-A0B021B801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9093" y="2484507"/>
              <a:ext cx="895350" cy="876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09008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9703A1-C80D-430C-B6DC-93B1E919A809}"/>
              </a:ext>
            </a:extLst>
          </p:cNvPr>
          <p:cNvSpPr txBox="1"/>
          <p:nvPr/>
        </p:nvSpPr>
        <p:spPr>
          <a:xfrm>
            <a:off x="870012" y="648070"/>
            <a:ext cx="49448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Your turn!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64 ÷ 4 =   </a:t>
            </a:r>
          </a:p>
        </p:txBody>
      </p:sp>
      <p:pic>
        <p:nvPicPr>
          <p:cNvPr id="4098" name="Picture 2" descr="Maths Workshop Part whole models – 27.2.20 - Myton Park Primary School">
            <a:extLst>
              <a:ext uri="{FF2B5EF4-FFF2-40B4-BE49-F238E27FC236}">
                <a16:creationId xmlns:a16="http://schemas.microsoft.com/office/drawing/2014/main" id="{26744073-43C3-4DC9-B8A4-635CE88B9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179" y="3429000"/>
            <a:ext cx="25717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C85935-9597-408C-8DD7-AB149D06BE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261" y="1929386"/>
            <a:ext cx="3429297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201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177D8-F3FB-4557-926A-94B3BED508E9}"/>
              </a:ext>
            </a:extLst>
          </p:cNvPr>
          <p:cNvSpPr txBox="1"/>
          <p:nvPr/>
        </p:nvSpPr>
        <p:spPr>
          <a:xfrm>
            <a:off x="1047750" y="942975"/>
            <a:ext cx="1957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Answer</a:t>
            </a:r>
          </a:p>
        </p:txBody>
      </p:sp>
      <p:pic>
        <p:nvPicPr>
          <p:cNvPr id="3" name="Picture 2" descr="Maths Workshop Part whole models – 27.2.20 - Myton Park Primary School">
            <a:extLst>
              <a:ext uri="{FF2B5EF4-FFF2-40B4-BE49-F238E27FC236}">
                <a16:creationId xmlns:a16="http://schemas.microsoft.com/office/drawing/2014/main" id="{8FE19CED-43D0-49CE-94C8-876D44ABA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179" y="3429000"/>
            <a:ext cx="25717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F65EB-4604-44F3-918C-FB0F6FA19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261" y="1929386"/>
            <a:ext cx="3429297" cy="40541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D11257-CADC-4FD8-A503-1F101A777CEE}"/>
              </a:ext>
            </a:extLst>
          </p:cNvPr>
          <p:cNvSpPr txBox="1"/>
          <p:nvPr/>
        </p:nvSpPr>
        <p:spPr>
          <a:xfrm>
            <a:off x="2351323" y="3771815"/>
            <a:ext cx="479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0A1A9-0257-401F-98AA-1F11F73AA392}"/>
              </a:ext>
            </a:extLst>
          </p:cNvPr>
          <p:cNvSpPr txBox="1"/>
          <p:nvPr/>
        </p:nvSpPr>
        <p:spPr>
          <a:xfrm>
            <a:off x="1731466" y="475297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40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F79AD5-CE90-4F67-99B8-52AFDBDB909D}"/>
              </a:ext>
            </a:extLst>
          </p:cNvPr>
          <p:cNvSpPr txBox="1"/>
          <p:nvPr/>
        </p:nvSpPr>
        <p:spPr>
          <a:xfrm>
            <a:off x="2872357" y="475297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24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D817B8BC-1490-42F3-A239-314359498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284" y="471487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E3FA2747-BA38-4451-9F3B-220013094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889" y="400731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>
            <a:extLst>
              <a:ext uri="{FF2B5EF4-FFF2-40B4-BE49-F238E27FC236}">
                <a16:creationId xmlns:a16="http://schemas.microsoft.com/office/drawing/2014/main" id="{50954DDD-691C-4A07-9C3D-D34C768EA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35" y="3319054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>
            <a:extLst>
              <a:ext uri="{FF2B5EF4-FFF2-40B4-BE49-F238E27FC236}">
                <a16:creationId xmlns:a16="http://schemas.microsoft.com/office/drawing/2014/main" id="{A7C56005-F895-4958-9459-14A68813C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592195"/>
            <a:ext cx="8953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78614289-49C7-41F8-A938-847297F28C5B}"/>
              </a:ext>
            </a:extLst>
          </p:cNvPr>
          <p:cNvGrpSpPr/>
          <p:nvPr/>
        </p:nvGrpSpPr>
        <p:grpSpPr>
          <a:xfrm>
            <a:off x="7563559" y="2726424"/>
            <a:ext cx="2670150" cy="702576"/>
            <a:chOff x="7563559" y="2726424"/>
            <a:chExt cx="2670150" cy="702576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E1687B0-C041-4241-9F48-EC385A4493CA}"/>
                </a:ext>
              </a:extLst>
            </p:cNvPr>
            <p:cNvGrpSpPr/>
            <p:nvPr/>
          </p:nvGrpSpPr>
          <p:grpSpPr>
            <a:xfrm>
              <a:off x="7563559" y="2726424"/>
              <a:ext cx="2234466" cy="702576"/>
              <a:chOff x="4015414" y="2484507"/>
              <a:chExt cx="3319029" cy="944493"/>
            </a:xfrm>
          </p:grpSpPr>
          <p:pic>
            <p:nvPicPr>
              <p:cNvPr id="13" name="Picture 2">
                <a:extLst>
                  <a:ext uri="{FF2B5EF4-FFF2-40B4-BE49-F238E27FC236}">
                    <a16:creationId xmlns:a16="http://schemas.microsoft.com/office/drawing/2014/main" id="{97D18618-866A-4042-B036-7907D08213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0976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3">
                <a:extLst>
                  <a:ext uri="{FF2B5EF4-FFF2-40B4-BE49-F238E27FC236}">
                    <a16:creationId xmlns:a16="http://schemas.microsoft.com/office/drawing/2014/main" id="{1FB5BF92-96A3-47E3-B9EA-A73ACD8C747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7403" y="2492398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>
                <a:extLst>
                  <a:ext uri="{FF2B5EF4-FFF2-40B4-BE49-F238E27FC236}">
                    <a16:creationId xmlns:a16="http://schemas.microsoft.com/office/drawing/2014/main" id="{DF0EF96E-72CE-439E-AE55-9D7A784BF8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5414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3">
                <a:extLst>
                  <a:ext uri="{FF2B5EF4-FFF2-40B4-BE49-F238E27FC236}">
                    <a16:creationId xmlns:a16="http://schemas.microsoft.com/office/drawing/2014/main" id="{58E2322D-2136-475D-B333-1D18DD0AAC6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99169" y="2520116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3">
                <a:extLst>
                  <a:ext uri="{FF2B5EF4-FFF2-40B4-BE49-F238E27FC236}">
                    <a16:creationId xmlns:a16="http://schemas.microsoft.com/office/drawing/2014/main" id="{C2DA1DD9-E81D-4A95-8E55-7718D1DC5B8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9093" y="2484507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>
              <a:extLst>
                <a:ext uri="{FF2B5EF4-FFF2-40B4-BE49-F238E27FC236}">
                  <a16:creationId xmlns:a16="http://schemas.microsoft.com/office/drawing/2014/main" id="{C6EC0C64-91A6-47F1-A62E-B10598A198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1786" y="2732294"/>
              <a:ext cx="691923" cy="677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C4C6578-9277-4BB8-827C-B22485287EC7}"/>
              </a:ext>
            </a:extLst>
          </p:cNvPr>
          <p:cNvGrpSpPr/>
          <p:nvPr/>
        </p:nvGrpSpPr>
        <p:grpSpPr>
          <a:xfrm>
            <a:off x="7628197" y="3468495"/>
            <a:ext cx="2670150" cy="702576"/>
            <a:chOff x="7563559" y="2726424"/>
            <a:chExt cx="2670150" cy="702576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0B0D80D-5209-4F04-B554-A4E324BFC7F4}"/>
                </a:ext>
              </a:extLst>
            </p:cNvPr>
            <p:cNvGrpSpPr/>
            <p:nvPr/>
          </p:nvGrpSpPr>
          <p:grpSpPr>
            <a:xfrm>
              <a:off x="7563559" y="2726424"/>
              <a:ext cx="2234466" cy="702576"/>
              <a:chOff x="4015414" y="2484507"/>
              <a:chExt cx="3319029" cy="944493"/>
            </a:xfrm>
          </p:grpSpPr>
          <p:pic>
            <p:nvPicPr>
              <p:cNvPr id="23" name="Picture 2">
                <a:extLst>
                  <a:ext uri="{FF2B5EF4-FFF2-40B4-BE49-F238E27FC236}">
                    <a16:creationId xmlns:a16="http://schemas.microsoft.com/office/drawing/2014/main" id="{C1158978-1C3F-4B0A-8AC3-59FCA118662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0976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7A60C3F9-0AC1-4E79-9242-F91F6033C52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7403" y="2492398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>
                <a:extLst>
                  <a:ext uri="{FF2B5EF4-FFF2-40B4-BE49-F238E27FC236}">
                    <a16:creationId xmlns:a16="http://schemas.microsoft.com/office/drawing/2014/main" id="{7D3BEB91-AD89-4238-A573-D36DCC2032A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5414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3">
                <a:extLst>
                  <a:ext uri="{FF2B5EF4-FFF2-40B4-BE49-F238E27FC236}">
                    <a16:creationId xmlns:a16="http://schemas.microsoft.com/office/drawing/2014/main" id="{0A9A14E3-94D9-4546-8039-DC7688F6096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99169" y="2520116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3">
                <a:extLst>
                  <a:ext uri="{FF2B5EF4-FFF2-40B4-BE49-F238E27FC236}">
                    <a16:creationId xmlns:a16="http://schemas.microsoft.com/office/drawing/2014/main" id="{6997424C-C1B8-4BCD-A289-B69D0EE754C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9093" y="2484507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2" name="Picture 2">
              <a:extLst>
                <a:ext uri="{FF2B5EF4-FFF2-40B4-BE49-F238E27FC236}">
                  <a16:creationId xmlns:a16="http://schemas.microsoft.com/office/drawing/2014/main" id="{0C45645F-AC5B-44FB-86AE-85279C531D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1786" y="2732294"/>
              <a:ext cx="691923" cy="677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A67EADE-956E-4419-A0D8-35FE3BE88AD6}"/>
              </a:ext>
            </a:extLst>
          </p:cNvPr>
          <p:cNvGrpSpPr/>
          <p:nvPr/>
        </p:nvGrpSpPr>
        <p:grpSpPr>
          <a:xfrm>
            <a:off x="7597962" y="4175312"/>
            <a:ext cx="2670150" cy="702576"/>
            <a:chOff x="7563559" y="2726424"/>
            <a:chExt cx="2670150" cy="702576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0686CC8-ABCC-4E8D-9787-DB89F895C5AC}"/>
                </a:ext>
              </a:extLst>
            </p:cNvPr>
            <p:cNvGrpSpPr/>
            <p:nvPr/>
          </p:nvGrpSpPr>
          <p:grpSpPr>
            <a:xfrm>
              <a:off x="7563559" y="2726424"/>
              <a:ext cx="2234466" cy="702576"/>
              <a:chOff x="4015414" y="2484507"/>
              <a:chExt cx="3319029" cy="944493"/>
            </a:xfrm>
          </p:grpSpPr>
          <p:pic>
            <p:nvPicPr>
              <p:cNvPr id="31" name="Picture 2">
                <a:extLst>
                  <a:ext uri="{FF2B5EF4-FFF2-40B4-BE49-F238E27FC236}">
                    <a16:creationId xmlns:a16="http://schemas.microsoft.com/office/drawing/2014/main" id="{EC6A9B69-80B5-44CC-9814-1E33C46737E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0976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3">
                <a:extLst>
                  <a:ext uri="{FF2B5EF4-FFF2-40B4-BE49-F238E27FC236}">
                    <a16:creationId xmlns:a16="http://schemas.microsoft.com/office/drawing/2014/main" id="{382B38E8-34BC-4D22-AB4F-AF8495DAEB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7403" y="2492398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2">
                <a:extLst>
                  <a:ext uri="{FF2B5EF4-FFF2-40B4-BE49-F238E27FC236}">
                    <a16:creationId xmlns:a16="http://schemas.microsoft.com/office/drawing/2014/main" id="{404C5C93-0BC2-4DAC-AEB5-C876905EA9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5414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3">
                <a:extLst>
                  <a:ext uri="{FF2B5EF4-FFF2-40B4-BE49-F238E27FC236}">
                    <a16:creationId xmlns:a16="http://schemas.microsoft.com/office/drawing/2014/main" id="{55891C0E-044C-4BCA-A5ED-BB10C328B5A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99169" y="2520116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" name="Picture 23">
                <a:extLst>
                  <a:ext uri="{FF2B5EF4-FFF2-40B4-BE49-F238E27FC236}">
                    <a16:creationId xmlns:a16="http://schemas.microsoft.com/office/drawing/2014/main" id="{7DEDD8E6-67FE-42FF-ADDA-9FC8BD5BF27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9093" y="2484507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0" name="Picture 2">
              <a:extLst>
                <a:ext uri="{FF2B5EF4-FFF2-40B4-BE49-F238E27FC236}">
                  <a16:creationId xmlns:a16="http://schemas.microsoft.com/office/drawing/2014/main" id="{16265944-43FD-4417-A87B-62AF19ABD0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1786" y="2732294"/>
              <a:ext cx="691923" cy="677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A544D5B-2096-4604-B4B5-38DCB68993CD}"/>
              </a:ext>
            </a:extLst>
          </p:cNvPr>
          <p:cNvGrpSpPr/>
          <p:nvPr/>
        </p:nvGrpSpPr>
        <p:grpSpPr>
          <a:xfrm>
            <a:off x="7593253" y="4838902"/>
            <a:ext cx="2670150" cy="702576"/>
            <a:chOff x="7563559" y="2726424"/>
            <a:chExt cx="2670150" cy="702576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E7E6BBE2-A43D-4863-BEB0-ACA083195C24}"/>
                </a:ext>
              </a:extLst>
            </p:cNvPr>
            <p:cNvGrpSpPr/>
            <p:nvPr/>
          </p:nvGrpSpPr>
          <p:grpSpPr>
            <a:xfrm>
              <a:off x="7563559" y="2726424"/>
              <a:ext cx="2234466" cy="702576"/>
              <a:chOff x="4015414" y="2484507"/>
              <a:chExt cx="3319029" cy="944493"/>
            </a:xfrm>
          </p:grpSpPr>
          <p:pic>
            <p:nvPicPr>
              <p:cNvPr id="39" name="Picture 2">
                <a:extLst>
                  <a:ext uri="{FF2B5EF4-FFF2-40B4-BE49-F238E27FC236}">
                    <a16:creationId xmlns:a16="http://schemas.microsoft.com/office/drawing/2014/main" id="{8012E3D6-33DB-4162-8FDA-7055460A908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0976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" name="Picture 23">
                <a:extLst>
                  <a:ext uri="{FF2B5EF4-FFF2-40B4-BE49-F238E27FC236}">
                    <a16:creationId xmlns:a16="http://schemas.microsoft.com/office/drawing/2014/main" id="{B12760EE-25BF-494D-B7B7-A283A757703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7403" y="2492398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" name="Picture 2">
                <a:extLst>
                  <a:ext uri="{FF2B5EF4-FFF2-40B4-BE49-F238E27FC236}">
                    <a16:creationId xmlns:a16="http://schemas.microsoft.com/office/drawing/2014/main" id="{012F1FC4-75B2-4C54-94EB-B3970D5561E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5414" y="2552700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23">
                <a:extLst>
                  <a:ext uri="{FF2B5EF4-FFF2-40B4-BE49-F238E27FC236}">
                    <a16:creationId xmlns:a16="http://schemas.microsoft.com/office/drawing/2014/main" id="{2D659275-C780-465A-A3D3-BF6683727E8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99169" y="2520116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3">
                <a:extLst>
                  <a:ext uri="{FF2B5EF4-FFF2-40B4-BE49-F238E27FC236}">
                    <a16:creationId xmlns:a16="http://schemas.microsoft.com/office/drawing/2014/main" id="{E6D74516-4A3D-477C-A33F-80D5B52AE1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9093" y="2484507"/>
                <a:ext cx="895350" cy="876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8" name="Picture 2">
              <a:extLst>
                <a:ext uri="{FF2B5EF4-FFF2-40B4-BE49-F238E27FC236}">
                  <a16:creationId xmlns:a16="http://schemas.microsoft.com/office/drawing/2014/main" id="{2F0EEB38-2C2F-4762-8F5F-FA006C94AF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1786" y="2732294"/>
              <a:ext cx="691923" cy="677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669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3B3CDA-D944-4B08-A2C6-3F440B14AFF8}"/>
              </a:ext>
            </a:extLst>
          </p:cNvPr>
          <p:cNvSpPr txBox="1"/>
          <p:nvPr/>
        </p:nvSpPr>
        <p:spPr>
          <a:xfrm>
            <a:off x="861134" y="630315"/>
            <a:ext cx="109392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Remainders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When you have shared equally but have an amount left over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which cannot be shared equally.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67EFF7-7D6F-418F-BA31-A3A088107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19" y="2888431"/>
            <a:ext cx="6294665" cy="20194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9D7977-B049-4D61-A96D-539CA4CEDCFB}"/>
              </a:ext>
            </a:extLst>
          </p:cNvPr>
          <p:cNvSpPr txBox="1"/>
          <p:nvPr/>
        </p:nvSpPr>
        <p:spPr>
          <a:xfrm>
            <a:off x="861134" y="5229225"/>
            <a:ext cx="3767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many groups of 5 are there?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left over?</a:t>
            </a:r>
          </a:p>
        </p:txBody>
      </p:sp>
    </p:spTree>
    <p:extLst>
      <p:ext uri="{BB962C8B-B14F-4D97-AF65-F5344CB8AC3E}">
        <p14:creationId xmlns:p14="http://schemas.microsoft.com/office/powerpoint/2010/main" val="583659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0AC3E3-8EC3-4998-BDDC-22A67BD9510B}"/>
              </a:ext>
            </a:extLst>
          </p:cNvPr>
          <p:cNvSpPr txBox="1"/>
          <p:nvPr/>
        </p:nvSpPr>
        <p:spPr>
          <a:xfrm>
            <a:off x="847725" y="762000"/>
            <a:ext cx="56941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Why grouping and not sharing?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02EB59-CF40-4999-A868-69313A380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80" y="1981170"/>
            <a:ext cx="9022524" cy="119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102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193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3</cp:revision>
  <dcterms:created xsi:type="dcterms:W3CDTF">2021-01-13T21:12:47Z</dcterms:created>
  <dcterms:modified xsi:type="dcterms:W3CDTF">2021-01-13T21:46:58Z</dcterms:modified>
</cp:coreProperties>
</file>