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7" r:id="rId4"/>
    <p:sldId id="264" r:id="rId5"/>
    <p:sldId id="281" r:id="rId6"/>
    <p:sldId id="267" r:id="rId7"/>
    <p:sldId id="268" r:id="rId8"/>
    <p:sldId id="278" r:id="rId9"/>
    <p:sldId id="269" r:id="rId10"/>
    <p:sldId id="270" r:id="rId11"/>
    <p:sldId id="279" r:id="rId12"/>
    <p:sldId id="271" r:id="rId13"/>
    <p:sldId id="272" r:id="rId14"/>
    <p:sldId id="276" r:id="rId15"/>
    <p:sldId id="280" r:id="rId16"/>
    <p:sldId id="273" r:id="rId17"/>
    <p:sldId id="274" r:id="rId18"/>
    <p:sldId id="27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3169EA-BF6E-379D-5CB6-65D9F8020C3A}" v="526" dt="2021-07-04T14:09:19.352"/>
    <p1510:client id="{5B4DC546-A3BA-E53D-09D9-84B2D524858D}" v="69" dt="2021-07-04T13:52:31.745"/>
    <p1510:client id="{60FBFD25-22C3-DC0F-ECE7-A5938FC4C88F}" v="1329" dt="2021-06-28T18:07:38.528"/>
    <p1510:client id="{B1A0A0C7-90C5-4716-95A3-0C215E6A5F0A}" v="914" dt="2021-06-08T16:40:05.576"/>
    <p1510:client id="{C0174F00-4AF4-F544-1B54-92C429349BDF}" v="1177" dt="2021-06-22T19:55:52.270"/>
    <p1510:client id="{E1F6569E-D23E-6F91-4303-B0B9B3756082}" v="512" dt="2021-06-15T12:37:40.9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randa Reynard" userId="S::miranda.reynard@bramhopeprimaryschool.co.uk::9378bc59-cd65-4499-b3ce-a67b870d38d6" providerId="AD" clId="Web-{B1A0A0C7-90C5-4716-95A3-0C215E6A5F0A}"/>
    <pc:docChg chg="addSld delSld modSld">
      <pc:chgData name="Miranda Reynard" userId="S::miranda.reynard@bramhopeprimaryschool.co.uk::9378bc59-cd65-4499-b3ce-a67b870d38d6" providerId="AD" clId="Web-{B1A0A0C7-90C5-4716-95A3-0C215E6A5F0A}" dt="2021-06-08T16:40:05.576" v="477" actId="20577"/>
      <pc:docMkLst>
        <pc:docMk/>
      </pc:docMkLst>
      <pc:sldChg chg="addSp modSp mod setBg addAnim setClrOvrMap">
        <pc:chgData name="Miranda Reynard" userId="S::miranda.reynard@bramhopeprimaryschool.co.uk::9378bc59-cd65-4499-b3ce-a67b870d38d6" providerId="AD" clId="Web-{B1A0A0C7-90C5-4716-95A3-0C215E6A5F0A}" dt="2021-06-08T15:38:16.708" v="198" actId="20577"/>
        <pc:sldMkLst>
          <pc:docMk/>
          <pc:sldMk cId="109857222" sldId="256"/>
        </pc:sldMkLst>
        <pc:spChg chg="mod">
          <ac:chgData name="Miranda Reynard" userId="S::miranda.reynard@bramhopeprimaryschool.co.uk::9378bc59-cd65-4499-b3ce-a67b870d38d6" providerId="AD" clId="Web-{B1A0A0C7-90C5-4716-95A3-0C215E6A5F0A}" dt="2021-06-08T15:38:02.817" v="196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5:38:16.708" v="198" actId="2057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Miranda Reynard" userId="S::miranda.reynard@bramhopeprimaryschool.co.uk::9378bc59-cd65-4499-b3ce-a67b870d38d6" providerId="AD" clId="Web-{B1A0A0C7-90C5-4716-95A3-0C215E6A5F0A}" dt="2021-06-08T15:37:52.661" v="192"/>
          <ac:spMkLst>
            <pc:docMk/>
            <pc:sldMk cId="109857222" sldId="256"/>
            <ac:spMk id="9" creationId="{71B2258F-86CA-4D4D-8270-BC05FCDEBFB3}"/>
          </ac:spMkLst>
        </pc:spChg>
        <pc:picChg chg="add">
          <ac:chgData name="Miranda Reynard" userId="S::miranda.reynard@bramhopeprimaryschool.co.uk::9378bc59-cd65-4499-b3ce-a67b870d38d6" providerId="AD" clId="Web-{B1A0A0C7-90C5-4716-95A3-0C215E6A5F0A}" dt="2021-06-08T15:37:52.661" v="192"/>
          <ac:picMkLst>
            <pc:docMk/>
            <pc:sldMk cId="109857222" sldId="256"/>
            <ac:picMk id="5" creationId="{19294E13-E7BA-4E82-B105-D6A119CAEE62}"/>
          </ac:picMkLst>
        </pc:picChg>
      </pc:sldChg>
      <pc:sldChg chg="modSp new">
        <pc:chgData name="Miranda Reynard" userId="S::miranda.reynard@bramhopeprimaryschool.co.uk::9378bc59-cd65-4499-b3ce-a67b870d38d6" providerId="AD" clId="Web-{B1A0A0C7-90C5-4716-95A3-0C215E6A5F0A}" dt="2021-06-08T16:30:54.402" v="341" actId="20577"/>
        <pc:sldMkLst>
          <pc:docMk/>
          <pc:sldMk cId="163104577" sldId="257"/>
        </pc:sldMkLst>
        <pc:spChg chg="mod">
          <ac:chgData name="Miranda Reynard" userId="S::miranda.reynard@bramhopeprimaryschool.co.uk::9378bc59-cd65-4499-b3ce-a67b870d38d6" providerId="AD" clId="Web-{B1A0A0C7-90C5-4716-95A3-0C215E6A5F0A}" dt="2021-06-08T15:38:26.459" v="199" actId="20577"/>
          <ac:spMkLst>
            <pc:docMk/>
            <pc:sldMk cId="163104577" sldId="257"/>
            <ac:spMk id="2" creationId="{193C7B32-703A-4DC9-9B70-E795C13D0E8B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6:30:54.402" v="341" actId="20577"/>
          <ac:spMkLst>
            <pc:docMk/>
            <pc:sldMk cId="163104577" sldId="257"/>
            <ac:spMk id="3" creationId="{53050BDA-C220-4BA0-A8A4-6DD74B3A6204}"/>
          </ac:spMkLst>
        </pc:spChg>
      </pc:sldChg>
      <pc:sldChg chg="addSp delSp modSp new">
        <pc:chgData name="Miranda Reynard" userId="S::miranda.reynard@bramhopeprimaryschool.co.uk::9378bc59-cd65-4499-b3ce-a67b870d38d6" providerId="AD" clId="Web-{B1A0A0C7-90C5-4716-95A3-0C215E6A5F0A}" dt="2021-06-08T15:46:15.987" v="269" actId="14100"/>
        <pc:sldMkLst>
          <pc:docMk/>
          <pc:sldMk cId="1910616649" sldId="258"/>
        </pc:sldMkLst>
        <pc:spChg chg="mod">
          <ac:chgData name="Miranda Reynard" userId="S::miranda.reynard@bramhopeprimaryschool.co.uk::9378bc59-cd65-4499-b3ce-a67b870d38d6" providerId="AD" clId="Web-{B1A0A0C7-90C5-4716-95A3-0C215E6A5F0A}" dt="2021-06-08T15:38:46.193" v="202" actId="20577"/>
          <ac:spMkLst>
            <pc:docMk/>
            <pc:sldMk cId="1910616649" sldId="258"/>
            <ac:spMk id="2" creationId="{1D8D09E7-2D78-45B4-8EE7-C584C6D88A1E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5:39:27.085" v="207" actId="20577"/>
          <ac:spMkLst>
            <pc:docMk/>
            <pc:sldMk cId="1910616649" sldId="258"/>
            <ac:spMk id="3" creationId="{C3F5A53B-7936-4705-883F-FADF0B832430}"/>
          </ac:spMkLst>
        </pc:spChg>
        <pc:spChg chg="del">
          <ac:chgData name="Miranda Reynard" userId="S::miranda.reynard@bramhopeprimaryschool.co.uk::9378bc59-cd65-4499-b3ce-a67b870d38d6" providerId="AD" clId="Web-{B1A0A0C7-90C5-4716-95A3-0C215E6A5F0A}" dt="2021-06-08T15:45:28.689" v="264"/>
          <ac:spMkLst>
            <pc:docMk/>
            <pc:sldMk cId="1910616649" sldId="258"/>
            <ac:spMk id="4" creationId="{D4F7B381-C7CD-4D25-8C1E-825F72EF1952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5:39:20.585" v="206" actId="20577"/>
          <ac:spMkLst>
            <pc:docMk/>
            <pc:sldMk cId="1910616649" sldId="258"/>
            <ac:spMk id="5" creationId="{8FDEA4CE-95ED-4629-8724-24889DEE5047}"/>
          </ac:spMkLst>
        </pc:spChg>
        <pc:spChg chg="del">
          <ac:chgData name="Miranda Reynard" userId="S::miranda.reynard@bramhopeprimaryschool.co.uk::9378bc59-cd65-4499-b3ce-a67b870d38d6" providerId="AD" clId="Web-{B1A0A0C7-90C5-4716-95A3-0C215E6A5F0A}" dt="2021-06-08T15:46:08.299" v="267"/>
          <ac:spMkLst>
            <pc:docMk/>
            <pc:sldMk cId="1910616649" sldId="258"/>
            <ac:spMk id="6" creationId="{E8AFA306-C097-463F-AE92-9EC4987CA6FB}"/>
          </ac:spMkLst>
        </pc:spChg>
        <pc:picChg chg="add mod ord">
          <ac:chgData name="Miranda Reynard" userId="S::miranda.reynard@bramhopeprimaryschool.co.uk::9378bc59-cd65-4499-b3ce-a67b870d38d6" providerId="AD" clId="Web-{B1A0A0C7-90C5-4716-95A3-0C215E6A5F0A}" dt="2021-06-08T15:45:37.674" v="266" actId="14100"/>
          <ac:picMkLst>
            <pc:docMk/>
            <pc:sldMk cId="1910616649" sldId="258"/>
            <ac:picMk id="7" creationId="{9B3A7ACB-A9FA-4606-A96C-537CC2518C46}"/>
          </ac:picMkLst>
        </pc:picChg>
        <pc:picChg chg="add mod ord">
          <ac:chgData name="Miranda Reynard" userId="S::miranda.reynard@bramhopeprimaryschool.co.uk::9378bc59-cd65-4499-b3ce-a67b870d38d6" providerId="AD" clId="Web-{B1A0A0C7-90C5-4716-95A3-0C215E6A5F0A}" dt="2021-06-08T15:46:15.987" v="269" actId="14100"/>
          <ac:picMkLst>
            <pc:docMk/>
            <pc:sldMk cId="1910616649" sldId="258"/>
            <ac:picMk id="8" creationId="{84E2287C-F52B-4316-858C-0C7EFAF274F3}"/>
          </ac:picMkLst>
        </pc:picChg>
      </pc:sldChg>
      <pc:sldChg chg="addSp delSp modSp new del">
        <pc:chgData name="Miranda Reynard" userId="S::miranda.reynard@bramhopeprimaryschool.co.uk::9378bc59-cd65-4499-b3ce-a67b870d38d6" providerId="AD" clId="Web-{B1A0A0C7-90C5-4716-95A3-0C215E6A5F0A}" dt="2021-06-08T16:39:28.325" v="470"/>
        <pc:sldMkLst>
          <pc:docMk/>
          <pc:sldMk cId="4108608190" sldId="259"/>
        </pc:sldMkLst>
        <pc:spChg chg="mod">
          <ac:chgData name="Miranda Reynard" userId="S::miranda.reynard@bramhopeprimaryschool.co.uk::9378bc59-cd65-4499-b3ce-a67b870d38d6" providerId="AD" clId="Web-{B1A0A0C7-90C5-4716-95A3-0C215E6A5F0A}" dt="2021-06-08T16:37:16.430" v="460" actId="14100"/>
          <ac:spMkLst>
            <pc:docMk/>
            <pc:sldMk cId="4108608190" sldId="259"/>
            <ac:spMk id="2" creationId="{4FC67C95-7EF9-469C-8FD5-8B0E5070F461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6:37:05.039" v="456" actId="14100"/>
          <ac:spMkLst>
            <pc:docMk/>
            <pc:sldMk cId="4108608190" sldId="259"/>
            <ac:spMk id="3" creationId="{20871916-4D32-4E0D-9D46-51713DF70218}"/>
          </ac:spMkLst>
        </pc:spChg>
        <pc:spChg chg="del">
          <ac:chgData name="Miranda Reynard" userId="S::miranda.reynard@bramhopeprimaryschool.co.uk::9378bc59-cd65-4499-b3ce-a67b870d38d6" providerId="AD" clId="Web-{B1A0A0C7-90C5-4716-95A3-0C215E6A5F0A}" dt="2021-06-08T16:11:42.803" v="270"/>
          <ac:spMkLst>
            <pc:docMk/>
            <pc:sldMk cId="4108608190" sldId="259"/>
            <ac:spMk id="4" creationId="{6E63A31E-D9E8-4C10-B5FB-4BFD3B0525D2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6:37:10.789" v="458" actId="14100"/>
          <ac:spMkLst>
            <pc:docMk/>
            <pc:sldMk cId="4108608190" sldId="259"/>
            <ac:spMk id="5" creationId="{17CE3397-7488-45CB-B9C1-7392E6BB2541}"/>
          </ac:spMkLst>
        </pc:spChg>
        <pc:spChg chg="del">
          <ac:chgData name="Miranda Reynard" userId="S::miranda.reynard@bramhopeprimaryschool.co.uk::9378bc59-cd65-4499-b3ce-a67b870d38d6" providerId="AD" clId="Web-{B1A0A0C7-90C5-4716-95A3-0C215E6A5F0A}" dt="2021-06-08T16:12:45.665" v="273"/>
          <ac:spMkLst>
            <pc:docMk/>
            <pc:sldMk cId="4108608190" sldId="259"/>
            <ac:spMk id="6" creationId="{360B4A50-2EB4-460D-9E99-2C4D58620C31}"/>
          </ac:spMkLst>
        </pc:spChg>
        <pc:picChg chg="add mod ord">
          <ac:chgData name="Miranda Reynard" userId="S::miranda.reynard@bramhopeprimaryschool.co.uk::9378bc59-cd65-4499-b3ce-a67b870d38d6" providerId="AD" clId="Web-{B1A0A0C7-90C5-4716-95A3-0C215E6A5F0A}" dt="2021-06-08T16:36:54.929" v="453" actId="1076"/>
          <ac:picMkLst>
            <pc:docMk/>
            <pc:sldMk cId="4108608190" sldId="259"/>
            <ac:picMk id="7" creationId="{686B73BB-FDC8-4895-BAD4-245827FF66D6}"/>
          </ac:picMkLst>
        </pc:picChg>
        <pc:picChg chg="add mod ord">
          <ac:chgData name="Miranda Reynard" userId="S::miranda.reynard@bramhopeprimaryschool.co.uk::9378bc59-cd65-4499-b3ce-a67b870d38d6" providerId="AD" clId="Web-{B1A0A0C7-90C5-4716-95A3-0C215E6A5F0A}" dt="2021-06-08T16:36:57.179" v="454" actId="1076"/>
          <ac:picMkLst>
            <pc:docMk/>
            <pc:sldMk cId="4108608190" sldId="259"/>
            <ac:picMk id="8" creationId="{E162E8E0-5EA6-4427-869A-808925578E14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B1A0A0C7-90C5-4716-95A3-0C215E6A5F0A}" dt="2021-06-08T16:15:34.748" v="281" actId="14100"/>
        <pc:sldMkLst>
          <pc:docMk/>
          <pc:sldMk cId="2651564169" sldId="260"/>
        </pc:sldMkLst>
        <pc:spChg chg="mod">
          <ac:chgData name="Miranda Reynard" userId="S::miranda.reynard@bramhopeprimaryschool.co.uk::9378bc59-cd65-4499-b3ce-a67b870d38d6" providerId="AD" clId="Web-{B1A0A0C7-90C5-4716-95A3-0C215E6A5F0A}" dt="2021-06-08T15:40:51.916" v="225" actId="20577"/>
          <ac:spMkLst>
            <pc:docMk/>
            <pc:sldMk cId="2651564169" sldId="260"/>
            <ac:spMk id="2" creationId="{033E0E8C-9E3D-4B32-B66F-7A5276E919B9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5:41:04.807" v="229" actId="20577"/>
          <ac:spMkLst>
            <pc:docMk/>
            <pc:sldMk cId="2651564169" sldId="260"/>
            <ac:spMk id="3" creationId="{1619178E-1AA6-4517-9BEC-3FD043FD5C47}"/>
          </ac:spMkLst>
        </pc:spChg>
        <pc:spChg chg="del">
          <ac:chgData name="Miranda Reynard" userId="S::miranda.reynard@bramhopeprimaryschool.co.uk::9378bc59-cd65-4499-b3ce-a67b870d38d6" providerId="AD" clId="Web-{B1A0A0C7-90C5-4716-95A3-0C215E6A5F0A}" dt="2021-06-08T16:13:51.917" v="276"/>
          <ac:spMkLst>
            <pc:docMk/>
            <pc:sldMk cId="2651564169" sldId="260"/>
            <ac:spMk id="4" creationId="{FC78E47D-8E2F-4CEB-9B2E-718374C385AC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5:41:20.995" v="233" actId="20577"/>
          <ac:spMkLst>
            <pc:docMk/>
            <pc:sldMk cId="2651564169" sldId="260"/>
            <ac:spMk id="5" creationId="{CAE2F723-8563-4710-B8E7-7158AB3DB4B2}"/>
          </ac:spMkLst>
        </pc:spChg>
        <pc:spChg chg="del">
          <ac:chgData name="Miranda Reynard" userId="S::miranda.reynard@bramhopeprimaryschool.co.uk::9378bc59-cd65-4499-b3ce-a67b870d38d6" providerId="AD" clId="Web-{B1A0A0C7-90C5-4716-95A3-0C215E6A5F0A}" dt="2021-06-08T16:15:29.732" v="279"/>
          <ac:spMkLst>
            <pc:docMk/>
            <pc:sldMk cId="2651564169" sldId="260"/>
            <ac:spMk id="6" creationId="{FF8BDD48-9451-424B-946D-E8F84074C896}"/>
          </ac:spMkLst>
        </pc:spChg>
        <pc:picChg chg="add mod ord">
          <ac:chgData name="Miranda Reynard" userId="S::miranda.reynard@bramhopeprimaryschool.co.uk::9378bc59-cd65-4499-b3ce-a67b870d38d6" providerId="AD" clId="Web-{B1A0A0C7-90C5-4716-95A3-0C215E6A5F0A}" dt="2021-06-08T16:13:58.151" v="278" actId="14100"/>
          <ac:picMkLst>
            <pc:docMk/>
            <pc:sldMk cId="2651564169" sldId="260"/>
            <ac:picMk id="7" creationId="{3691E813-D0DD-4D8D-980F-82E72BBDDF6C}"/>
          </ac:picMkLst>
        </pc:picChg>
        <pc:picChg chg="add mod ord">
          <ac:chgData name="Miranda Reynard" userId="S::miranda.reynard@bramhopeprimaryschool.co.uk::9378bc59-cd65-4499-b3ce-a67b870d38d6" providerId="AD" clId="Web-{B1A0A0C7-90C5-4716-95A3-0C215E6A5F0A}" dt="2021-06-08T16:15:34.748" v="281" actId="14100"/>
          <ac:picMkLst>
            <pc:docMk/>
            <pc:sldMk cId="2651564169" sldId="260"/>
            <ac:picMk id="8" creationId="{B61D509D-8D2A-4103-A517-DA2195C45AFC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B1A0A0C7-90C5-4716-95A3-0C215E6A5F0A}" dt="2021-06-08T16:18:32.942" v="290" actId="14100"/>
        <pc:sldMkLst>
          <pc:docMk/>
          <pc:sldMk cId="1602419527" sldId="261"/>
        </pc:sldMkLst>
        <pc:spChg chg="mod">
          <ac:chgData name="Miranda Reynard" userId="S::miranda.reynard@bramhopeprimaryschool.co.uk::9378bc59-cd65-4499-b3ce-a67b870d38d6" providerId="AD" clId="Web-{B1A0A0C7-90C5-4716-95A3-0C215E6A5F0A}" dt="2021-06-08T15:41:59.918" v="241" actId="20577"/>
          <ac:spMkLst>
            <pc:docMk/>
            <pc:sldMk cId="1602419527" sldId="261"/>
            <ac:spMk id="2" creationId="{1613B1FC-E05F-4A38-BDAB-23913E52164D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5:42:09.465" v="244" actId="20577"/>
          <ac:spMkLst>
            <pc:docMk/>
            <pc:sldMk cId="1602419527" sldId="261"/>
            <ac:spMk id="3" creationId="{7F03D2F6-B7F6-40F8-AD7A-3EEB3D5B46D3}"/>
          </ac:spMkLst>
        </pc:spChg>
        <pc:spChg chg="del">
          <ac:chgData name="Miranda Reynard" userId="S::miranda.reynard@bramhopeprimaryschool.co.uk::9378bc59-cd65-4499-b3ce-a67b870d38d6" providerId="AD" clId="Web-{B1A0A0C7-90C5-4716-95A3-0C215E6A5F0A}" dt="2021-06-08T16:17:30.846" v="282"/>
          <ac:spMkLst>
            <pc:docMk/>
            <pc:sldMk cId="1602419527" sldId="261"/>
            <ac:spMk id="4" creationId="{1E17E789-361F-4396-8922-E1A90EC05CAA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5:42:18.715" v="246" actId="20577"/>
          <ac:spMkLst>
            <pc:docMk/>
            <pc:sldMk cId="1602419527" sldId="261"/>
            <ac:spMk id="5" creationId="{E4009F0A-8424-40AC-83FD-A4611ABACD75}"/>
          </ac:spMkLst>
        </pc:spChg>
        <pc:spChg chg="del">
          <ac:chgData name="Miranda Reynard" userId="S::miranda.reynard@bramhopeprimaryschool.co.uk::9378bc59-cd65-4499-b3ce-a67b870d38d6" providerId="AD" clId="Web-{B1A0A0C7-90C5-4716-95A3-0C215E6A5F0A}" dt="2021-06-08T16:18:21.629" v="286"/>
          <ac:spMkLst>
            <pc:docMk/>
            <pc:sldMk cId="1602419527" sldId="261"/>
            <ac:spMk id="6" creationId="{C3E6EB74-8C57-4F59-81E9-06E85818F50A}"/>
          </ac:spMkLst>
        </pc:spChg>
        <pc:picChg chg="add mod ord">
          <ac:chgData name="Miranda Reynard" userId="S::miranda.reynard@bramhopeprimaryschool.co.uk::9378bc59-cd65-4499-b3ce-a67b870d38d6" providerId="AD" clId="Web-{B1A0A0C7-90C5-4716-95A3-0C215E6A5F0A}" dt="2021-06-08T16:17:39.768" v="285" actId="14100"/>
          <ac:picMkLst>
            <pc:docMk/>
            <pc:sldMk cId="1602419527" sldId="261"/>
            <ac:picMk id="7" creationId="{38DF57D9-2294-4971-8670-313FC03607A8}"/>
          </ac:picMkLst>
        </pc:picChg>
        <pc:picChg chg="add mod ord">
          <ac:chgData name="Miranda Reynard" userId="S::miranda.reynard@bramhopeprimaryschool.co.uk::9378bc59-cd65-4499-b3ce-a67b870d38d6" providerId="AD" clId="Web-{B1A0A0C7-90C5-4716-95A3-0C215E6A5F0A}" dt="2021-06-08T16:18:32.942" v="290" actId="14100"/>
          <ac:picMkLst>
            <pc:docMk/>
            <pc:sldMk cId="1602419527" sldId="261"/>
            <ac:picMk id="8" creationId="{ECBC68CA-F1E1-4140-A413-8BFB8A01287F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B1A0A0C7-90C5-4716-95A3-0C215E6A5F0A}" dt="2021-06-08T16:21:27.603" v="297" actId="14100"/>
        <pc:sldMkLst>
          <pc:docMk/>
          <pc:sldMk cId="256814980" sldId="262"/>
        </pc:sldMkLst>
        <pc:spChg chg="mod">
          <ac:chgData name="Miranda Reynard" userId="S::miranda.reynard@bramhopeprimaryschool.co.uk::9378bc59-cd65-4499-b3ce-a67b870d38d6" providerId="AD" clId="Web-{B1A0A0C7-90C5-4716-95A3-0C215E6A5F0A}" dt="2021-06-08T15:42:31.325" v="248" actId="20577"/>
          <ac:spMkLst>
            <pc:docMk/>
            <pc:sldMk cId="256814980" sldId="262"/>
            <ac:spMk id="2" creationId="{6B15CCE7-9F18-4EA2-A70B-7234563540ED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5:42:39.575" v="251" actId="20577"/>
          <ac:spMkLst>
            <pc:docMk/>
            <pc:sldMk cId="256814980" sldId="262"/>
            <ac:spMk id="3" creationId="{C34E6478-B97A-4EA2-AE71-7923FEA9A616}"/>
          </ac:spMkLst>
        </pc:spChg>
        <pc:spChg chg="del">
          <ac:chgData name="Miranda Reynard" userId="S::miranda.reynard@bramhopeprimaryschool.co.uk::9378bc59-cd65-4499-b3ce-a67b870d38d6" providerId="AD" clId="Web-{B1A0A0C7-90C5-4716-95A3-0C215E6A5F0A}" dt="2021-06-08T16:19:54.381" v="291"/>
          <ac:spMkLst>
            <pc:docMk/>
            <pc:sldMk cId="256814980" sldId="262"/>
            <ac:spMk id="4" creationId="{BD7FF52E-FB14-4E21-9521-38EBC3F04190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5:42:47.778" v="254" actId="20577"/>
          <ac:spMkLst>
            <pc:docMk/>
            <pc:sldMk cId="256814980" sldId="262"/>
            <ac:spMk id="5" creationId="{641712CC-5E9D-4448-8EF0-72CE5AB7AE1E}"/>
          </ac:spMkLst>
        </pc:spChg>
        <pc:spChg chg="del">
          <ac:chgData name="Miranda Reynard" userId="S::miranda.reynard@bramhopeprimaryschool.co.uk::9378bc59-cd65-4499-b3ce-a67b870d38d6" providerId="AD" clId="Web-{B1A0A0C7-90C5-4716-95A3-0C215E6A5F0A}" dt="2021-06-08T16:21:21.947" v="295"/>
          <ac:spMkLst>
            <pc:docMk/>
            <pc:sldMk cId="256814980" sldId="262"/>
            <ac:spMk id="6" creationId="{76D45BC6-0751-42C6-9643-F5645F7090F1}"/>
          </ac:spMkLst>
        </pc:spChg>
        <pc:picChg chg="add mod ord">
          <ac:chgData name="Miranda Reynard" userId="S::miranda.reynard@bramhopeprimaryschool.co.uk::9378bc59-cd65-4499-b3ce-a67b870d38d6" providerId="AD" clId="Web-{B1A0A0C7-90C5-4716-95A3-0C215E6A5F0A}" dt="2021-06-08T16:20:01.819" v="294" actId="14100"/>
          <ac:picMkLst>
            <pc:docMk/>
            <pc:sldMk cId="256814980" sldId="262"/>
            <ac:picMk id="7" creationId="{70C9BE8C-D03A-44CC-A19B-CEE439E66559}"/>
          </ac:picMkLst>
        </pc:picChg>
        <pc:picChg chg="add mod ord">
          <ac:chgData name="Miranda Reynard" userId="S::miranda.reynard@bramhopeprimaryschool.co.uk::9378bc59-cd65-4499-b3ce-a67b870d38d6" providerId="AD" clId="Web-{B1A0A0C7-90C5-4716-95A3-0C215E6A5F0A}" dt="2021-06-08T16:21:27.603" v="297" actId="14100"/>
          <ac:picMkLst>
            <pc:docMk/>
            <pc:sldMk cId="256814980" sldId="262"/>
            <ac:picMk id="8" creationId="{77D45018-EAFB-44BB-BAC2-F7FA4024E048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B1A0A0C7-90C5-4716-95A3-0C215E6A5F0A}" dt="2021-06-08T16:26:15.191" v="304" actId="1076"/>
        <pc:sldMkLst>
          <pc:docMk/>
          <pc:sldMk cId="3245091378" sldId="263"/>
        </pc:sldMkLst>
        <pc:spChg chg="mod">
          <ac:chgData name="Miranda Reynard" userId="S::miranda.reynard@bramhopeprimaryschool.co.uk::9378bc59-cd65-4499-b3ce-a67b870d38d6" providerId="AD" clId="Web-{B1A0A0C7-90C5-4716-95A3-0C215E6A5F0A}" dt="2021-06-08T15:42:57.200" v="256" actId="20577"/>
          <ac:spMkLst>
            <pc:docMk/>
            <pc:sldMk cId="3245091378" sldId="263"/>
            <ac:spMk id="2" creationId="{19C10B3A-DF2D-462E-83FA-46D84DFA56EE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5:43:06.638" v="259" actId="20577"/>
          <ac:spMkLst>
            <pc:docMk/>
            <pc:sldMk cId="3245091378" sldId="263"/>
            <ac:spMk id="3" creationId="{A83A1E4D-5173-4713-9C43-8424FC28FCA8}"/>
          </ac:spMkLst>
        </pc:spChg>
        <pc:spChg chg="del">
          <ac:chgData name="Miranda Reynard" userId="S::miranda.reynard@bramhopeprimaryschool.co.uk::9378bc59-cd65-4499-b3ce-a67b870d38d6" providerId="AD" clId="Web-{B1A0A0C7-90C5-4716-95A3-0C215E6A5F0A}" dt="2021-06-08T16:22:29.761" v="298"/>
          <ac:spMkLst>
            <pc:docMk/>
            <pc:sldMk cId="3245091378" sldId="263"/>
            <ac:spMk id="4" creationId="{60D3C014-05B1-47B5-B1E1-26505DE6EF9A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5:43:17.732" v="263" actId="20577"/>
          <ac:spMkLst>
            <pc:docMk/>
            <pc:sldMk cId="3245091378" sldId="263"/>
            <ac:spMk id="5" creationId="{D98AE916-C136-41FB-9B91-15AA1BDB803D}"/>
          </ac:spMkLst>
        </pc:spChg>
        <pc:spChg chg="del">
          <ac:chgData name="Miranda Reynard" userId="S::miranda.reynard@bramhopeprimaryschool.co.uk::9378bc59-cd65-4499-b3ce-a67b870d38d6" providerId="AD" clId="Web-{B1A0A0C7-90C5-4716-95A3-0C215E6A5F0A}" dt="2021-06-08T16:26:04.252" v="301"/>
          <ac:spMkLst>
            <pc:docMk/>
            <pc:sldMk cId="3245091378" sldId="263"/>
            <ac:spMk id="6" creationId="{DBA361D2-7518-4ACF-8520-59DA05097348}"/>
          </ac:spMkLst>
        </pc:spChg>
        <pc:picChg chg="add mod ord">
          <ac:chgData name="Miranda Reynard" userId="S::miranda.reynard@bramhopeprimaryschool.co.uk::9378bc59-cd65-4499-b3ce-a67b870d38d6" providerId="AD" clId="Web-{B1A0A0C7-90C5-4716-95A3-0C215E6A5F0A}" dt="2021-06-08T16:22:35.386" v="300" actId="14100"/>
          <ac:picMkLst>
            <pc:docMk/>
            <pc:sldMk cId="3245091378" sldId="263"/>
            <ac:picMk id="7" creationId="{8FEF03C4-029E-4C19-AAAB-085C771B3CAC}"/>
          </ac:picMkLst>
        </pc:picChg>
        <pc:picChg chg="add mod ord">
          <ac:chgData name="Miranda Reynard" userId="S::miranda.reynard@bramhopeprimaryschool.co.uk::9378bc59-cd65-4499-b3ce-a67b870d38d6" providerId="AD" clId="Web-{B1A0A0C7-90C5-4716-95A3-0C215E6A5F0A}" dt="2021-06-08T16:26:15.191" v="304" actId="1076"/>
          <ac:picMkLst>
            <pc:docMk/>
            <pc:sldMk cId="3245091378" sldId="263"/>
            <ac:picMk id="8" creationId="{655B60EB-663D-4294-B787-0DB16E037230}"/>
          </ac:picMkLst>
        </pc:picChg>
      </pc:sldChg>
      <pc:sldChg chg="modSp new">
        <pc:chgData name="Miranda Reynard" userId="S::miranda.reynard@bramhopeprimaryschool.co.uk::9378bc59-cd65-4499-b3ce-a67b870d38d6" providerId="AD" clId="Web-{B1A0A0C7-90C5-4716-95A3-0C215E6A5F0A}" dt="2021-06-08T16:36:42.101" v="452" actId="14100"/>
        <pc:sldMkLst>
          <pc:docMk/>
          <pc:sldMk cId="2822925820" sldId="264"/>
        </pc:sldMkLst>
        <pc:spChg chg="mod">
          <ac:chgData name="Miranda Reynard" userId="S::miranda.reynard@bramhopeprimaryschool.co.uk::9378bc59-cd65-4499-b3ce-a67b870d38d6" providerId="AD" clId="Web-{B1A0A0C7-90C5-4716-95A3-0C215E6A5F0A}" dt="2021-06-08T16:36:42.101" v="452" actId="14100"/>
          <ac:spMkLst>
            <pc:docMk/>
            <pc:sldMk cId="2822925820" sldId="264"/>
            <ac:spMk id="2" creationId="{AEF291C2-A587-49DD-B013-60C48F7A071D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6:36:37.601" v="451" actId="14100"/>
          <ac:spMkLst>
            <pc:docMk/>
            <pc:sldMk cId="2822925820" sldId="264"/>
            <ac:spMk id="3" creationId="{460FE54E-F6AA-42A2-B134-8A3973F542D8}"/>
          </ac:spMkLst>
        </pc:spChg>
      </pc:sldChg>
      <pc:sldChg chg="add del replId">
        <pc:chgData name="Miranda Reynard" userId="S::miranda.reynard@bramhopeprimaryschool.co.uk::9378bc59-cd65-4499-b3ce-a67b870d38d6" providerId="AD" clId="Web-{B1A0A0C7-90C5-4716-95A3-0C215E6A5F0A}" dt="2021-06-08T16:39:32.169" v="471"/>
        <pc:sldMkLst>
          <pc:docMk/>
          <pc:sldMk cId="3828770114" sldId="265"/>
        </pc:sldMkLst>
      </pc:sldChg>
      <pc:sldChg chg="addSp modSp new">
        <pc:chgData name="Miranda Reynard" userId="S::miranda.reynard@bramhopeprimaryschool.co.uk::9378bc59-cd65-4499-b3ce-a67b870d38d6" providerId="AD" clId="Web-{B1A0A0C7-90C5-4716-95A3-0C215E6A5F0A}" dt="2021-06-08T16:40:05.576" v="477" actId="20577"/>
        <pc:sldMkLst>
          <pc:docMk/>
          <pc:sldMk cId="2691154613" sldId="266"/>
        </pc:sldMkLst>
        <pc:spChg chg="mod">
          <ac:chgData name="Miranda Reynard" userId="S::miranda.reynard@bramhopeprimaryschool.co.uk::9378bc59-cd65-4499-b3ce-a67b870d38d6" providerId="AD" clId="Web-{B1A0A0C7-90C5-4716-95A3-0C215E6A5F0A}" dt="2021-06-08T16:39:45.653" v="473" actId="20577"/>
          <ac:spMkLst>
            <pc:docMk/>
            <pc:sldMk cId="2691154613" sldId="266"/>
            <ac:spMk id="2" creationId="{8ADB0F2D-1638-4132-B532-D1C3DD92AA87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6:39:54.841" v="475" actId="20577"/>
          <ac:spMkLst>
            <pc:docMk/>
            <pc:sldMk cId="2691154613" sldId="266"/>
            <ac:spMk id="3" creationId="{FC28B61A-FD31-48B6-9D49-69BF4D70D0CD}"/>
          </ac:spMkLst>
        </pc:spChg>
        <pc:spChg chg="mod">
          <ac:chgData name="Miranda Reynard" userId="S::miranda.reynard@bramhopeprimaryschool.co.uk::9378bc59-cd65-4499-b3ce-a67b870d38d6" providerId="AD" clId="Web-{B1A0A0C7-90C5-4716-95A3-0C215E6A5F0A}" dt="2021-06-08T16:40:05.576" v="477" actId="20577"/>
          <ac:spMkLst>
            <pc:docMk/>
            <pc:sldMk cId="2691154613" sldId="266"/>
            <ac:spMk id="5" creationId="{F3762230-C623-473C-B4EC-C416CE1AC133}"/>
          </ac:spMkLst>
        </pc:spChg>
        <pc:picChg chg="add">
          <ac:chgData name="Miranda Reynard" userId="S::miranda.reynard@bramhopeprimaryschool.co.uk::9378bc59-cd65-4499-b3ce-a67b870d38d6" providerId="AD" clId="Web-{B1A0A0C7-90C5-4716-95A3-0C215E6A5F0A}" dt="2021-06-08T16:39:08.277" v="468"/>
          <ac:picMkLst>
            <pc:docMk/>
            <pc:sldMk cId="2691154613" sldId="266"/>
            <ac:picMk id="8" creationId="{5429BE34-86DD-4FBF-BBC1-DCB83DC21697}"/>
          </ac:picMkLst>
        </pc:picChg>
        <pc:picChg chg="add">
          <ac:chgData name="Miranda Reynard" userId="S::miranda.reynard@bramhopeprimaryschool.co.uk::9378bc59-cd65-4499-b3ce-a67b870d38d6" providerId="AD" clId="Web-{B1A0A0C7-90C5-4716-95A3-0C215E6A5F0A}" dt="2021-06-08T16:39:19.965" v="469"/>
          <ac:picMkLst>
            <pc:docMk/>
            <pc:sldMk cId="2691154613" sldId="266"/>
            <ac:picMk id="10" creationId="{4CF96234-85FD-4660-8A47-21D5F5AE0533}"/>
          </ac:picMkLst>
        </pc:picChg>
      </pc:sldChg>
    </pc:docChg>
  </pc:docChgLst>
  <pc:docChgLst>
    <pc:chgData name="Miranda Reynard" userId="S::miranda.reynard@bramhopeprimaryschool.co.uk::9378bc59-cd65-4499-b3ce-a67b870d38d6" providerId="AD" clId="Web-{C0174F00-4AF4-F544-1B54-92C429349BDF}"/>
    <pc:docChg chg="addSld modSld">
      <pc:chgData name="Miranda Reynard" userId="S::miranda.reynard@bramhopeprimaryschool.co.uk::9378bc59-cd65-4499-b3ce-a67b870d38d6" providerId="AD" clId="Web-{C0174F00-4AF4-F544-1B54-92C429349BDF}" dt="2021-06-22T19:55:52.254" v="583" actId="20577"/>
      <pc:docMkLst>
        <pc:docMk/>
      </pc:docMkLst>
      <pc:sldChg chg="modSp">
        <pc:chgData name="Miranda Reynard" userId="S::miranda.reynard@bramhopeprimaryschool.co.uk::9378bc59-cd65-4499-b3ce-a67b870d38d6" providerId="AD" clId="Web-{C0174F00-4AF4-F544-1B54-92C429349BDF}" dt="2021-06-22T19:55:52.254" v="583" actId="20577"/>
        <pc:sldMkLst>
          <pc:docMk/>
          <pc:sldMk cId="2822925820" sldId="264"/>
        </pc:sldMkLst>
        <pc:spChg chg="mod">
          <ac:chgData name="Miranda Reynard" userId="S::miranda.reynard@bramhopeprimaryschool.co.uk::9378bc59-cd65-4499-b3ce-a67b870d38d6" providerId="AD" clId="Web-{C0174F00-4AF4-F544-1B54-92C429349BDF}" dt="2021-06-22T19:55:52.254" v="583" actId="20577"/>
          <ac:spMkLst>
            <pc:docMk/>
            <pc:sldMk cId="2822925820" sldId="264"/>
            <ac:spMk id="3" creationId="{460FE54E-F6AA-42A2-B134-8A3973F542D8}"/>
          </ac:spMkLst>
        </pc:spChg>
      </pc:sldChg>
      <pc:sldChg chg="addSp delSp modSp new">
        <pc:chgData name="Miranda Reynard" userId="S::miranda.reynard@bramhopeprimaryschool.co.uk::9378bc59-cd65-4499-b3ce-a67b870d38d6" providerId="AD" clId="Web-{C0174F00-4AF4-F544-1B54-92C429349BDF}" dt="2021-06-22T19:14:32.341" v="379" actId="20577"/>
        <pc:sldMkLst>
          <pc:docMk/>
          <pc:sldMk cId="2261565951" sldId="267"/>
        </pc:sldMkLst>
        <pc:spChg chg="mod">
          <ac:chgData name="Miranda Reynard" userId="S::miranda.reynard@bramhopeprimaryschool.co.uk::9378bc59-cd65-4499-b3ce-a67b870d38d6" providerId="AD" clId="Web-{C0174F00-4AF4-F544-1B54-92C429349BDF}" dt="2021-06-22T18:59:59.129" v="221" actId="20577"/>
          <ac:spMkLst>
            <pc:docMk/>
            <pc:sldMk cId="2261565951" sldId="267"/>
            <ac:spMk id="2" creationId="{D900D91A-30CE-4813-B315-DF3E14D40F19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14:11.653" v="376" actId="20577"/>
          <ac:spMkLst>
            <pc:docMk/>
            <pc:sldMk cId="2261565951" sldId="267"/>
            <ac:spMk id="3" creationId="{DBF4D16F-A5A1-4638-90CE-E8A2A77D3FEE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8:50:11.709" v="134"/>
          <ac:spMkLst>
            <pc:docMk/>
            <pc:sldMk cId="2261565951" sldId="267"/>
            <ac:spMk id="4" creationId="{C17A2EBE-3B09-4B6E-AB36-23DD81FB84FB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14:32.341" v="379" actId="20577"/>
          <ac:spMkLst>
            <pc:docMk/>
            <pc:sldMk cId="2261565951" sldId="267"/>
            <ac:spMk id="5" creationId="{2F045EA1-CE19-4674-9587-8ABC62B399FA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8:52:33.859" v="152"/>
          <ac:spMkLst>
            <pc:docMk/>
            <pc:sldMk cId="2261565951" sldId="267"/>
            <ac:spMk id="6" creationId="{658740B3-E6F2-4852-ABAF-965C422D78C1}"/>
          </ac:spMkLst>
        </pc:spChg>
        <pc:picChg chg="add mod ord">
          <ac:chgData name="Miranda Reynard" userId="S::miranda.reynard@bramhopeprimaryschool.co.uk::9378bc59-cd65-4499-b3ce-a67b870d38d6" providerId="AD" clId="Web-{C0174F00-4AF4-F544-1B54-92C429349BDF}" dt="2021-06-22T18:50:18.085" v="136" actId="14100"/>
          <ac:picMkLst>
            <pc:docMk/>
            <pc:sldMk cId="2261565951" sldId="267"/>
            <ac:picMk id="7" creationId="{6364C2D8-BC25-4F2D-8AC2-56A4475BC44B}"/>
          </ac:picMkLst>
        </pc:picChg>
        <pc:picChg chg="add mod ord">
          <ac:chgData name="Miranda Reynard" userId="S::miranda.reynard@bramhopeprimaryschool.co.uk::9378bc59-cd65-4499-b3ce-a67b870d38d6" providerId="AD" clId="Web-{C0174F00-4AF4-F544-1B54-92C429349BDF}" dt="2021-06-22T18:52:40.578" v="154" actId="14100"/>
          <ac:picMkLst>
            <pc:docMk/>
            <pc:sldMk cId="2261565951" sldId="267"/>
            <ac:picMk id="8" creationId="{D0D96DA8-CE47-42A2-AD51-719ECAF75102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C0174F00-4AF4-F544-1B54-92C429349BDF}" dt="2021-06-22T19:29:04.288" v="526" actId="1076"/>
        <pc:sldMkLst>
          <pc:docMk/>
          <pc:sldMk cId="4069636077" sldId="268"/>
        </pc:sldMkLst>
        <pc:spChg chg="mod">
          <ac:chgData name="Miranda Reynard" userId="S::miranda.reynard@bramhopeprimaryschool.co.uk::9378bc59-cd65-4499-b3ce-a67b870d38d6" providerId="AD" clId="Web-{C0174F00-4AF4-F544-1B54-92C429349BDF}" dt="2021-06-22T19:27:54.736" v="490" actId="14100"/>
          <ac:spMkLst>
            <pc:docMk/>
            <pc:sldMk cId="4069636077" sldId="268"/>
            <ac:spMk id="2" creationId="{36BACEB5-ED49-4F39-93A0-6FF45DCDFEA4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28:00.174" v="492" actId="14100"/>
          <ac:spMkLst>
            <pc:docMk/>
            <pc:sldMk cId="4069636077" sldId="268"/>
            <ac:spMk id="3" creationId="{7576FBF4-4FD6-44B3-8B10-465EA1F7458E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8:53:44.535" v="161"/>
          <ac:spMkLst>
            <pc:docMk/>
            <pc:sldMk cId="4069636077" sldId="268"/>
            <ac:spMk id="4" creationId="{9A82077A-BA2D-4E19-BC46-628B69CFD20F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28:00.174" v="492" actId="14100"/>
          <ac:spMkLst>
            <pc:docMk/>
            <pc:sldMk cId="4069636077" sldId="268"/>
            <ac:spMk id="5" creationId="{AA489FF0-E3BB-4675-8BC2-739BDBA8C163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8:55:22.604" v="178"/>
          <ac:spMkLst>
            <pc:docMk/>
            <pc:sldMk cId="4069636077" sldId="268"/>
            <ac:spMk id="6" creationId="{A2AB3E58-F882-4193-A95F-CEC8A2748972}"/>
          </ac:spMkLst>
        </pc:spChg>
        <pc:spChg chg="add del mod">
          <ac:chgData name="Miranda Reynard" userId="S::miranda.reynard@bramhopeprimaryschool.co.uk::9378bc59-cd65-4499-b3ce-a67b870d38d6" providerId="AD" clId="Web-{C0174F00-4AF4-F544-1B54-92C429349BDF}" dt="2021-06-22T18:58:35.838" v="206"/>
          <ac:spMkLst>
            <pc:docMk/>
            <pc:sldMk cId="4069636077" sldId="268"/>
            <ac:spMk id="10" creationId="{8BAC3656-4F30-4540-8993-AB51B9AB9E05}"/>
          </ac:spMkLst>
        </pc:spChg>
        <pc:picChg chg="add mod ord">
          <ac:chgData name="Miranda Reynard" userId="S::miranda.reynard@bramhopeprimaryschool.co.uk::9378bc59-cd65-4499-b3ce-a67b870d38d6" providerId="AD" clId="Web-{C0174F00-4AF4-F544-1B54-92C429349BDF}" dt="2021-06-22T19:27:42.783" v="486" actId="14100"/>
          <ac:picMkLst>
            <pc:docMk/>
            <pc:sldMk cId="4069636077" sldId="268"/>
            <ac:picMk id="7" creationId="{F3588BB6-E759-4780-9461-92BF048BCF71}"/>
          </ac:picMkLst>
        </pc:picChg>
        <pc:picChg chg="add del mod ord">
          <ac:chgData name="Miranda Reynard" userId="S::miranda.reynard@bramhopeprimaryschool.co.uk::9378bc59-cd65-4499-b3ce-a67b870d38d6" providerId="AD" clId="Web-{C0174F00-4AF4-F544-1B54-92C429349BDF}" dt="2021-06-22T18:57:32.597" v="205"/>
          <ac:picMkLst>
            <pc:docMk/>
            <pc:sldMk cId="4069636077" sldId="268"/>
            <ac:picMk id="8" creationId="{D9EA562D-CD6B-4B20-9A89-FDF5102C9206}"/>
          </ac:picMkLst>
        </pc:picChg>
        <pc:picChg chg="add mod ord">
          <ac:chgData name="Miranda Reynard" userId="S::miranda.reynard@bramhopeprimaryschool.co.uk::9378bc59-cd65-4499-b3ce-a67b870d38d6" providerId="AD" clId="Web-{C0174F00-4AF4-F544-1B54-92C429349BDF}" dt="2021-06-22T19:29:04.288" v="526" actId="1076"/>
          <ac:picMkLst>
            <pc:docMk/>
            <pc:sldMk cId="4069636077" sldId="268"/>
            <ac:picMk id="11" creationId="{0981C485-2222-4629-9006-C6A36D105A5C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C0174F00-4AF4-F544-1B54-92C429349BDF}" dt="2021-06-22T19:30:20.590" v="540" actId="20577"/>
        <pc:sldMkLst>
          <pc:docMk/>
          <pc:sldMk cId="1589264944" sldId="269"/>
        </pc:sldMkLst>
        <pc:spChg chg="mod">
          <ac:chgData name="Miranda Reynard" userId="S::miranda.reynard@bramhopeprimaryschool.co.uk::9378bc59-cd65-4499-b3ce-a67b870d38d6" providerId="AD" clId="Web-{C0174F00-4AF4-F544-1B54-92C429349BDF}" dt="2021-06-22T19:30:20.590" v="540" actId="20577"/>
          <ac:spMkLst>
            <pc:docMk/>
            <pc:sldMk cId="1589264944" sldId="269"/>
            <ac:spMk id="2" creationId="{4D1B1336-C0C9-4F0A-B4A3-F41E04E11DB4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13:44.963" v="372" actId="20577"/>
          <ac:spMkLst>
            <pc:docMk/>
            <pc:sldMk cId="1589264944" sldId="269"/>
            <ac:spMk id="3" creationId="{9B8E409F-20F1-433C-BB11-3AC7A4A54398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8:56:08.717" v="189"/>
          <ac:spMkLst>
            <pc:docMk/>
            <pc:sldMk cId="1589264944" sldId="269"/>
            <ac:spMk id="4" creationId="{21D35323-6052-4105-B8D3-7D33D998050B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29:45.744" v="533" actId="14100"/>
          <ac:spMkLst>
            <pc:docMk/>
            <pc:sldMk cId="1589264944" sldId="269"/>
            <ac:spMk id="5" creationId="{37932CC2-B448-4D0F-8AF3-CAE8C0CD60BC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8:57:13.971" v="204" actId="20577"/>
          <ac:spMkLst>
            <pc:docMk/>
            <pc:sldMk cId="1589264944" sldId="269"/>
            <ac:spMk id="6" creationId="{9F70492F-E256-4837-8AAE-E7C3EEECC825}"/>
          </ac:spMkLst>
        </pc:spChg>
        <pc:spChg chg="add del">
          <ac:chgData name="Miranda Reynard" userId="S::miranda.reynard@bramhopeprimaryschool.co.uk::9378bc59-cd65-4499-b3ce-a67b870d38d6" providerId="AD" clId="Web-{C0174F00-4AF4-F544-1B54-92C429349BDF}" dt="2021-06-22T19:30:15.808" v="538"/>
          <ac:spMkLst>
            <pc:docMk/>
            <pc:sldMk cId="1589264944" sldId="269"/>
            <ac:spMk id="10" creationId="{327236AA-8AFC-4D45-B79D-2D7488A57A65}"/>
          </ac:spMkLst>
        </pc:spChg>
        <pc:picChg chg="add mod ord">
          <ac:chgData name="Miranda Reynard" userId="S::miranda.reynard@bramhopeprimaryschool.co.uk::9378bc59-cd65-4499-b3ce-a67b870d38d6" providerId="AD" clId="Web-{C0174F00-4AF4-F544-1B54-92C429349BDF}" dt="2021-06-22T18:56:15.920" v="191" actId="14100"/>
          <ac:picMkLst>
            <pc:docMk/>
            <pc:sldMk cId="1589264944" sldId="269"/>
            <ac:picMk id="7" creationId="{611E88F2-BEAF-4B49-8BF4-4C06E172C965}"/>
          </ac:picMkLst>
        </pc:picChg>
        <pc:picChg chg="add mod">
          <ac:chgData name="Miranda Reynard" userId="S::miranda.reynard@bramhopeprimaryschool.co.uk::9378bc59-cd65-4499-b3ce-a67b870d38d6" providerId="AD" clId="Web-{C0174F00-4AF4-F544-1B54-92C429349BDF}" dt="2021-06-22T19:29:41.056" v="531" actId="14100"/>
          <ac:picMkLst>
            <pc:docMk/>
            <pc:sldMk cId="1589264944" sldId="269"/>
            <ac:picMk id="9" creationId="{95C8CA15-A4FA-44C2-8833-65C0A0A12CE8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C0174F00-4AF4-F544-1B54-92C429349BDF}" dt="2021-06-22T19:13:38.791" v="370" actId="20577"/>
        <pc:sldMkLst>
          <pc:docMk/>
          <pc:sldMk cId="2626749741" sldId="270"/>
        </pc:sldMkLst>
        <pc:spChg chg="mod">
          <ac:chgData name="Miranda Reynard" userId="S::miranda.reynard@bramhopeprimaryschool.co.uk::9378bc59-cd65-4499-b3ce-a67b870d38d6" providerId="AD" clId="Web-{C0174F00-4AF4-F544-1B54-92C429349BDF}" dt="2021-06-22T19:09:54.558" v="335" actId="20577"/>
          <ac:spMkLst>
            <pc:docMk/>
            <pc:sldMk cId="2626749741" sldId="270"/>
            <ac:spMk id="2" creationId="{7C93CD3D-B9E0-49F9-B24C-568DCEBBE3AB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13:33.103" v="369" actId="20577"/>
          <ac:spMkLst>
            <pc:docMk/>
            <pc:sldMk cId="2626749741" sldId="270"/>
            <ac:spMk id="3" creationId="{CF004444-0ACD-4926-8E08-3B99620EF89B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9:02:40.327" v="254"/>
          <ac:spMkLst>
            <pc:docMk/>
            <pc:sldMk cId="2626749741" sldId="270"/>
            <ac:spMk id="4" creationId="{021CA252-5091-4216-914D-9521AE9645EF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13:38.791" v="370" actId="20577"/>
          <ac:spMkLst>
            <pc:docMk/>
            <pc:sldMk cId="2626749741" sldId="270"/>
            <ac:spMk id="5" creationId="{F4329D59-55E5-4EA6-8A39-9DE77218162A}"/>
          </ac:spMkLst>
        </pc:spChg>
        <pc:spChg chg="del mod">
          <ac:chgData name="Miranda Reynard" userId="S::miranda.reynard@bramhopeprimaryschool.co.uk::9378bc59-cd65-4499-b3ce-a67b870d38d6" providerId="AD" clId="Web-{C0174F00-4AF4-F544-1B54-92C429349BDF}" dt="2021-06-22T19:04:54.945" v="290"/>
          <ac:spMkLst>
            <pc:docMk/>
            <pc:sldMk cId="2626749741" sldId="270"/>
            <ac:spMk id="6" creationId="{B3FC0BA9-9D9C-4999-A3BE-C6D545A4785A}"/>
          </ac:spMkLst>
        </pc:spChg>
        <pc:picChg chg="add mod ord">
          <ac:chgData name="Miranda Reynard" userId="S::miranda.reynard@bramhopeprimaryschool.co.uk::9378bc59-cd65-4499-b3ce-a67b870d38d6" providerId="AD" clId="Web-{C0174F00-4AF4-F544-1B54-92C429349BDF}" dt="2021-06-22T19:02:44.359" v="256" actId="14100"/>
          <ac:picMkLst>
            <pc:docMk/>
            <pc:sldMk cId="2626749741" sldId="270"/>
            <ac:picMk id="7" creationId="{49BADDE4-9C82-4AB9-B249-CB9767057709}"/>
          </ac:picMkLst>
        </pc:picChg>
        <pc:picChg chg="add mod ord">
          <ac:chgData name="Miranda Reynard" userId="S::miranda.reynard@bramhopeprimaryschool.co.uk::9378bc59-cd65-4499-b3ce-a67b870d38d6" providerId="AD" clId="Web-{C0174F00-4AF4-F544-1B54-92C429349BDF}" dt="2021-06-22T19:05:00.461" v="292" actId="14100"/>
          <ac:picMkLst>
            <pc:docMk/>
            <pc:sldMk cId="2626749741" sldId="270"/>
            <ac:picMk id="8" creationId="{29252A75-A741-4446-A16D-9C96D6262197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C0174F00-4AF4-F544-1B54-92C429349BDF}" dt="2021-06-22T19:13:24.603" v="368" actId="20577"/>
        <pc:sldMkLst>
          <pc:docMk/>
          <pc:sldMk cId="1809217699" sldId="271"/>
        </pc:sldMkLst>
        <pc:spChg chg="mod">
          <ac:chgData name="Miranda Reynard" userId="S::miranda.reynard@bramhopeprimaryschool.co.uk::9378bc59-cd65-4499-b3ce-a67b870d38d6" providerId="AD" clId="Web-{C0174F00-4AF4-F544-1B54-92C429349BDF}" dt="2021-06-22T19:10:58.734" v="344" actId="20577"/>
          <ac:spMkLst>
            <pc:docMk/>
            <pc:sldMk cId="1809217699" sldId="271"/>
            <ac:spMk id="2" creationId="{57128A24-CDB9-44FB-86C9-8D5BF4866162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13:19.790" v="367" actId="20577"/>
          <ac:spMkLst>
            <pc:docMk/>
            <pc:sldMk cId="1809217699" sldId="271"/>
            <ac:spMk id="3" creationId="{A7AE2721-2987-4B8E-8F22-CB353D030524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9:05:44.698" v="301"/>
          <ac:spMkLst>
            <pc:docMk/>
            <pc:sldMk cId="1809217699" sldId="271"/>
            <ac:spMk id="4" creationId="{3DF3E187-8431-478B-8B34-97C5A11C973C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13:24.603" v="368" actId="20577"/>
          <ac:spMkLst>
            <pc:docMk/>
            <pc:sldMk cId="1809217699" sldId="271"/>
            <ac:spMk id="5" creationId="{E26DBD45-46DD-486D-901E-06DE9E6CFA94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9:06:29.264" v="308"/>
          <ac:spMkLst>
            <pc:docMk/>
            <pc:sldMk cId="1809217699" sldId="271"/>
            <ac:spMk id="6" creationId="{D9E89C28-A66C-427B-A53A-3F350C3A977D}"/>
          </ac:spMkLst>
        </pc:spChg>
        <pc:picChg chg="add mod ord">
          <ac:chgData name="Miranda Reynard" userId="S::miranda.reynard@bramhopeprimaryschool.co.uk::9378bc59-cd65-4499-b3ce-a67b870d38d6" providerId="AD" clId="Web-{C0174F00-4AF4-F544-1B54-92C429349BDF}" dt="2021-06-22T19:05:50.871" v="303" actId="14100"/>
          <ac:picMkLst>
            <pc:docMk/>
            <pc:sldMk cId="1809217699" sldId="271"/>
            <ac:picMk id="7" creationId="{E45291C7-97B4-4A1D-8219-19C969CFEFB4}"/>
          </ac:picMkLst>
        </pc:picChg>
        <pc:picChg chg="add mod ord">
          <ac:chgData name="Miranda Reynard" userId="S::miranda.reynard@bramhopeprimaryschool.co.uk::9378bc59-cd65-4499-b3ce-a67b870d38d6" providerId="AD" clId="Web-{C0174F00-4AF4-F544-1B54-92C429349BDF}" dt="2021-06-22T19:06:34.873" v="310" actId="14100"/>
          <ac:picMkLst>
            <pc:docMk/>
            <pc:sldMk cId="1809217699" sldId="271"/>
            <ac:picMk id="8" creationId="{92220FA3-7264-4D55-83F5-719C9D4E48BF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C0174F00-4AF4-F544-1B54-92C429349BDF}" dt="2021-06-22T19:13:13.305" v="366" actId="20577"/>
        <pc:sldMkLst>
          <pc:docMk/>
          <pc:sldMk cId="2712307016" sldId="272"/>
        </pc:sldMkLst>
        <pc:spChg chg="mod">
          <ac:chgData name="Miranda Reynard" userId="S::miranda.reynard@bramhopeprimaryschool.co.uk::9378bc59-cd65-4499-b3ce-a67b870d38d6" providerId="AD" clId="Web-{C0174F00-4AF4-F544-1B54-92C429349BDF}" dt="2021-06-22T19:11:08.453" v="346" actId="20577"/>
          <ac:spMkLst>
            <pc:docMk/>
            <pc:sldMk cId="2712307016" sldId="272"/>
            <ac:spMk id="2" creationId="{A453B5A2-A55A-493C-B485-CEF5C2BCF402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13:13.305" v="366" actId="20577"/>
          <ac:spMkLst>
            <pc:docMk/>
            <pc:sldMk cId="2712307016" sldId="272"/>
            <ac:spMk id="3" creationId="{3D49C6A6-5F45-49FF-88F2-8D386BD8C455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9:07:50.144" v="319"/>
          <ac:spMkLst>
            <pc:docMk/>
            <pc:sldMk cId="2712307016" sldId="272"/>
            <ac:spMk id="4" creationId="{0A2E317E-8E2A-404C-993E-060D5068121F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13:06.133" v="365" actId="20577"/>
          <ac:spMkLst>
            <pc:docMk/>
            <pc:sldMk cId="2712307016" sldId="272"/>
            <ac:spMk id="5" creationId="{39DFA613-FB05-4A7B-BBB7-6F17B4AD3387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9:09:35.463" v="331"/>
          <ac:spMkLst>
            <pc:docMk/>
            <pc:sldMk cId="2712307016" sldId="272"/>
            <ac:spMk id="6" creationId="{03307976-4777-4F25-B793-7D268772F8A2}"/>
          </ac:spMkLst>
        </pc:spChg>
        <pc:picChg chg="add mod ord">
          <ac:chgData name="Miranda Reynard" userId="S::miranda.reynard@bramhopeprimaryschool.co.uk::9378bc59-cd65-4499-b3ce-a67b870d38d6" providerId="AD" clId="Web-{C0174F00-4AF4-F544-1B54-92C429349BDF}" dt="2021-06-22T19:07:55.379" v="321" actId="14100"/>
          <ac:picMkLst>
            <pc:docMk/>
            <pc:sldMk cId="2712307016" sldId="272"/>
            <ac:picMk id="7" creationId="{B41CDF53-28EF-490C-AF91-C728C835AA98}"/>
          </ac:picMkLst>
        </pc:picChg>
        <pc:picChg chg="add mod ord">
          <ac:chgData name="Miranda Reynard" userId="S::miranda.reynard@bramhopeprimaryschool.co.uk::9378bc59-cd65-4499-b3ce-a67b870d38d6" providerId="AD" clId="Web-{C0174F00-4AF4-F544-1B54-92C429349BDF}" dt="2021-06-22T19:09:40.682" v="333" actId="14100"/>
          <ac:picMkLst>
            <pc:docMk/>
            <pc:sldMk cId="2712307016" sldId="272"/>
            <ac:picMk id="8" creationId="{6A644E59-2D92-4D01-A2F5-6D49DE98FF01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C0174F00-4AF4-F544-1B54-92C429349BDF}" dt="2021-06-22T19:23:40.064" v="472" actId="20577"/>
        <pc:sldMkLst>
          <pc:docMk/>
          <pc:sldMk cId="2303052506" sldId="273"/>
        </pc:sldMkLst>
        <pc:spChg chg="mod">
          <ac:chgData name="Miranda Reynard" userId="S::miranda.reynard@bramhopeprimaryschool.co.uk::9378bc59-cd65-4499-b3ce-a67b870d38d6" providerId="AD" clId="Web-{C0174F00-4AF4-F544-1B54-92C429349BDF}" dt="2021-06-22T19:23:23.047" v="468" actId="20577"/>
          <ac:spMkLst>
            <pc:docMk/>
            <pc:sldMk cId="2303052506" sldId="273"/>
            <ac:spMk id="2" creationId="{42EEDF0D-171D-4F15-BB21-B7D94CB485DC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23:31.376" v="470" actId="20577"/>
          <ac:spMkLst>
            <pc:docMk/>
            <pc:sldMk cId="2303052506" sldId="273"/>
            <ac:spMk id="3" creationId="{4592D497-C4F1-48B7-A079-769D57B199AB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9:15:39.814" v="386"/>
          <ac:spMkLst>
            <pc:docMk/>
            <pc:sldMk cId="2303052506" sldId="273"/>
            <ac:spMk id="4" creationId="{9C73CA61-6955-4A4B-9BAE-EE8F6F18D8EF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23:40.064" v="472" actId="20577"/>
          <ac:spMkLst>
            <pc:docMk/>
            <pc:sldMk cId="2303052506" sldId="273"/>
            <ac:spMk id="5" creationId="{08291EDB-CF2A-45E2-BBBE-9461CB92D7E3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9:16:29.521" v="394"/>
          <ac:spMkLst>
            <pc:docMk/>
            <pc:sldMk cId="2303052506" sldId="273"/>
            <ac:spMk id="6" creationId="{B3CDF915-CEC6-4690-A02D-D88169D2B8EB}"/>
          </ac:spMkLst>
        </pc:spChg>
        <pc:picChg chg="add mod ord">
          <ac:chgData name="Miranda Reynard" userId="S::miranda.reynard@bramhopeprimaryschool.co.uk::9378bc59-cd65-4499-b3ce-a67b870d38d6" providerId="AD" clId="Web-{C0174F00-4AF4-F544-1B54-92C429349BDF}" dt="2021-06-22T19:15:45.362" v="388" actId="14100"/>
          <ac:picMkLst>
            <pc:docMk/>
            <pc:sldMk cId="2303052506" sldId="273"/>
            <ac:picMk id="7" creationId="{6D81E353-53B0-4B60-A0FC-660FFBFBB379}"/>
          </ac:picMkLst>
        </pc:picChg>
        <pc:picChg chg="add mod ord">
          <ac:chgData name="Miranda Reynard" userId="S::miranda.reynard@bramhopeprimaryschool.co.uk::9378bc59-cd65-4499-b3ce-a67b870d38d6" providerId="AD" clId="Web-{C0174F00-4AF4-F544-1B54-92C429349BDF}" dt="2021-06-22T19:16:34.162" v="396" actId="14100"/>
          <ac:picMkLst>
            <pc:docMk/>
            <pc:sldMk cId="2303052506" sldId="273"/>
            <ac:picMk id="8" creationId="{EC43F4E7-2944-4416-BE9A-174B67D31AA6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C0174F00-4AF4-F544-1B54-92C429349BDF}" dt="2021-06-22T19:24:02.643" v="477" actId="20577"/>
        <pc:sldMkLst>
          <pc:docMk/>
          <pc:sldMk cId="3533891532" sldId="274"/>
        </pc:sldMkLst>
        <pc:spChg chg="mod">
          <ac:chgData name="Miranda Reynard" userId="S::miranda.reynard@bramhopeprimaryschool.co.uk::9378bc59-cd65-4499-b3ce-a67b870d38d6" providerId="AD" clId="Web-{C0174F00-4AF4-F544-1B54-92C429349BDF}" dt="2021-06-22T19:23:47.221" v="473" actId="20577"/>
          <ac:spMkLst>
            <pc:docMk/>
            <pc:sldMk cId="3533891532" sldId="274"/>
            <ac:spMk id="2" creationId="{52DA4140-774D-4618-BB38-55DD21015F38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23:55.080" v="475" actId="20577"/>
          <ac:spMkLst>
            <pc:docMk/>
            <pc:sldMk cId="3533891532" sldId="274"/>
            <ac:spMk id="3" creationId="{7F6FBDB9-35C2-4D35-879C-8B1890865611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9:17:19.196" v="402"/>
          <ac:spMkLst>
            <pc:docMk/>
            <pc:sldMk cId="3533891532" sldId="274"/>
            <ac:spMk id="4" creationId="{417FBFEE-6246-43D0-8787-2E9088563366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24:02.643" v="477" actId="20577"/>
          <ac:spMkLst>
            <pc:docMk/>
            <pc:sldMk cId="3533891532" sldId="274"/>
            <ac:spMk id="5" creationId="{7E39E173-7918-4B74-A78E-30B86BFB27DF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9:18:44.248" v="405"/>
          <ac:spMkLst>
            <pc:docMk/>
            <pc:sldMk cId="3533891532" sldId="274"/>
            <ac:spMk id="6" creationId="{D6F98C2E-CBAF-4C6E-A7D7-5E75DD73A0C9}"/>
          </ac:spMkLst>
        </pc:spChg>
        <pc:picChg chg="add mod ord">
          <ac:chgData name="Miranda Reynard" userId="S::miranda.reynard@bramhopeprimaryschool.co.uk::9378bc59-cd65-4499-b3ce-a67b870d38d6" providerId="AD" clId="Web-{C0174F00-4AF4-F544-1B54-92C429349BDF}" dt="2021-06-22T19:17:24.696" v="404" actId="14100"/>
          <ac:picMkLst>
            <pc:docMk/>
            <pc:sldMk cId="3533891532" sldId="274"/>
            <ac:picMk id="7" creationId="{9DD8EBC1-E30C-4702-B28F-2C6186E539C7}"/>
          </ac:picMkLst>
        </pc:picChg>
        <pc:picChg chg="add mod ord">
          <ac:chgData name="Miranda Reynard" userId="S::miranda.reynard@bramhopeprimaryschool.co.uk::9378bc59-cd65-4499-b3ce-a67b870d38d6" providerId="AD" clId="Web-{C0174F00-4AF4-F544-1B54-92C429349BDF}" dt="2021-06-22T19:18:48.952" v="407" actId="14100"/>
          <ac:picMkLst>
            <pc:docMk/>
            <pc:sldMk cId="3533891532" sldId="274"/>
            <ac:picMk id="8" creationId="{ADDBBAFB-389B-4FF0-9065-1953D377C960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C0174F00-4AF4-F544-1B54-92C429349BDF}" dt="2021-06-22T19:24:32.552" v="484" actId="20577"/>
        <pc:sldMkLst>
          <pc:docMk/>
          <pc:sldMk cId="1542429960" sldId="275"/>
        </pc:sldMkLst>
        <pc:spChg chg="mod">
          <ac:chgData name="Miranda Reynard" userId="S::miranda.reynard@bramhopeprimaryschool.co.uk::9378bc59-cd65-4499-b3ce-a67b870d38d6" providerId="AD" clId="Web-{C0174F00-4AF4-F544-1B54-92C429349BDF}" dt="2021-06-22T19:24:14.222" v="479" actId="20577"/>
          <ac:spMkLst>
            <pc:docMk/>
            <pc:sldMk cId="1542429960" sldId="275"/>
            <ac:spMk id="2" creationId="{5AE4CED1-BAE1-4DAA-8139-66ACD43FE07A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24:32.552" v="484" actId="20577"/>
          <ac:spMkLst>
            <pc:docMk/>
            <pc:sldMk cId="1542429960" sldId="275"/>
            <ac:spMk id="3" creationId="{88EEA9A5-AAA9-4308-86DD-39E405C0D1BE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9:20:01.409" v="425"/>
          <ac:spMkLst>
            <pc:docMk/>
            <pc:sldMk cId="1542429960" sldId="275"/>
            <ac:spMk id="4" creationId="{A2D3FF49-38CD-437D-995E-4D107793A2E5}"/>
          </ac:spMkLst>
        </pc:spChg>
        <pc:picChg chg="add mod ord">
          <ac:chgData name="Miranda Reynard" userId="S::miranda.reynard@bramhopeprimaryschool.co.uk::9378bc59-cd65-4499-b3ce-a67b870d38d6" providerId="AD" clId="Web-{C0174F00-4AF4-F544-1B54-92C429349BDF}" dt="2021-06-22T19:20:05.894" v="427" actId="14100"/>
          <ac:picMkLst>
            <pc:docMk/>
            <pc:sldMk cId="1542429960" sldId="275"/>
            <ac:picMk id="7" creationId="{ED0CB7B9-EDD1-4619-A3D9-081A2492D48E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C0174F00-4AF4-F544-1B54-92C429349BDF}" dt="2021-06-22T19:23:08.749" v="466" actId="20577"/>
        <pc:sldMkLst>
          <pc:docMk/>
          <pc:sldMk cId="754477586" sldId="276"/>
        </pc:sldMkLst>
        <pc:spChg chg="mod">
          <ac:chgData name="Miranda Reynard" userId="S::miranda.reynard@bramhopeprimaryschool.co.uk::9378bc59-cd65-4499-b3ce-a67b870d38d6" providerId="AD" clId="Web-{C0174F00-4AF4-F544-1B54-92C429349BDF}" dt="2021-06-22T19:22:49.983" v="462" actId="20577"/>
          <ac:spMkLst>
            <pc:docMk/>
            <pc:sldMk cId="754477586" sldId="276"/>
            <ac:spMk id="2" creationId="{89917D84-30A0-4ACE-9E24-0BF8A31091E6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22:59.780" v="464" actId="20577"/>
          <ac:spMkLst>
            <pc:docMk/>
            <pc:sldMk cId="754477586" sldId="276"/>
            <ac:spMk id="3" creationId="{57AA0A5F-96C1-4C74-8541-2E1C25626762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9:21:54.807" v="455"/>
          <ac:spMkLst>
            <pc:docMk/>
            <pc:sldMk cId="754477586" sldId="276"/>
            <ac:spMk id="4" creationId="{34D8A4C8-3209-444C-9A71-BBADFE38F586}"/>
          </ac:spMkLst>
        </pc:spChg>
        <pc:spChg chg="mod">
          <ac:chgData name="Miranda Reynard" userId="S::miranda.reynard@bramhopeprimaryschool.co.uk::9378bc59-cd65-4499-b3ce-a67b870d38d6" providerId="AD" clId="Web-{C0174F00-4AF4-F544-1B54-92C429349BDF}" dt="2021-06-22T19:23:08.749" v="466" actId="20577"/>
          <ac:spMkLst>
            <pc:docMk/>
            <pc:sldMk cId="754477586" sldId="276"/>
            <ac:spMk id="5" creationId="{9AFA7C08-FBBE-4389-A9E8-3CB2B92CB1FF}"/>
          </ac:spMkLst>
        </pc:spChg>
        <pc:spChg chg="del">
          <ac:chgData name="Miranda Reynard" userId="S::miranda.reynard@bramhopeprimaryschool.co.uk::9378bc59-cd65-4499-b3ce-a67b870d38d6" providerId="AD" clId="Web-{C0174F00-4AF4-F544-1B54-92C429349BDF}" dt="2021-06-22T19:22:25.278" v="458"/>
          <ac:spMkLst>
            <pc:docMk/>
            <pc:sldMk cId="754477586" sldId="276"/>
            <ac:spMk id="6" creationId="{7740E327-ADFE-433F-986F-F773BBD42FF2}"/>
          </ac:spMkLst>
        </pc:spChg>
        <pc:picChg chg="add mod ord">
          <ac:chgData name="Miranda Reynard" userId="S::miranda.reynard@bramhopeprimaryschool.co.uk::9378bc59-cd65-4499-b3ce-a67b870d38d6" providerId="AD" clId="Web-{C0174F00-4AF4-F544-1B54-92C429349BDF}" dt="2021-06-22T19:21:59.011" v="457" actId="14100"/>
          <ac:picMkLst>
            <pc:docMk/>
            <pc:sldMk cId="754477586" sldId="276"/>
            <ac:picMk id="7" creationId="{6F52BDD9-5AE1-4FD6-BD47-328F319AEE39}"/>
          </ac:picMkLst>
        </pc:picChg>
        <pc:picChg chg="add mod ord">
          <ac:chgData name="Miranda Reynard" userId="S::miranda.reynard@bramhopeprimaryschool.co.uk::9378bc59-cd65-4499-b3ce-a67b870d38d6" providerId="AD" clId="Web-{C0174F00-4AF4-F544-1B54-92C429349BDF}" dt="2021-06-22T19:22:30.606" v="460" actId="14100"/>
          <ac:picMkLst>
            <pc:docMk/>
            <pc:sldMk cId="754477586" sldId="276"/>
            <ac:picMk id="8" creationId="{CD8B4C04-7E09-43A8-BFD2-F09C4934AD8B}"/>
          </ac:picMkLst>
        </pc:picChg>
      </pc:sldChg>
    </pc:docChg>
  </pc:docChgLst>
  <pc:docChgLst>
    <pc:chgData name="Miranda Reynard" userId="S::miranda.reynard@bramhopeprimaryschool.co.uk::9378bc59-cd65-4499-b3ce-a67b870d38d6" providerId="AD" clId="Web-{E1F6569E-D23E-6F91-4303-B0B9B3756082}"/>
    <pc:docChg chg="modSld">
      <pc:chgData name="Miranda Reynard" userId="S::miranda.reynard@bramhopeprimaryschool.co.uk::9378bc59-cd65-4499-b3ce-a67b870d38d6" providerId="AD" clId="Web-{E1F6569E-D23E-6F91-4303-B0B9B3756082}" dt="2021-06-15T12:37:40.931" v="257" actId="20577"/>
      <pc:docMkLst>
        <pc:docMk/>
      </pc:docMkLst>
      <pc:sldChg chg="modSp">
        <pc:chgData name="Miranda Reynard" userId="S::miranda.reynard@bramhopeprimaryschool.co.uk::9378bc59-cd65-4499-b3ce-a67b870d38d6" providerId="AD" clId="Web-{E1F6569E-D23E-6F91-4303-B0B9B3756082}" dt="2021-06-15T12:05:37.855" v="141" actId="20577"/>
        <pc:sldMkLst>
          <pc:docMk/>
          <pc:sldMk cId="163104577" sldId="257"/>
        </pc:sldMkLst>
        <pc:spChg chg="mod">
          <ac:chgData name="Miranda Reynard" userId="S::miranda.reynard@bramhopeprimaryschool.co.uk::9378bc59-cd65-4499-b3ce-a67b870d38d6" providerId="AD" clId="Web-{E1F6569E-D23E-6F91-4303-B0B9B3756082}" dt="2021-06-15T12:04:39.851" v="134" actId="20577"/>
          <ac:spMkLst>
            <pc:docMk/>
            <pc:sldMk cId="163104577" sldId="257"/>
            <ac:spMk id="2" creationId="{193C7B32-703A-4DC9-9B70-E795C13D0E8B}"/>
          </ac:spMkLst>
        </pc:spChg>
        <pc:spChg chg="mod">
          <ac:chgData name="Miranda Reynard" userId="S::miranda.reynard@bramhopeprimaryschool.co.uk::9378bc59-cd65-4499-b3ce-a67b870d38d6" providerId="AD" clId="Web-{E1F6569E-D23E-6F91-4303-B0B9B3756082}" dt="2021-06-15T12:05:37.855" v="141" actId="20577"/>
          <ac:spMkLst>
            <pc:docMk/>
            <pc:sldMk cId="163104577" sldId="257"/>
            <ac:spMk id="3" creationId="{53050BDA-C220-4BA0-A8A4-6DD74B3A6204}"/>
          </ac:spMkLst>
        </pc:spChg>
      </pc:sldChg>
      <pc:sldChg chg="modSp">
        <pc:chgData name="Miranda Reynard" userId="S::miranda.reynard@bramhopeprimaryschool.co.uk::9378bc59-cd65-4499-b3ce-a67b870d38d6" providerId="AD" clId="Web-{E1F6569E-D23E-6F91-4303-B0B9B3756082}" dt="2021-06-15T12:37:40.931" v="257" actId="20577"/>
        <pc:sldMkLst>
          <pc:docMk/>
          <pc:sldMk cId="2822925820" sldId="264"/>
        </pc:sldMkLst>
        <pc:spChg chg="mod">
          <ac:chgData name="Miranda Reynard" userId="S::miranda.reynard@bramhopeprimaryschool.co.uk::9378bc59-cd65-4499-b3ce-a67b870d38d6" providerId="AD" clId="Web-{E1F6569E-D23E-6F91-4303-B0B9B3756082}" dt="2021-06-15T12:37:40.931" v="257" actId="20577"/>
          <ac:spMkLst>
            <pc:docMk/>
            <pc:sldMk cId="2822925820" sldId="264"/>
            <ac:spMk id="3" creationId="{460FE54E-F6AA-42A2-B134-8A3973F542D8}"/>
          </ac:spMkLst>
        </pc:spChg>
      </pc:sldChg>
    </pc:docChg>
  </pc:docChgLst>
  <pc:docChgLst>
    <pc:chgData name="Miranda Reynard" userId="S::miranda.reynard@bramhopeprimaryschool.co.uk::9378bc59-cd65-4499-b3ce-a67b870d38d6" providerId="AD" clId="Web-{60FBFD25-22C3-DC0F-ECE7-A5938FC4C88F}"/>
    <pc:docChg chg="addSld delSld modSld sldOrd">
      <pc:chgData name="Miranda Reynard" userId="S::miranda.reynard@bramhopeprimaryschool.co.uk::9378bc59-cd65-4499-b3ce-a67b870d38d6" providerId="AD" clId="Web-{60FBFD25-22C3-DC0F-ECE7-A5938FC4C88F}" dt="2021-06-28T18:07:37.153" v="708" actId="20577"/>
      <pc:docMkLst>
        <pc:docMk/>
      </pc:docMkLst>
      <pc:sldChg chg="modSp">
        <pc:chgData name="Miranda Reynard" userId="S::miranda.reynard@bramhopeprimaryschool.co.uk::9378bc59-cd65-4499-b3ce-a67b870d38d6" providerId="AD" clId="Web-{60FBFD25-22C3-DC0F-ECE7-A5938FC4C88F}" dt="2021-06-28T17:33:41.180" v="72" actId="20577"/>
        <pc:sldMkLst>
          <pc:docMk/>
          <pc:sldMk cId="163104577" sldId="257"/>
        </pc:sldMkLst>
        <pc:spChg chg="mod">
          <ac:chgData name="Miranda Reynard" userId="S::miranda.reynard@bramhopeprimaryschool.co.uk::9378bc59-cd65-4499-b3ce-a67b870d38d6" providerId="AD" clId="Web-{60FBFD25-22C3-DC0F-ECE7-A5938FC4C88F}" dt="2021-06-28T17:33:41.180" v="72" actId="20577"/>
          <ac:spMkLst>
            <pc:docMk/>
            <pc:sldMk cId="163104577" sldId="257"/>
            <ac:spMk id="3" creationId="{53050BDA-C220-4BA0-A8A4-6DD74B3A6204}"/>
          </ac:spMkLst>
        </pc:spChg>
      </pc:sldChg>
      <pc:sldChg chg="del">
        <pc:chgData name="Miranda Reynard" userId="S::miranda.reynard@bramhopeprimaryschool.co.uk::9378bc59-cd65-4499-b3ce-a67b870d38d6" providerId="AD" clId="Web-{60FBFD25-22C3-DC0F-ECE7-A5938FC4C88F}" dt="2021-06-28T17:29:24.362" v="0"/>
        <pc:sldMkLst>
          <pc:docMk/>
          <pc:sldMk cId="1910616649" sldId="258"/>
        </pc:sldMkLst>
      </pc:sldChg>
      <pc:sldChg chg="del">
        <pc:chgData name="Miranda Reynard" userId="S::miranda.reynard@bramhopeprimaryschool.co.uk::9378bc59-cd65-4499-b3ce-a67b870d38d6" providerId="AD" clId="Web-{60FBFD25-22C3-DC0F-ECE7-A5938FC4C88F}" dt="2021-06-28T17:30:27.613" v="2"/>
        <pc:sldMkLst>
          <pc:docMk/>
          <pc:sldMk cId="2651564169" sldId="260"/>
        </pc:sldMkLst>
      </pc:sldChg>
      <pc:sldChg chg="del">
        <pc:chgData name="Miranda Reynard" userId="S::miranda.reynard@bramhopeprimaryschool.co.uk::9378bc59-cd65-4499-b3ce-a67b870d38d6" providerId="AD" clId="Web-{60FBFD25-22C3-DC0F-ECE7-A5938FC4C88F}" dt="2021-06-28T17:30:30.254" v="3"/>
        <pc:sldMkLst>
          <pc:docMk/>
          <pc:sldMk cId="1602419527" sldId="261"/>
        </pc:sldMkLst>
      </pc:sldChg>
      <pc:sldChg chg="del">
        <pc:chgData name="Miranda Reynard" userId="S::miranda.reynard@bramhopeprimaryschool.co.uk::9378bc59-cd65-4499-b3ce-a67b870d38d6" providerId="AD" clId="Web-{60FBFD25-22C3-DC0F-ECE7-A5938FC4C88F}" dt="2021-06-28T17:30:33.192" v="4"/>
        <pc:sldMkLst>
          <pc:docMk/>
          <pc:sldMk cId="256814980" sldId="262"/>
        </pc:sldMkLst>
      </pc:sldChg>
      <pc:sldChg chg="del">
        <pc:chgData name="Miranda Reynard" userId="S::miranda.reynard@bramhopeprimaryschool.co.uk::9378bc59-cd65-4499-b3ce-a67b870d38d6" providerId="AD" clId="Web-{60FBFD25-22C3-DC0F-ECE7-A5938FC4C88F}" dt="2021-06-28T17:30:35.848" v="5"/>
        <pc:sldMkLst>
          <pc:docMk/>
          <pc:sldMk cId="3245091378" sldId="263"/>
        </pc:sldMkLst>
      </pc:sldChg>
      <pc:sldChg chg="modSp">
        <pc:chgData name="Miranda Reynard" userId="S::miranda.reynard@bramhopeprimaryschool.co.uk::9378bc59-cd65-4499-b3ce-a67b870d38d6" providerId="AD" clId="Web-{60FBFD25-22C3-DC0F-ECE7-A5938FC4C88F}" dt="2021-06-28T18:06:46.668" v="701" actId="20577"/>
        <pc:sldMkLst>
          <pc:docMk/>
          <pc:sldMk cId="2822925820" sldId="264"/>
        </pc:sldMkLst>
        <pc:spChg chg="mod">
          <ac:chgData name="Miranda Reynard" userId="S::miranda.reynard@bramhopeprimaryschool.co.uk::9378bc59-cd65-4499-b3ce-a67b870d38d6" providerId="AD" clId="Web-{60FBFD25-22C3-DC0F-ECE7-A5938FC4C88F}" dt="2021-06-28T18:02:32.396" v="661" actId="20577"/>
          <ac:spMkLst>
            <pc:docMk/>
            <pc:sldMk cId="2822925820" sldId="264"/>
            <ac:spMk id="2" creationId="{AEF291C2-A587-49DD-B013-60C48F7A071D}"/>
          </ac:spMkLst>
        </pc:spChg>
        <pc:spChg chg="mod">
          <ac:chgData name="Miranda Reynard" userId="S::miranda.reynard@bramhopeprimaryschool.co.uk::9378bc59-cd65-4499-b3ce-a67b870d38d6" providerId="AD" clId="Web-{60FBFD25-22C3-DC0F-ECE7-A5938FC4C88F}" dt="2021-06-28T18:06:46.668" v="701" actId="20577"/>
          <ac:spMkLst>
            <pc:docMk/>
            <pc:sldMk cId="2822925820" sldId="264"/>
            <ac:spMk id="3" creationId="{460FE54E-F6AA-42A2-B134-8A3973F542D8}"/>
          </ac:spMkLst>
        </pc:spChg>
      </pc:sldChg>
      <pc:sldChg chg="del">
        <pc:chgData name="Miranda Reynard" userId="S::miranda.reynard@bramhopeprimaryschool.co.uk::9378bc59-cd65-4499-b3ce-a67b870d38d6" providerId="AD" clId="Web-{60FBFD25-22C3-DC0F-ECE7-A5938FC4C88F}" dt="2021-06-28T17:30:24.692" v="1"/>
        <pc:sldMkLst>
          <pc:docMk/>
          <pc:sldMk cId="2691154613" sldId="266"/>
        </pc:sldMkLst>
      </pc:sldChg>
      <pc:sldChg chg="modSp">
        <pc:chgData name="Miranda Reynard" userId="S::miranda.reynard@bramhopeprimaryschool.co.uk::9378bc59-cd65-4499-b3ce-a67b870d38d6" providerId="AD" clId="Web-{60FBFD25-22C3-DC0F-ECE7-A5938FC4C88F}" dt="2021-06-28T18:07:22.684" v="705" actId="20577"/>
        <pc:sldMkLst>
          <pc:docMk/>
          <pc:sldMk cId="2712307016" sldId="272"/>
        </pc:sldMkLst>
        <pc:spChg chg="mod">
          <ac:chgData name="Miranda Reynard" userId="S::miranda.reynard@bramhopeprimaryschool.co.uk::9378bc59-cd65-4499-b3ce-a67b870d38d6" providerId="AD" clId="Web-{60FBFD25-22C3-DC0F-ECE7-A5938FC4C88F}" dt="2021-06-28T18:07:22.684" v="705" actId="20577"/>
          <ac:spMkLst>
            <pc:docMk/>
            <pc:sldMk cId="2712307016" sldId="272"/>
            <ac:spMk id="5" creationId="{39DFA613-FB05-4A7B-BBB7-6F17B4AD3387}"/>
          </ac:spMkLst>
        </pc:spChg>
      </pc:sldChg>
      <pc:sldChg chg="addSp delSp modSp">
        <pc:chgData name="Miranda Reynard" userId="S::miranda.reynard@bramhopeprimaryschool.co.uk::9378bc59-cd65-4499-b3ce-a67b870d38d6" providerId="AD" clId="Web-{60FBFD25-22C3-DC0F-ECE7-A5938FC4C88F}" dt="2021-06-28T17:56:28.138" v="491" actId="20577"/>
        <pc:sldMkLst>
          <pc:docMk/>
          <pc:sldMk cId="1542429960" sldId="275"/>
        </pc:sldMkLst>
        <pc:spChg chg="mod">
          <ac:chgData name="Miranda Reynard" userId="S::miranda.reynard@bramhopeprimaryschool.co.uk::9378bc59-cd65-4499-b3ce-a67b870d38d6" providerId="AD" clId="Web-{60FBFD25-22C3-DC0F-ECE7-A5938FC4C88F}" dt="2021-06-28T17:56:28.138" v="491" actId="20577"/>
          <ac:spMkLst>
            <pc:docMk/>
            <pc:sldMk cId="1542429960" sldId="275"/>
            <ac:spMk id="5" creationId="{92754E13-E9F7-4639-803A-ED3523ACE90D}"/>
          </ac:spMkLst>
        </pc:spChg>
        <pc:spChg chg="del">
          <ac:chgData name="Miranda Reynard" userId="S::miranda.reynard@bramhopeprimaryschool.co.uk::9378bc59-cd65-4499-b3ce-a67b870d38d6" providerId="AD" clId="Web-{60FBFD25-22C3-DC0F-ECE7-A5938FC4C88F}" dt="2021-06-28T17:55:59.653" v="486"/>
          <ac:spMkLst>
            <pc:docMk/>
            <pc:sldMk cId="1542429960" sldId="275"/>
            <ac:spMk id="6" creationId="{BC67023A-C44A-4534-BE1A-2FBE401C7EAF}"/>
          </ac:spMkLst>
        </pc:spChg>
        <pc:picChg chg="add mod ord">
          <ac:chgData name="Miranda Reynard" userId="S::miranda.reynard@bramhopeprimaryschool.co.uk::9378bc59-cd65-4499-b3ce-a67b870d38d6" providerId="AD" clId="Web-{60FBFD25-22C3-DC0F-ECE7-A5938FC4C88F}" dt="2021-06-28T17:56:04.653" v="488" actId="14100"/>
          <ac:picMkLst>
            <pc:docMk/>
            <pc:sldMk cId="1542429960" sldId="275"/>
            <ac:picMk id="4" creationId="{809C8501-62D8-4C74-979F-8028F99085AA}"/>
          </ac:picMkLst>
        </pc:picChg>
      </pc:sldChg>
      <pc:sldChg chg="modSp">
        <pc:chgData name="Miranda Reynard" userId="S::miranda.reynard@bramhopeprimaryschool.co.uk::9378bc59-cd65-4499-b3ce-a67b870d38d6" providerId="AD" clId="Web-{60FBFD25-22C3-DC0F-ECE7-A5938FC4C88F}" dt="2021-06-28T18:07:37.153" v="708" actId="20577"/>
        <pc:sldMkLst>
          <pc:docMk/>
          <pc:sldMk cId="754477586" sldId="276"/>
        </pc:sldMkLst>
        <pc:spChg chg="mod">
          <ac:chgData name="Miranda Reynard" userId="S::miranda.reynard@bramhopeprimaryschool.co.uk::9378bc59-cd65-4499-b3ce-a67b870d38d6" providerId="AD" clId="Web-{60FBFD25-22C3-DC0F-ECE7-A5938FC4C88F}" dt="2021-06-28T18:07:37.153" v="708" actId="20577"/>
          <ac:spMkLst>
            <pc:docMk/>
            <pc:sldMk cId="754477586" sldId="276"/>
            <ac:spMk id="3" creationId="{57AA0A5F-96C1-4C74-8541-2E1C25626762}"/>
          </ac:spMkLst>
        </pc:spChg>
      </pc:sldChg>
      <pc:sldChg chg="modSp new del">
        <pc:chgData name="Miranda Reynard" userId="S::miranda.reynard@bramhopeprimaryschool.co.uk::9378bc59-cd65-4499-b3ce-a67b870d38d6" providerId="AD" clId="Web-{60FBFD25-22C3-DC0F-ECE7-A5938FC4C88F}" dt="2021-06-28T17:36:14.996" v="120"/>
        <pc:sldMkLst>
          <pc:docMk/>
          <pc:sldMk cId="2747851390" sldId="277"/>
        </pc:sldMkLst>
        <pc:spChg chg="mod">
          <ac:chgData name="Miranda Reynard" userId="S::miranda.reynard@bramhopeprimaryschool.co.uk::9378bc59-cd65-4499-b3ce-a67b870d38d6" providerId="AD" clId="Web-{60FBFD25-22C3-DC0F-ECE7-A5938FC4C88F}" dt="2021-06-28T17:34:15.431" v="79" actId="20577"/>
          <ac:spMkLst>
            <pc:docMk/>
            <pc:sldMk cId="2747851390" sldId="277"/>
            <ac:spMk id="2" creationId="{DB288D8F-D997-4B0B-825F-C2B3FFFF0945}"/>
          </ac:spMkLst>
        </pc:spChg>
        <pc:spChg chg="mod">
          <ac:chgData name="Miranda Reynard" userId="S::miranda.reynard@bramhopeprimaryschool.co.uk::9378bc59-cd65-4499-b3ce-a67b870d38d6" providerId="AD" clId="Web-{60FBFD25-22C3-DC0F-ECE7-A5938FC4C88F}" dt="2021-06-28T17:34:23.681" v="81" actId="20577"/>
          <ac:spMkLst>
            <pc:docMk/>
            <pc:sldMk cId="2747851390" sldId="277"/>
            <ac:spMk id="3" creationId="{EFED1E7C-971C-46DA-9126-770A908B8DEA}"/>
          </ac:spMkLst>
        </pc:spChg>
        <pc:spChg chg="mod">
          <ac:chgData name="Miranda Reynard" userId="S::miranda.reynard@bramhopeprimaryschool.co.uk::9378bc59-cd65-4499-b3ce-a67b870d38d6" providerId="AD" clId="Web-{60FBFD25-22C3-DC0F-ECE7-A5938FC4C88F}" dt="2021-06-28T17:36:12.809" v="119" actId="20577"/>
          <ac:spMkLst>
            <pc:docMk/>
            <pc:sldMk cId="2747851390" sldId="277"/>
            <ac:spMk id="4" creationId="{D600D237-1BA7-465D-A111-A01A5DEB4DBA}"/>
          </ac:spMkLst>
        </pc:spChg>
        <pc:spChg chg="mod">
          <ac:chgData name="Miranda Reynard" userId="S::miranda.reynard@bramhopeprimaryschool.co.uk::9378bc59-cd65-4499-b3ce-a67b870d38d6" providerId="AD" clId="Web-{60FBFD25-22C3-DC0F-ECE7-A5938FC4C88F}" dt="2021-06-28T17:34:28.275" v="84" actId="20577"/>
          <ac:spMkLst>
            <pc:docMk/>
            <pc:sldMk cId="2747851390" sldId="277"/>
            <ac:spMk id="5" creationId="{C1C2FA93-DFFC-40A1-92DF-4816A023D8B1}"/>
          </ac:spMkLst>
        </pc:spChg>
        <pc:spChg chg="mod">
          <ac:chgData name="Miranda Reynard" userId="S::miranda.reynard@bramhopeprimaryschool.co.uk::9378bc59-cd65-4499-b3ce-a67b870d38d6" providerId="AD" clId="Web-{60FBFD25-22C3-DC0F-ECE7-A5938FC4C88F}" dt="2021-06-28T17:35:55.262" v="113" actId="20577"/>
          <ac:spMkLst>
            <pc:docMk/>
            <pc:sldMk cId="2747851390" sldId="277"/>
            <ac:spMk id="6" creationId="{67BBD650-E20B-431C-8490-8C044ADCAC62}"/>
          </ac:spMkLst>
        </pc:spChg>
      </pc:sldChg>
      <pc:sldChg chg="modSp new">
        <pc:chgData name="Miranda Reynard" userId="S::miranda.reynard@bramhopeprimaryschool.co.uk::9378bc59-cd65-4499-b3ce-a67b870d38d6" providerId="AD" clId="Web-{60FBFD25-22C3-DC0F-ECE7-A5938FC4C88F}" dt="2021-06-28T17:42:53.057" v="424" actId="20577"/>
        <pc:sldMkLst>
          <pc:docMk/>
          <pc:sldMk cId="2846060275" sldId="277"/>
        </pc:sldMkLst>
        <pc:spChg chg="mod">
          <ac:chgData name="Miranda Reynard" userId="S::miranda.reynard@bramhopeprimaryschool.co.uk::9378bc59-cd65-4499-b3ce-a67b870d38d6" providerId="AD" clId="Web-{60FBFD25-22C3-DC0F-ECE7-A5938FC4C88F}" dt="2021-06-28T17:36:40.294" v="123" actId="20577"/>
          <ac:spMkLst>
            <pc:docMk/>
            <pc:sldMk cId="2846060275" sldId="277"/>
            <ac:spMk id="2" creationId="{3C1539C2-B93C-4EE0-A906-224BDCDCFA44}"/>
          </ac:spMkLst>
        </pc:spChg>
        <pc:spChg chg="mod">
          <ac:chgData name="Miranda Reynard" userId="S::miranda.reynard@bramhopeprimaryschool.co.uk::9378bc59-cd65-4499-b3ce-a67b870d38d6" providerId="AD" clId="Web-{60FBFD25-22C3-DC0F-ECE7-A5938FC4C88F}" dt="2021-06-28T17:42:53.057" v="424" actId="20577"/>
          <ac:spMkLst>
            <pc:docMk/>
            <pc:sldMk cId="2846060275" sldId="277"/>
            <ac:spMk id="3" creationId="{81B85DD2-0F79-449A-BCA0-794445403CA8}"/>
          </ac:spMkLst>
        </pc:spChg>
      </pc:sldChg>
      <pc:sldChg chg="addSp delSp modSp new">
        <pc:chgData name="Miranda Reynard" userId="S::miranda.reynard@bramhopeprimaryschool.co.uk::9378bc59-cd65-4499-b3ce-a67b870d38d6" providerId="AD" clId="Web-{60FBFD25-22C3-DC0F-ECE7-A5938FC4C88F}" dt="2021-06-28T17:51:54.444" v="464" actId="20577"/>
        <pc:sldMkLst>
          <pc:docMk/>
          <pc:sldMk cId="4081906806" sldId="278"/>
        </pc:sldMkLst>
        <pc:spChg chg="mod">
          <ac:chgData name="Miranda Reynard" userId="S::miranda.reynard@bramhopeprimaryschool.co.uk::9378bc59-cd65-4499-b3ce-a67b870d38d6" providerId="AD" clId="Web-{60FBFD25-22C3-DC0F-ECE7-A5938FC4C88F}" dt="2021-06-28T17:51:20.553" v="457" actId="20577"/>
          <ac:spMkLst>
            <pc:docMk/>
            <pc:sldMk cId="4081906806" sldId="278"/>
            <ac:spMk id="2" creationId="{AF1E7EFC-3468-4F86-8434-895BFA0B5CAA}"/>
          </ac:spMkLst>
        </pc:spChg>
        <pc:spChg chg="mod">
          <ac:chgData name="Miranda Reynard" userId="S::miranda.reynard@bramhopeprimaryschool.co.uk::9378bc59-cd65-4499-b3ce-a67b870d38d6" providerId="AD" clId="Web-{60FBFD25-22C3-DC0F-ECE7-A5938FC4C88F}" dt="2021-06-28T17:51:44.913" v="462" actId="20577"/>
          <ac:spMkLst>
            <pc:docMk/>
            <pc:sldMk cId="4081906806" sldId="278"/>
            <ac:spMk id="3" creationId="{9B4917F9-3B22-4070-9390-D7E3D5A55E18}"/>
          </ac:spMkLst>
        </pc:spChg>
        <pc:spChg chg="del">
          <ac:chgData name="Miranda Reynard" userId="S::miranda.reynard@bramhopeprimaryschool.co.uk::9378bc59-cd65-4499-b3ce-a67b870d38d6" providerId="AD" clId="Web-{60FBFD25-22C3-DC0F-ECE7-A5938FC4C88F}" dt="2021-06-28T17:48:45.330" v="443"/>
          <ac:spMkLst>
            <pc:docMk/>
            <pc:sldMk cId="4081906806" sldId="278"/>
            <ac:spMk id="4" creationId="{F9912B09-7BA2-424A-A23B-9F5C228C7F93}"/>
          </ac:spMkLst>
        </pc:spChg>
        <pc:spChg chg="mod">
          <ac:chgData name="Miranda Reynard" userId="S::miranda.reynard@bramhopeprimaryschool.co.uk::9378bc59-cd65-4499-b3ce-a67b870d38d6" providerId="AD" clId="Web-{60FBFD25-22C3-DC0F-ECE7-A5938FC4C88F}" dt="2021-06-28T17:51:54.444" v="464" actId="20577"/>
          <ac:spMkLst>
            <pc:docMk/>
            <pc:sldMk cId="4081906806" sldId="278"/>
            <ac:spMk id="5" creationId="{0B9BD019-C874-44EA-BD75-B3AC8D9E1915}"/>
          </ac:spMkLst>
        </pc:spChg>
        <pc:spChg chg="del">
          <ac:chgData name="Miranda Reynard" userId="S::miranda.reynard@bramhopeprimaryschool.co.uk::9378bc59-cd65-4499-b3ce-a67b870d38d6" providerId="AD" clId="Web-{60FBFD25-22C3-DC0F-ECE7-A5938FC4C88F}" dt="2021-06-28T17:50:40.833" v="453"/>
          <ac:spMkLst>
            <pc:docMk/>
            <pc:sldMk cId="4081906806" sldId="278"/>
            <ac:spMk id="6" creationId="{9A14AF94-941C-461E-9369-6586139E3055}"/>
          </ac:spMkLst>
        </pc:spChg>
        <pc:picChg chg="add mod ord">
          <ac:chgData name="Miranda Reynard" userId="S::miranda.reynard@bramhopeprimaryschool.co.uk::9378bc59-cd65-4499-b3ce-a67b870d38d6" providerId="AD" clId="Web-{60FBFD25-22C3-DC0F-ECE7-A5938FC4C88F}" dt="2021-06-28T17:48:57.721" v="447" actId="14100"/>
          <ac:picMkLst>
            <pc:docMk/>
            <pc:sldMk cId="4081906806" sldId="278"/>
            <ac:picMk id="7" creationId="{CF719557-73EC-49EB-9488-4BDF78ECBDC2}"/>
          </ac:picMkLst>
        </pc:picChg>
        <pc:picChg chg="add mod ord">
          <ac:chgData name="Miranda Reynard" userId="S::miranda.reynard@bramhopeprimaryschool.co.uk::9378bc59-cd65-4499-b3ce-a67b870d38d6" providerId="AD" clId="Web-{60FBFD25-22C3-DC0F-ECE7-A5938FC4C88F}" dt="2021-06-28T17:50:45.708" v="455" actId="14100"/>
          <ac:picMkLst>
            <pc:docMk/>
            <pc:sldMk cId="4081906806" sldId="278"/>
            <ac:picMk id="8" creationId="{F1A48F53-545C-4C24-8342-1353AB2712E9}"/>
          </ac:picMkLst>
        </pc:picChg>
      </pc:sldChg>
      <pc:sldChg chg="addSp delSp modSp new ord">
        <pc:chgData name="Miranda Reynard" userId="S::miranda.reynard@bramhopeprimaryschool.co.uk::9378bc59-cd65-4499-b3ce-a67b870d38d6" providerId="AD" clId="Web-{60FBFD25-22C3-DC0F-ECE7-A5938FC4C88F}" dt="2021-06-28T17:58:32.563" v="506"/>
        <pc:sldMkLst>
          <pc:docMk/>
          <pc:sldMk cId="519802391" sldId="279"/>
        </pc:sldMkLst>
        <pc:spChg chg="mod">
          <ac:chgData name="Miranda Reynard" userId="S::miranda.reynard@bramhopeprimaryschool.co.uk::9378bc59-cd65-4499-b3ce-a67b870d38d6" providerId="AD" clId="Web-{60FBFD25-22C3-DC0F-ECE7-A5938FC4C88F}" dt="2021-06-28T17:52:59.680" v="469" actId="20577"/>
          <ac:spMkLst>
            <pc:docMk/>
            <pc:sldMk cId="519802391" sldId="279"/>
            <ac:spMk id="2" creationId="{F8E7E2B9-2972-4FA8-B561-CF87740AD71B}"/>
          </ac:spMkLst>
        </pc:spChg>
        <pc:spChg chg="mod">
          <ac:chgData name="Miranda Reynard" userId="S::miranda.reynard@bramhopeprimaryschool.co.uk::9378bc59-cd65-4499-b3ce-a67b870d38d6" providerId="AD" clId="Web-{60FBFD25-22C3-DC0F-ECE7-A5938FC4C88F}" dt="2021-06-28T17:53:22.727" v="473" actId="20577"/>
          <ac:spMkLst>
            <pc:docMk/>
            <pc:sldMk cId="519802391" sldId="279"/>
            <ac:spMk id="3" creationId="{A250ED7E-8A69-427A-9FF3-D8ACA5426281}"/>
          </ac:spMkLst>
        </pc:spChg>
        <pc:spChg chg="del">
          <ac:chgData name="Miranda Reynard" userId="S::miranda.reynard@bramhopeprimaryschool.co.uk::9378bc59-cd65-4499-b3ce-a67b870d38d6" providerId="AD" clId="Web-{60FBFD25-22C3-DC0F-ECE7-A5938FC4C88F}" dt="2021-06-28T17:53:48.666" v="474"/>
          <ac:spMkLst>
            <pc:docMk/>
            <pc:sldMk cId="519802391" sldId="279"/>
            <ac:spMk id="4" creationId="{1783AF64-14CF-4FAA-8C9B-F8DABC63D251}"/>
          </ac:spMkLst>
        </pc:spChg>
        <pc:spChg chg="mod">
          <ac:chgData name="Miranda Reynard" userId="S::miranda.reynard@bramhopeprimaryschool.co.uk::9378bc59-cd65-4499-b3ce-a67b870d38d6" providerId="AD" clId="Web-{60FBFD25-22C3-DC0F-ECE7-A5938FC4C88F}" dt="2021-06-28T17:57:44.093" v="501" actId="20577"/>
          <ac:spMkLst>
            <pc:docMk/>
            <pc:sldMk cId="519802391" sldId="279"/>
            <ac:spMk id="5" creationId="{C88C99CC-9D5F-4FD5-9DA3-873A29428887}"/>
          </ac:spMkLst>
        </pc:spChg>
        <pc:spChg chg="del">
          <ac:chgData name="Miranda Reynard" userId="S::miranda.reynard@bramhopeprimaryschool.co.uk::9378bc59-cd65-4499-b3ce-a67b870d38d6" providerId="AD" clId="Web-{60FBFD25-22C3-DC0F-ECE7-A5938FC4C88F}" dt="2021-06-28T17:58:14.015" v="502"/>
          <ac:spMkLst>
            <pc:docMk/>
            <pc:sldMk cId="519802391" sldId="279"/>
            <ac:spMk id="6" creationId="{2901312D-FA75-4A45-A198-73D704CDD932}"/>
          </ac:spMkLst>
        </pc:spChg>
        <pc:spChg chg="add del mod">
          <ac:chgData name="Miranda Reynard" userId="S::miranda.reynard@bramhopeprimaryschool.co.uk::9378bc59-cd65-4499-b3ce-a67b870d38d6" providerId="AD" clId="Web-{60FBFD25-22C3-DC0F-ECE7-A5938FC4C88F}" dt="2021-06-28T17:54:06.416" v="477"/>
          <ac:spMkLst>
            <pc:docMk/>
            <pc:sldMk cId="519802391" sldId="279"/>
            <ac:spMk id="9" creationId="{E1F140BE-6BBB-4BBB-88B4-89E6B16938EF}"/>
          </ac:spMkLst>
        </pc:spChg>
        <pc:picChg chg="add del mod ord">
          <ac:chgData name="Miranda Reynard" userId="S::miranda.reynard@bramhopeprimaryschool.co.uk::9378bc59-cd65-4499-b3ce-a67b870d38d6" providerId="AD" clId="Web-{60FBFD25-22C3-DC0F-ECE7-A5938FC4C88F}" dt="2021-06-28T17:54:03.041" v="476"/>
          <ac:picMkLst>
            <pc:docMk/>
            <pc:sldMk cId="519802391" sldId="279"/>
            <ac:picMk id="7" creationId="{331B4246-0786-43AF-A5B9-96869F958768}"/>
          </ac:picMkLst>
        </pc:picChg>
        <pc:picChg chg="add mod ord">
          <ac:chgData name="Miranda Reynard" userId="S::miranda.reynard@bramhopeprimaryschool.co.uk::9378bc59-cd65-4499-b3ce-a67b870d38d6" providerId="AD" clId="Web-{60FBFD25-22C3-DC0F-ECE7-A5938FC4C88F}" dt="2021-06-28T17:54:12.510" v="479" actId="14100"/>
          <ac:picMkLst>
            <pc:docMk/>
            <pc:sldMk cId="519802391" sldId="279"/>
            <ac:picMk id="10" creationId="{C2B6DC8B-B6AF-4072-AE33-0E14D2597A20}"/>
          </ac:picMkLst>
        </pc:picChg>
        <pc:picChg chg="add mod ord">
          <ac:chgData name="Miranda Reynard" userId="S::miranda.reynard@bramhopeprimaryschool.co.uk::9378bc59-cd65-4499-b3ce-a67b870d38d6" providerId="AD" clId="Web-{60FBFD25-22C3-DC0F-ECE7-A5938FC4C88F}" dt="2021-06-28T17:58:22.219" v="505" actId="14100"/>
          <ac:picMkLst>
            <pc:docMk/>
            <pc:sldMk cId="519802391" sldId="279"/>
            <ac:picMk id="11" creationId="{AFD2F3BD-162C-4518-850C-8911C5214457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60FBFD25-22C3-DC0F-ECE7-A5938FC4C88F}" dt="2021-06-28T18:04:59.681" v="679" actId="20577"/>
        <pc:sldMkLst>
          <pc:docMk/>
          <pc:sldMk cId="3790955989" sldId="280"/>
        </pc:sldMkLst>
        <pc:spChg chg="mod">
          <ac:chgData name="Miranda Reynard" userId="S::miranda.reynard@bramhopeprimaryschool.co.uk::9378bc59-cd65-4499-b3ce-a67b870d38d6" providerId="AD" clId="Web-{60FBFD25-22C3-DC0F-ECE7-A5938FC4C88F}" dt="2021-06-28T18:03:29.210" v="667" actId="20577"/>
          <ac:spMkLst>
            <pc:docMk/>
            <pc:sldMk cId="3790955989" sldId="280"/>
            <ac:spMk id="2" creationId="{4169EAF4-44DA-44A0-AF6F-0AAE086BA534}"/>
          </ac:spMkLst>
        </pc:spChg>
        <pc:spChg chg="mod">
          <ac:chgData name="Miranda Reynard" userId="S::miranda.reynard@bramhopeprimaryschool.co.uk::9378bc59-cd65-4499-b3ce-a67b870d38d6" providerId="AD" clId="Web-{60FBFD25-22C3-DC0F-ECE7-A5938FC4C88F}" dt="2021-06-28T18:04:59.681" v="679" actId="20577"/>
          <ac:spMkLst>
            <pc:docMk/>
            <pc:sldMk cId="3790955989" sldId="280"/>
            <ac:spMk id="3" creationId="{6F55A054-7E0B-4A51-B8A0-276C2C64E00E}"/>
          </ac:spMkLst>
        </pc:spChg>
        <pc:spChg chg="del">
          <ac:chgData name="Miranda Reynard" userId="S::miranda.reynard@bramhopeprimaryschool.co.uk::9378bc59-cd65-4499-b3ce-a67b870d38d6" providerId="AD" clId="Web-{60FBFD25-22C3-DC0F-ECE7-A5938FC4C88F}" dt="2021-06-28T18:04:46.227" v="675"/>
          <ac:spMkLst>
            <pc:docMk/>
            <pc:sldMk cId="3790955989" sldId="280"/>
            <ac:spMk id="4" creationId="{6462673C-CA64-4189-B1B9-2B179C8A1016}"/>
          </ac:spMkLst>
        </pc:spChg>
        <pc:picChg chg="add mod ord">
          <ac:chgData name="Miranda Reynard" userId="S::miranda.reynard@bramhopeprimaryschool.co.uk::9378bc59-cd65-4499-b3ce-a67b870d38d6" providerId="AD" clId="Web-{60FBFD25-22C3-DC0F-ECE7-A5938FC4C88F}" dt="2021-06-28T18:04:51.118" v="677" actId="14100"/>
          <ac:picMkLst>
            <pc:docMk/>
            <pc:sldMk cId="3790955989" sldId="280"/>
            <ac:picMk id="7" creationId="{54D3CEE0-3252-4376-AE3F-8021E775AB91}"/>
          </ac:picMkLst>
        </pc:picChg>
      </pc:sldChg>
    </pc:docChg>
  </pc:docChgLst>
  <pc:docChgLst>
    <pc:chgData name="Miranda Reynard" userId="S::miranda.reynard@bramhopeprimaryschool.co.uk::9378bc59-cd65-4499-b3ce-a67b870d38d6" providerId="AD" clId="Web-{4A3169EA-BF6E-379D-5CB6-65D9F8020C3A}"/>
    <pc:docChg chg="addSld modSld">
      <pc:chgData name="Miranda Reynard" userId="S::miranda.reynard@bramhopeprimaryschool.co.uk::9378bc59-cd65-4499-b3ce-a67b870d38d6" providerId="AD" clId="Web-{4A3169EA-BF6E-379D-5CB6-65D9F8020C3A}" dt="2021-07-04T14:09:19.352" v="260" actId="20577"/>
      <pc:docMkLst>
        <pc:docMk/>
      </pc:docMkLst>
      <pc:sldChg chg="modSp">
        <pc:chgData name="Miranda Reynard" userId="S::miranda.reynard@bramhopeprimaryschool.co.uk::9378bc59-cd65-4499-b3ce-a67b870d38d6" providerId="AD" clId="Web-{4A3169EA-BF6E-379D-5CB6-65D9F8020C3A}" dt="2021-07-04T14:08:05.908" v="250" actId="20577"/>
        <pc:sldMkLst>
          <pc:docMk/>
          <pc:sldMk cId="163104577" sldId="257"/>
        </pc:sldMkLst>
        <pc:spChg chg="mod">
          <ac:chgData name="Miranda Reynard" userId="S::miranda.reynard@bramhopeprimaryschool.co.uk::9378bc59-cd65-4499-b3ce-a67b870d38d6" providerId="AD" clId="Web-{4A3169EA-BF6E-379D-5CB6-65D9F8020C3A}" dt="2021-07-04T14:08:05.908" v="250" actId="20577"/>
          <ac:spMkLst>
            <pc:docMk/>
            <pc:sldMk cId="163104577" sldId="257"/>
            <ac:spMk id="3" creationId="{53050BDA-C220-4BA0-A8A4-6DD74B3A6204}"/>
          </ac:spMkLst>
        </pc:spChg>
      </pc:sldChg>
      <pc:sldChg chg="modSp">
        <pc:chgData name="Miranda Reynard" userId="S::miranda.reynard@bramhopeprimaryschool.co.uk::9378bc59-cd65-4499-b3ce-a67b870d38d6" providerId="AD" clId="Web-{4A3169EA-BF6E-379D-5CB6-65D9F8020C3A}" dt="2021-07-04T14:08:43.021" v="253" actId="14100"/>
        <pc:sldMkLst>
          <pc:docMk/>
          <pc:sldMk cId="2822925820" sldId="264"/>
        </pc:sldMkLst>
        <pc:spChg chg="mod">
          <ac:chgData name="Miranda Reynard" userId="S::miranda.reynard@bramhopeprimaryschool.co.uk::9378bc59-cd65-4499-b3ce-a67b870d38d6" providerId="AD" clId="Web-{4A3169EA-BF6E-379D-5CB6-65D9F8020C3A}" dt="2021-07-04T14:08:43.021" v="253" actId="14100"/>
          <ac:spMkLst>
            <pc:docMk/>
            <pc:sldMk cId="2822925820" sldId="264"/>
            <ac:spMk id="2" creationId="{AEF291C2-A587-49DD-B013-60C48F7A071D}"/>
          </ac:spMkLst>
        </pc:spChg>
        <pc:spChg chg="mod">
          <ac:chgData name="Miranda Reynard" userId="S::miranda.reynard@bramhopeprimaryschool.co.uk::9378bc59-cd65-4499-b3ce-a67b870d38d6" providerId="AD" clId="Web-{4A3169EA-BF6E-379D-5CB6-65D9F8020C3A}" dt="2021-07-04T14:07:09.279" v="248" actId="20577"/>
          <ac:spMkLst>
            <pc:docMk/>
            <pc:sldMk cId="2822925820" sldId="264"/>
            <ac:spMk id="3" creationId="{460FE54E-F6AA-42A2-B134-8A3973F542D8}"/>
          </ac:spMkLst>
        </pc:spChg>
      </pc:sldChg>
      <pc:sldChg chg="modSp new">
        <pc:chgData name="Miranda Reynard" userId="S::miranda.reynard@bramhopeprimaryschool.co.uk::9378bc59-cd65-4499-b3ce-a67b870d38d6" providerId="AD" clId="Web-{4A3169EA-BF6E-379D-5CB6-65D9F8020C3A}" dt="2021-07-04T14:09:19.352" v="260" actId="20577"/>
        <pc:sldMkLst>
          <pc:docMk/>
          <pc:sldMk cId="2628639891" sldId="281"/>
        </pc:sldMkLst>
        <pc:spChg chg="mod">
          <ac:chgData name="Miranda Reynard" userId="S::miranda.reynard@bramhopeprimaryschool.co.uk::9378bc59-cd65-4499-b3ce-a67b870d38d6" providerId="AD" clId="Web-{4A3169EA-BF6E-379D-5CB6-65D9F8020C3A}" dt="2021-07-04T13:57:41.461" v="15" actId="20577"/>
          <ac:spMkLst>
            <pc:docMk/>
            <pc:sldMk cId="2628639891" sldId="281"/>
            <ac:spMk id="2" creationId="{E43E5AF3-0690-4977-8646-0FDF7481ADF2}"/>
          </ac:spMkLst>
        </pc:spChg>
        <pc:spChg chg="mod">
          <ac:chgData name="Miranda Reynard" userId="S::miranda.reynard@bramhopeprimaryschool.co.uk::9378bc59-cd65-4499-b3ce-a67b870d38d6" providerId="AD" clId="Web-{4A3169EA-BF6E-379D-5CB6-65D9F8020C3A}" dt="2021-07-04T14:09:19.352" v="260" actId="20577"/>
          <ac:spMkLst>
            <pc:docMk/>
            <pc:sldMk cId="2628639891" sldId="281"/>
            <ac:spMk id="3" creationId="{43000B80-8BC1-4875-8E3C-965B0C543619}"/>
          </ac:spMkLst>
        </pc:spChg>
      </pc:sldChg>
    </pc:docChg>
  </pc:docChgLst>
  <pc:docChgLst>
    <pc:chgData name="Miranda Reynard" userId="S::miranda.reynard@bramhopeprimaryschool.co.uk::9378bc59-cd65-4499-b3ce-a67b870d38d6" providerId="AD" clId="Web-{5B4DC546-A3BA-E53D-09D9-84B2D524858D}"/>
    <pc:docChg chg="modSld">
      <pc:chgData name="Miranda Reynard" userId="S::miranda.reynard@bramhopeprimaryschool.co.uk::9378bc59-cd65-4499-b3ce-a67b870d38d6" providerId="AD" clId="Web-{5B4DC546-A3BA-E53D-09D9-84B2D524858D}" dt="2021-07-04T13:52:15.837" v="45" actId="20577"/>
      <pc:docMkLst>
        <pc:docMk/>
      </pc:docMkLst>
      <pc:sldChg chg="modSp">
        <pc:chgData name="Miranda Reynard" userId="S::miranda.reynard@bramhopeprimaryschool.co.uk::9378bc59-cd65-4499-b3ce-a67b870d38d6" providerId="AD" clId="Web-{5B4DC546-A3BA-E53D-09D9-84B2D524858D}" dt="2021-07-04T13:50:02.360" v="4" actId="20577"/>
        <pc:sldMkLst>
          <pc:docMk/>
          <pc:sldMk cId="163104577" sldId="257"/>
        </pc:sldMkLst>
        <pc:spChg chg="mod">
          <ac:chgData name="Miranda Reynard" userId="S::miranda.reynard@bramhopeprimaryschool.co.uk::9378bc59-cd65-4499-b3ce-a67b870d38d6" providerId="AD" clId="Web-{5B4DC546-A3BA-E53D-09D9-84B2D524858D}" dt="2021-07-04T13:50:02.360" v="4" actId="20577"/>
          <ac:spMkLst>
            <pc:docMk/>
            <pc:sldMk cId="163104577" sldId="257"/>
            <ac:spMk id="3" creationId="{53050BDA-C220-4BA0-A8A4-6DD74B3A6204}"/>
          </ac:spMkLst>
        </pc:spChg>
      </pc:sldChg>
      <pc:sldChg chg="modSp">
        <pc:chgData name="Miranda Reynard" userId="S::miranda.reynard@bramhopeprimaryschool.co.uk::9378bc59-cd65-4499-b3ce-a67b870d38d6" providerId="AD" clId="Web-{5B4DC546-A3BA-E53D-09D9-84B2D524858D}" dt="2021-07-04T13:52:15.837" v="45" actId="20577"/>
        <pc:sldMkLst>
          <pc:docMk/>
          <pc:sldMk cId="2822925820" sldId="264"/>
        </pc:sldMkLst>
        <pc:spChg chg="mod">
          <ac:chgData name="Miranda Reynard" userId="S::miranda.reynard@bramhopeprimaryschool.co.uk::9378bc59-cd65-4499-b3ce-a67b870d38d6" providerId="AD" clId="Web-{5B4DC546-A3BA-E53D-09D9-84B2D524858D}" dt="2021-07-04T13:52:15.837" v="45" actId="20577"/>
          <ac:spMkLst>
            <pc:docMk/>
            <pc:sldMk cId="2822925820" sldId="264"/>
            <ac:spMk id="3" creationId="{460FE54E-F6AA-42A2-B134-8A3973F542D8}"/>
          </ac:spMkLst>
        </pc:spChg>
      </pc:sldChg>
      <pc:sldChg chg="modSp">
        <pc:chgData name="Miranda Reynard" userId="S::miranda.reynard@bramhopeprimaryschool.co.uk::9378bc59-cd65-4499-b3ce-a67b870d38d6" providerId="AD" clId="Web-{5B4DC546-A3BA-E53D-09D9-84B2D524858D}" dt="2021-07-04T13:51:50.226" v="43" actId="14100"/>
        <pc:sldMkLst>
          <pc:docMk/>
          <pc:sldMk cId="2846060275" sldId="277"/>
        </pc:sldMkLst>
        <pc:spChg chg="mod">
          <ac:chgData name="Miranda Reynard" userId="S::miranda.reynard@bramhopeprimaryschool.co.uk::9378bc59-cd65-4499-b3ce-a67b870d38d6" providerId="AD" clId="Web-{5B4DC546-A3BA-E53D-09D9-84B2D524858D}" dt="2021-07-04T13:51:46.507" v="42" actId="14100"/>
          <ac:spMkLst>
            <pc:docMk/>
            <pc:sldMk cId="2846060275" sldId="277"/>
            <ac:spMk id="2" creationId="{3C1539C2-B93C-4EE0-A906-224BDCDCFA44}"/>
          </ac:spMkLst>
        </pc:spChg>
        <pc:spChg chg="mod">
          <ac:chgData name="Miranda Reynard" userId="S::miranda.reynard@bramhopeprimaryschool.co.uk::9378bc59-cd65-4499-b3ce-a67b870d38d6" providerId="AD" clId="Web-{5B4DC546-A3BA-E53D-09D9-84B2D524858D}" dt="2021-07-04T13:51:50.226" v="43" actId="14100"/>
          <ac:spMkLst>
            <pc:docMk/>
            <pc:sldMk cId="2846060275" sldId="277"/>
            <ac:spMk id="3" creationId="{81B85DD2-0F79-449A-BCA0-794445403CA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ccesorios de verano en una tabla azul con efecto usado">
            <a:extLst>
              <a:ext uri="{FF2B5EF4-FFF2-40B4-BE49-F238E27FC236}">
                <a16:creationId xmlns:a16="http://schemas.microsoft.com/office/drawing/2014/main" id="{19294E13-E7BA-4E82-B105-D6A119CAEE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l="1119" r="6870" b="3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US" sz="9600" dirty="0">
                <a:solidFill>
                  <a:srgbClr val="FFFFFF"/>
                </a:solidFill>
                <a:cs typeface="Calibri Light"/>
              </a:rPr>
              <a:t>Las </a:t>
            </a:r>
            <a:r>
              <a:rPr lang="en-US" sz="9600" dirty="0" err="1">
                <a:solidFill>
                  <a:srgbClr val="FFFFFF"/>
                </a:solidFill>
                <a:cs typeface="Calibri Light"/>
              </a:rPr>
              <a:t>vacaciones</a:t>
            </a:r>
            <a:endParaRPr lang="en-US" sz="9600">
              <a:solidFill>
                <a:srgbClr val="FFFFFF"/>
              </a:solidFill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8000" dirty="0">
                <a:solidFill>
                  <a:srgbClr val="FFFFFF"/>
                </a:solidFill>
                <a:cs typeface="Calibri"/>
              </a:rPr>
              <a:t>The holidays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C7B32-703A-4DC9-9B70-E795C13D0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 Light"/>
              </a:rPr>
              <a:t>Las </a:t>
            </a:r>
            <a:r>
              <a:rPr lang="en-US" dirty="0" err="1">
                <a:latin typeface="Calibri"/>
                <a:cs typeface="Calibri Light"/>
              </a:rPr>
              <a:t>vacaciones</a:t>
            </a:r>
            <a:r>
              <a:rPr lang="en-US" dirty="0">
                <a:latin typeface="Calibri"/>
                <a:cs typeface="Calibri Light"/>
              </a:rPr>
              <a:t/>
            </a:r>
            <a:br>
              <a:rPr lang="en-US" dirty="0">
                <a:latin typeface="Calibri"/>
                <a:cs typeface="Calibri Light"/>
              </a:rPr>
            </a:br>
            <a:r>
              <a:rPr lang="en-US" dirty="0">
                <a:latin typeface="Calibri"/>
                <a:cs typeface="Calibri Light"/>
              </a:rPr>
              <a:t>Let's recap on last time</a:t>
            </a:r>
            <a:endParaRPr lang="en-US" dirty="0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050BDA-C220-4BA0-A8A4-6DD74B3A62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>
                <a:latin typeface="Calibri Light"/>
                <a:cs typeface="Calibri"/>
              </a:rPr>
              <a:t>Last time, we started to look at some vocabulary that you might see or hear if you were on holiday in Spain or a Spanish speaking country. You did an activity to match the words to the pictures. </a:t>
            </a:r>
            <a:endParaRPr lang="en-US" dirty="0">
              <a:latin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US" dirty="0">
                <a:latin typeface="Calibri Light"/>
                <a:cs typeface="Calibri Light"/>
              </a:rPr>
              <a:t>Can you remember any of the words from the activity last time?</a:t>
            </a:r>
            <a:endParaRPr lang="en-US" dirty="0">
              <a:ea typeface="+mn-lt"/>
              <a:cs typeface="+mn-l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dirty="0">
                <a:latin typeface="Calibri Light"/>
                <a:cs typeface="Calibri Light"/>
              </a:rPr>
              <a:t>Answers on the next slide.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latin typeface="Calibri Light"/>
                <a:cs typeface="Calibri Light"/>
              </a:rPr>
              <a:t>Airport                      island</a:t>
            </a:r>
            <a:endParaRPr lang="en-US" dirty="0">
              <a:ea typeface="+mn-lt"/>
              <a:cs typeface="+mn-l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latin typeface="Calibri Light"/>
                <a:cs typeface="Calibri Light"/>
              </a:rPr>
              <a:t>Passport                   swimming pool</a:t>
            </a:r>
            <a:endParaRPr lang="en-US" dirty="0">
              <a:ea typeface="+mn-lt"/>
              <a:cs typeface="+mn-l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latin typeface="Calibri Light"/>
                <a:cs typeface="Calibri Light"/>
              </a:rPr>
              <a:t>Beach                        hotel</a:t>
            </a:r>
            <a:endParaRPr lang="en-US" dirty="0">
              <a:ea typeface="+mn-lt"/>
              <a:cs typeface="+mn-l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latin typeface="Calibri Light"/>
                <a:cs typeface="Calibri Light"/>
              </a:rPr>
              <a:t>Suitcase                    map</a:t>
            </a:r>
            <a:endParaRPr lang="en-US" dirty="0">
              <a:ea typeface="+mn-lt"/>
              <a:cs typeface="+mn-l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latin typeface="Calibri Light"/>
                <a:cs typeface="Calibri Light"/>
              </a:rPr>
              <a:t>Plane                         ferry</a:t>
            </a:r>
            <a:endParaRPr lang="en-US" dirty="0">
              <a:ea typeface="+mn-lt"/>
              <a:cs typeface="+mn-l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latin typeface="Calibri Light"/>
                <a:cs typeface="Calibri Light"/>
              </a:rPr>
              <a:t>Boat</a:t>
            </a: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3104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539C2-B93C-4EE0-A906-224BDCDCF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4222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vacaciones</a:t>
            </a:r>
            <a:r>
              <a:rPr lang="en-US" dirty="0">
                <a:latin typeface="Calibri"/>
                <a:cs typeface="Calibri"/>
              </a:rPr>
              <a:t/>
            </a:r>
            <a:br>
              <a:rPr lang="en-US" dirty="0">
                <a:latin typeface="Calibri"/>
                <a:cs typeface="Calibri"/>
              </a:rPr>
            </a:br>
            <a:r>
              <a:rPr lang="en-US" dirty="0">
                <a:latin typeface="Calibri"/>
                <a:cs typeface="Calibri"/>
              </a:rPr>
              <a:t>Let's recap on last time</a:t>
            </a:r>
            <a:endParaRPr lang="en-US" dirty="0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B85DD2-0F79-449A-BCA0-794445403C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9991726" cy="4351338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dirty="0">
                <a:latin typeface="Calibri Light"/>
                <a:cs typeface="Calibri Light"/>
              </a:rPr>
              <a:t>Airport                                   </a:t>
            </a:r>
            <a:r>
              <a:rPr lang="en-US" dirty="0" err="1">
                <a:latin typeface="Calibri Light"/>
                <a:cs typeface="Calibri Light"/>
              </a:rPr>
              <a:t>el</a:t>
            </a:r>
            <a:r>
              <a:rPr lang="en-US" dirty="0">
                <a:latin typeface="Calibri Light"/>
                <a:cs typeface="Calibri Light"/>
              </a:rPr>
              <a:t> </a:t>
            </a:r>
            <a:r>
              <a:rPr lang="en-US" dirty="0" err="1">
                <a:latin typeface="Calibri Light"/>
                <a:cs typeface="Calibri Light"/>
              </a:rPr>
              <a:t>aeropuerto</a:t>
            </a:r>
            <a:r>
              <a:rPr lang="en-US" dirty="0">
                <a:latin typeface="Calibri Light"/>
                <a:cs typeface="Calibri Light"/>
              </a:rPr>
              <a:t>                                                                     </a:t>
            </a:r>
            <a:r>
              <a:rPr lang="en-US" dirty="0">
                <a:latin typeface="Calibri Light"/>
                <a:ea typeface="+mn-lt"/>
                <a:cs typeface="Calibri Light"/>
              </a:rPr>
              <a:t>Hotel                                      </a:t>
            </a:r>
            <a:r>
              <a:rPr lang="en-US" dirty="0" err="1">
                <a:latin typeface="Calibri Light"/>
                <a:ea typeface="+mn-lt"/>
                <a:cs typeface="Calibri Light"/>
              </a:rPr>
              <a:t>el</a:t>
            </a:r>
            <a:r>
              <a:rPr lang="en-US" dirty="0">
                <a:latin typeface="Calibri Light"/>
                <a:ea typeface="+mn-lt"/>
                <a:cs typeface="Calibri Light"/>
              </a:rPr>
              <a:t> hotel</a:t>
            </a:r>
            <a:endParaRPr lang="en-US" dirty="0">
              <a:latin typeface="Calibri Light"/>
              <a:ea typeface="+mn-lt"/>
              <a:cs typeface="Calibri" panose="020F0502020204030204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dirty="0">
                <a:latin typeface="Calibri Light"/>
                <a:ea typeface="+mn-lt"/>
                <a:cs typeface="+mn-lt"/>
              </a:rPr>
              <a:t>Suitcase                                 la maleta</a:t>
            </a:r>
            <a:endParaRPr lang="en-US" dirty="0">
              <a:latin typeface="Calibri Light"/>
              <a:ea typeface="+mn-lt"/>
              <a:cs typeface="Calibri Ligh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dirty="0">
                <a:latin typeface="Calibri Light"/>
                <a:ea typeface="+mn-lt"/>
                <a:cs typeface="Calibri Light"/>
              </a:rPr>
              <a:t>Ferry                                      </a:t>
            </a:r>
            <a:r>
              <a:rPr lang="en-US" dirty="0" err="1">
                <a:latin typeface="Calibri Light"/>
                <a:ea typeface="+mn-lt"/>
                <a:cs typeface="Calibri Light"/>
              </a:rPr>
              <a:t>el</a:t>
            </a:r>
            <a:r>
              <a:rPr lang="en-US" dirty="0">
                <a:latin typeface="Calibri Light"/>
                <a:ea typeface="+mn-lt"/>
                <a:cs typeface="Calibri Light"/>
              </a:rPr>
              <a:t> ferry</a:t>
            </a:r>
            <a:endParaRPr lang="en-US" dirty="0">
              <a:latin typeface="Calibri Light"/>
              <a:ea typeface="+mn-lt"/>
              <a:cs typeface="Calibri" panose="020F0502020204030204"/>
            </a:endParaRPr>
          </a:p>
          <a:p>
            <a:pPr>
              <a:buNone/>
            </a:pPr>
            <a:r>
              <a:rPr lang="en-US" dirty="0">
                <a:latin typeface="Calibri Light"/>
                <a:ea typeface="+mn-lt"/>
                <a:cs typeface="Calibri Light"/>
              </a:rPr>
              <a:t>Boat                                       </a:t>
            </a:r>
            <a:r>
              <a:rPr lang="en-US" dirty="0" err="1">
                <a:latin typeface="Calibri Light"/>
                <a:ea typeface="+mn-lt"/>
                <a:cs typeface="Calibri Light"/>
              </a:rPr>
              <a:t>el</a:t>
            </a:r>
            <a:r>
              <a:rPr lang="en-US" dirty="0">
                <a:latin typeface="Calibri Light"/>
                <a:ea typeface="+mn-lt"/>
                <a:cs typeface="Calibri Light"/>
              </a:rPr>
              <a:t> </a:t>
            </a:r>
            <a:r>
              <a:rPr lang="en-US" dirty="0" err="1">
                <a:latin typeface="Calibri Light"/>
                <a:ea typeface="+mn-lt"/>
                <a:cs typeface="Calibri Light"/>
              </a:rPr>
              <a:t>barco</a:t>
            </a:r>
            <a:endParaRPr lang="en-US" dirty="0">
              <a:latin typeface="Calibri Light"/>
              <a:ea typeface="+mn-lt"/>
              <a:cs typeface="Calibri Light"/>
            </a:endParaRPr>
          </a:p>
          <a:p>
            <a:pPr>
              <a:buNone/>
            </a:pPr>
            <a:r>
              <a:rPr lang="en-US" dirty="0">
                <a:latin typeface="Calibri Light"/>
                <a:ea typeface="+mn-lt"/>
                <a:cs typeface="Calibri Light"/>
              </a:rPr>
              <a:t>Island                                     la </a:t>
            </a:r>
            <a:r>
              <a:rPr lang="en-US" dirty="0" err="1">
                <a:latin typeface="Calibri Light"/>
                <a:ea typeface="+mn-lt"/>
                <a:cs typeface="Calibri Light"/>
              </a:rPr>
              <a:t>isla</a:t>
            </a:r>
            <a:endParaRPr lang="en-US" dirty="0">
              <a:latin typeface="Calibri Light"/>
              <a:ea typeface="+mn-lt"/>
              <a:cs typeface="Calibri Light"/>
            </a:endParaRPr>
          </a:p>
          <a:p>
            <a:pPr>
              <a:buNone/>
            </a:pPr>
            <a:r>
              <a:rPr lang="en-US" dirty="0">
                <a:latin typeface="Calibri Light"/>
                <a:ea typeface="+mn-lt"/>
                <a:cs typeface="Calibri Light"/>
              </a:rPr>
              <a:t>Swimming pool                    la piscina</a:t>
            </a:r>
          </a:p>
          <a:p>
            <a:pPr>
              <a:buNone/>
            </a:pPr>
            <a:r>
              <a:rPr lang="en-US" dirty="0">
                <a:latin typeface="Calibri Light"/>
                <a:ea typeface="+mn-lt"/>
                <a:cs typeface="+mn-lt"/>
              </a:rPr>
              <a:t>Beach                                    la playa</a:t>
            </a:r>
            <a:endParaRPr lang="en-US" dirty="0">
              <a:latin typeface="Calibri Light"/>
              <a:cs typeface="Calibri Light"/>
            </a:endParaRPr>
          </a:p>
          <a:p>
            <a:pPr>
              <a:buNone/>
            </a:pPr>
            <a:r>
              <a:rPr lang="en-US" dirty="0">
                <a:latin typeface="Calibri Light"/>
                <a:ea typeface="+mn-lt"/>
                <a:cs typeface="+mn-lt"/>
              </a:rPr>
              <a:t>Passport                                </a:t>
            </a:r>
            <a:r>
              <a:rPr lang="en-US" dirty="0" err="1">
                <a:latin typeface="Calibri Light"/>
                <a:ea typeface="+mn-lt"/>
                <a:cs typeface="+mn-lt"/>
              </a:rPr>
              <a:t>el</a:t>
            </a:r>
            <a:r>
              <a:rPr lang="en-US" dirty="0">
                <a:latin typeface="Calibri Light"/>
                <a:ea typeface="+mn-lt"/>
                <a:cs typeface="+mn-lt"/>
              </a:rPr>
              <a:t> </a:t>
            </a:r>
            <a:r>
              <a:rPr lang="en-US" dirty="0" err="1">
                <a:latin typeface="Calibri Light"/>
                <a:ea typeface="+mn-lt"/>
                <a:cs typeface="+mn-lt"/>
              </a:rPr>
              <a:t>pasaporte</a:t>
            </a:r>
            <a:endParaRPr lang="en-US" dirty="0" err="1">
              <a:latin typeface="Calibri Light"/>
              <a:cs typeface="Calibri Light"/>
            </a:endParaRPr>
          </a:p>
          <a:p>
            <a:pPr>
              <a:buNone/>
            </a:pPr>
            <a:r>
              <a:rPr lang="en-US" dirty="0">
                <a:latin typeface="Calibri Light"/>
                <a:cs typeface="Calibri Light"/>
              </a:rPr>
              <a:t>Map                                       </a:t>
            </a:r>
            <a:r>
              <a:rPr lang="en-US" dirty="0" err="1">
                <a:latin typeface="Calibri Light"/>
                <a:cs typeface="Calibri Light"/>
              </a:rPr>
              <a:t>el</a:t>
            </a:r>
            <a:r>
              <a:rPr lang="en-US" dirty="0">
                <a:latin typeface="Calibri Light"/>
                <a:cs typeface="Calibri Light"/>
              </a:rPr>
              <a:t> </a:t>
            </a:r>
            <a:r>
              <a:rPr lang="en-US" dirty="0" err="1">
                <a:latin typeface="Calibri Light"/>
                <a:cs typeface="Calibri Light"/>
              </a:rPr>
              <a:t>mapa</a:t>
            </a:r>
            <a:endParaRPr lang="en-US" dirty="0" err="1">
              <a:latin typeface="Calibri Light"/>
              <a:cs typeface="Calibri" panose="020F0502020204030204"/>
            </a:endParaRPr>
          </a:p>
          <a:p>
            <a:pPr>
              <a:buNone/>
            </a:pPr>
            <a:r>
              <a:rPr lang="en-US" dirty="0">
                <a:latin typeface="Calibri Light"/>
                <a:ea typeface="+mn-lt"/>
                <a:cs typeface="+mn-lt"/>
              </a:rPr>
              <a:t>Plane                                     </a:t>
            </a:r>
            <a:r>
              <a:rPr lang="en-US" dirty="0" err="1">
                <a:latin typeface="Calibri Light"/>
                <a:ea typeface="+mn-lt"/>
                <a:cs typeface="+mn-lt"/>
              </a:rPr>
              <a:t>el</a:t>
            </a:r>
            <a:r>
              <a:rPr lang="en-US" dirty="0">
                <a:latin typeface="Calibri Light"/>
                <a:ea typeface="+mn-lt"/>
                <a:cs typeface="+mn-lt"/>
              </a:rPr>
              <a:t> </a:t>
            </a:r>
            <a:r>
              <a:rPr lang="en-US" dirty="0" err="1">
                <a:latin typeface="Calibri Light"/>
                <a:ea typeface="+mn-lt"/>
                <a:cs typeface="+mn-lt"/>
              </a:rPr>
              <a:t>avión</a:t>
            </a:r>
            <a:endParaRPr lang="en-US" dirty="0" err="1">
              <a:latin typeface="Calibri Light"/>
              <a:cs typeface="Calibri Light"/>
            </a:endParaRPr>
          </a:p>
          <a:p>
            <a:pPr>
              <a:buNone/>
            </a:pPr>
            <a:endParaRPr lang="en-US" b="1" dirty="0">
              <a:latin typeface="Calibri"/>
              <a:cs typeface="Calibri"/>
            </a:endParaRPr>
          </a:p>
          <a:p>
            <a:pPr>
              <a:buNone/>
            </a:pPr>
            <a:endParaRPr lang="en-US" b="1" dirty="0">
              <a:latin typeface="Calibri Light"/>
              <a:cs typeface="Calibri Light"/>
            </a:endParaRPr>
          </a:p>
          <a:p>
            <a:pPr>
              <a:buNone/>
            </a:pPr>
            <a:endParaRPr lang="en-US" b="1" dirty="0">
              <a:latin typeface="Calibri Light"/>
              <a:cs typeface="Calibri Light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b="1" dirty="0">
              <a:latin typeface="Calibri Light"/>
              <a:cs typeface="Calibri Light"/>
            </a:endParaRPr>
          </a:p>
          <a:p>
            <a:pPr>
              <a:lnSpc>
                <a:spcPct val="110000"/>
              </a:lnSpc>
            </a:pPr>
            <a:endParaRPr lang="en-US" b="1" dirty="0">
              <a:latin typeface="Calibri"/>
              <a:cs typeface="Calibri"/>
            </a:endParaRPr>
          </a:p>
          <a:p>
            <a:pPr>
              <a:lnSpc>
                <a:spcPct val="110000"/>
              </a:lnSpc>
            </a:pPr>
            <a:endParaRPr lang="en-US" b="1" dirty="0">
              <a:latin typeface="Calibri Light"/>
              <a:cs typeface="Calibri Light"/>
            </a:endParaRPr>
          </a:p>
          <a:p>
            <a:pPr>
              <a:lnSpc>
                <a:spcPct val="110000"/>
              </a:lnSpc>
            </a:pPr>
            <a:endParaRPr lang="en-US" b="1" dirty="0">
              <a:latin typeface="Calibri Light"/>
              <a:cs typeface="Calibri Light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460602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291C2-A587-49DD-B013-60C48F7A0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1312"/>
            <a:ext cx="10515600" cy="625339"/>
          </a:xfrm>
        </p:spPr>
        <p:txBody>
          <a:bodyPr>
            <a:normAutofit fontScale="90000"/>
          </a:bodyPr>
          <a:lstStyle/>
          <a:p>
            <a:r>
              <a:rPr lang="en-US" sz="6000" dirty="0">
                <a:latin typeface="Calibri"/>
                <a:cs typeface="Calibri"/>
              </a:rPr>
              <a:t/>
            </a:r>
            <a:br>
              <a:rPr lang="en-US" sz="6000" dirty="0">
                <a:latin typeface="Calibri"/>
                <a:cs typeface="Calibri"/>
              </a:rPr>
            </a:br>
            <a:r>
              <a:rPr lang="en-US" sz="6000" dirty="0">
                <a:latin typeface="Calibri"/>
                <a:cs typeface="Calibri"/>
              </a:rPr>
              <a:t/>
            </a:r>
            <a:br>
              <a:rPr lang="en-US" sz="6000" dirty="0">
                <a:latin typeface="Calibri"/>
                <a:cs typeface="Calibri"/>
              </a:rPr>
            </a:br>
            <a:r>
              <a:rPr lang="en-US" sz="6000" dirty="0">
                <a:latin typeface="Calibri"/>
                <a:cs typeface="Calibri"/>
              </a:rPr>
              <a:t/>
            </a:r>
            <a:br>
              <a:rPr lang="en-US" sz="6000" dirty="0">
                <a:latin typeface="Calibri"/>
                <a:cs typeface="Calibri"/>
              </a:rPr>
            </a:br>
            <a:r>
              <a:rPr lang="en-US" sz="4000" dirty="0">
                <a:latin typeface="Calibri"/>
                <a:cs typeface="Calibri"/>
              </a:rPr>
              <a:t>LC: Can I create a Spanish café menu?</a:t>
            </a:r>
            <a:br>
              <a:rPr lang="en-US" sz="4000" dirty="0">
                <a:latin typeface="Calibri"/>
                <a:cs typeface="Calibri"/>
              </a:rPr>
            </a:br>
            <a:endParaRPr lang="en-US" sz="4000" dirty="0">
              <a:latin typeface="Calibri"/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FE54E-F6AA-42A2-B134-8A3973F542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61344"/>
            <a:ext cx="10515600" cy="4315619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sz="2000" dirty="0">
                <a:latin typeface="Calibri Light"/>
                <a:cs typeface="Calibri"/>
              </a:rPr>
              <a:t>This week, we are going to have a think about what we like to eat when we are on holiday. </a:t>
            </a:r>
          </a:p>
          <a:p>
            <a:pPr marL="0" indent="0">
              <a:buNone/>
            </a:pPr>
            <a:r>
              <a:rPr lang="en-US" sz="2000" dirty="0">
                <a:latin typeface="Calibri Light"/>
                <a:cs typeface="Calibri"/>
              </a:rPr>
              <a:t>What are your </a:t>
            </a:r>
            <a:r>
              <a:rPr lang="en-US" sz="2000" dirty="0" err="1">
                <a:latin typeface="Calibri Light"/>
                <a:cs typeface="Calibri"/>
              </a:rPr>
              <a:t>favourite</a:t>
            </a:r>
            <a:r>
              <a:rPr lang="en-US" sz="2000" dirty="0">
                <a:latin typeface="Calibri Light"/>
                <a:cs typeface="Calibri"/>
              </a:rPr>
              <a:t> things to eat on holiday?</a:t>
            </a:r>
          </a:p>
          <a:p>
            <a:pPr marL="0" indent="0">
              <a:buNone/>
            </a:pPr>
            <a:r>
              <a:rPr lang="en-US" sz="2000" dirty="0">
                <a:latin typeface="Calibri Light"/>
                <a:cs typeface="Calibri"/>
              </a:rPr>
              <a:t>The activity today is to create a café menu of the things that you might see on a Spanish café menu. There is a template of a menu in the folder to make it easier for you to do at home. Choose 4 drinks (</a:t>
            </a:r>
            <a:r>
              <a:rPr lang="en-US" sz="2000" dirty="0" err="1">
                <a:latin typeface="Calibri Light"/>
                <a:cs typeface="Calibri"/>
              </a:rPr>
              <a:t>bebidas</a:t>
            </a:r>
            <a:r>
              <a:rPr lang="en-US" sz="2000" dirty="0">
                <a:latin typeface="Calibri Light"/>
                <a:cs typeface="Calibri"/>
              </a:rPr>
              <a:t>), 5 foods (</a:t>
            </a:r>
            <a:r>
              <a:rPr lang="en-US" sz="2000" dirty="0" err="1">
                <a:latin typeface="Calibri Light"/>
                <a:cs typeface="Calibri"/>
              </a:rPr>
              <a:t>comidas</a:t>
            </a:r>
            <a:r>
              <a:rPr lang="en-US" sz="2000" dirty="0">
                <a:latin typeface="Calibri Light"/>
                <a:cs typeface="Calibri"/>
              </a:rPr>
              <a:t>) and 4 puddings/desserts (</a:t>
            </a:r>
            <a:r>
              <a:rPr lang="en-US" sz="2000" dirty="0" err="1">
                <a:latin typeface="Calibri Light"/>
                <a:cs typeface="Calibri"/>
              </a:rPr>
              <a:t>postres</a:t>
            </a:r>
            <a:r>
              <a:rPr lang="en-US" sz="2000" dirty="0">
                <a:latin typeface="Calibri Light"/>
                <a:cs typeface="Calibri"/>
              </a:rPr>
              <a:t>).</a:t>
            </a:r>
          </a:p>
          <a:p>
            <a:pPr marL="0" indent="0">
              <a:buNone/>
            </a:pPr>
            <a:r>
              <a:rPr lang="en-US" sz="2000" dirty="0">
                <a:latin typeface="Calibri Light"/>
                <a:cs typeface="Calibri"/>
              </a:rPr>
              <a:t>I've tried to make it easier for you to do at home. You can look up different sandwich fillings and </a:t>
            </a:r>
            <a:r>
              <a:rPr lang="en-US" sz="2000" dirty="0" err="1">
                <a:latin typeface="Calibri Light"/>
                <a:cs typeface="Calibri"/>
              </a:rPr>
              <a:t>flavours</a:t>
            </a:r>
            <a:r>
              <a:rPr lang="en-US" sz="2000" dirty="0">
                <a:latin typeface="Calibri Light"/>
                <a:cs typeface="Calibri"/>
              </a:rPr>
              <a:t> of ice-cream on Google Translate.</a:t>
            </a:r>
          </a:p>
          <a:p>
            <a:pPr marL="0" indent="0">
              <a:buNone/>
            </a:pPr>
            <a:r>
              <a:rPr lang="en-US" sz="2000" b="1" dirty="0">
                <a:latin typeface="Calibri Light"/>
                <a:cs typeface="Calibri"/>
              </a:rPr>
              <a:t>The structure for these would be:</a:t>
            </a:r>
          </a:p>
          <a:p>
            <a:pPr marL="0" indent="0">
              <a:buNone/>
            </a:pPr>
            <a:r>
              <a:rPr lang="en-US" sz="2000" dirty="0">
                <a:latin typeface="Calibri Light"/>
                <a:cs typeface="Calibri"/>
              </a:rPr>
              <a:t>A ham sandwich in Spanish would be 'a sandwich of ham'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0070C0"/>
                </a:solidFill>
                <a:latin typeface="Calibri Light"/>
                <a:cs typeface="Calibri"/>
              </a:rPr>
              <a:t>Un </a:t>
            </a:r>
            <a:r>
              <a:rPr lang="en-US" sz="2000" dirty="0" err="1">
                <a:solidFill>
                  <a:srgbClr val="0070C0"/>
                </a:solidFill>
                <a:latin typeface="Calibri Light"/>
                <a:cs typeface="Calibri"/>
              </a:rPr>
              <a:t>bocadillo</a:t>
            </a:r>
            <a:r>
              <a:rPr lang="en-US" sz="2000" dirty="0">
                <a:solidFill>
                  <a:srgbClr val="0070C0"/>
                </a:solidFill>
                <a:latin typeface="Calibri Light"/>
                <a:cs typeface="Calibri"/>
              </a:rPr>
              <a:t> de jamon; </a:t>
            </a:r>
            <a:r>
              <a:rPr lang="en-US" sz="2000" dirty="0">
                <a:latin typeface="Calibri Light"/>
                <a:cs typeface="Calibri"/>
              </a:rPr>
              <a:t>NOT un jamon </a:t>
            </a:r>
            <a:r>
              <a:rPr lang="en-US" sz="2000" dirty="0" err="1">
                <a:latin typeface="Calibri Light"/>
                <a:cs typeface="Calibri"/>
              </a:rPr>
              <a:t>bocadillo</a:t>
            </a:r>
          </a:p>
          <a:p>
            <a:pPr marL="0" indent="0">
              <a:buNone/>
            </a:pPr>
            <a:r>
              <a:rPr lang="en-US" sz="2000" dirty="0">
                <a:latin typeface="Calibri Light"/>
                <a:cs typeface="Calibri"/>
              </a:rPr>
              <a:t>Chocolate ice-cream would be 'an ice-cream of chocolate'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0070C0"/>
                </a:solidFill>
                <a:latin typeface="Calibri Light"/>
                <a:cs typeface="Calibri"/>
              </a:rPr>
              <a:t>Un </a:t>
            </a:r>
            <a:r>
              <a:rPr lang="en-US" sz="2000" dirty="0" err="1">
                <a:solidFill>
                  <a:srgbClr val="0070C0"/>
                </a:solidFill>
                <a:latin typeface="Calibri Light"/>
                <a:cs typeface="Calibri"/>
              </a:rPr>
              <a:t>helado</a:t>
            </a:r>
            <a:r>
              <a:rPr lang="en-US" sz="2000" dirty="0">
                <a:solidFill>
                  <a:srgbClr val="0070C0"/>
                </a:solidFill>
                <a:latin typeface="Calibri Light"/>
                <a:cs typeface="Calibri"/>
              </a:rPr>
              <a:t> de chocolate; </a:t>
            </a:r>
            <a:r>
              <a:rPr lang="en-US" sz="2000" dirty="0">
                <a:latin typeface="Calibri Light"/>
                <a:cs typeface="Calibri"/>
              </a:rPr>
              <a:t>NOT un chocolate </a:t>
            </a:r>
            <a:r>
              <a:rPr lang="en-US" sz="2000" dirty="0" err="1">
                <a:latin typeface="Calibri Light"/>
                <a:cs typeface="Calibri"/>
              </a:rPr>
              <a:t>helado</a:t>
            </a:r>
            <a:endParaRPr lang="en-US" sz="2000" dirty="0">
              <a:latin typeface="Calibri Ligh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22925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E5AF3-0690-4977-8646-0FDF7481A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 Light"/>
              </a:rPr>
              <a:t>Las </a:t>
            </a:r>
            <a:r>
              <a:rPr lang="en-US" dirty="0" err="1">
                <a:latin typeface="Calibri"/>
                <a:cs typeface="Calibri Light"/>
              </a:rPr>
              <a:t>vacaciones</a:t>
            </a:r>
            <a:endParaRPr lang="en-US" dirty="0" err="1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000B80-8BC1-4875-8E3C-965B0C5436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Calibri Light"/>
                <a:ea typeface="+mn-lt"/>
                <a:cs typeface="+mn-lt"/>
              </a:rPr>
              <a:t>Write your menu out neatly on the sheet in Spanish, draw a picture in the next column and then you can decorate the border.</a:t>
            </a:r>
          </a:p>
          <a:p>
            <a:r>
              <a:rPr lang="en-US" dirty="0">
                <a:latin typeface="Calibri Light"/>
                <a:ea typeface="+mn-lt"/>
                <a:cs typeface="+mn-lt"/>
              </a:rPr>
              <a:t>If you don't have access to a printer, you can write it straight into your home learning book or on some paper.</a:t>
            </a:r>
          </a:p>
          <a:p>
            <a:r>
              <a:rPr lang="en-US" dirty="0">
                <a:latin typeface="Calibri Light"/>
                <a:cs typeface="Calibri"/>
              </a:rPr>
              <a:t>If you want to send me your work then I would love to see it. Send it to your class e-mail and </a:t>
            </a:r>
            <a:r>
              <a:rPr lang="en-US" dirty="0" err="1">
                <a:latin typeface="Calibri Light"/>
                <a:cs typeface="Calibri"/>
              </a:rPr>
              <a:t>Mr</a:t>
            </a:r>
            <a:r>
              <a:rPr lang="en-US" dirty="0">
                <a:latin typeface="Calibri Light"/>
                <a:cs typeface="Calibri"/>
              </a:rPr>
              <a:t> McKeown will forward it on to me.</a:t>
            </a:r>
          </a:p>
        </p:txBody>
      </p:sp>
    </p:spTree>
    <p:extLst>
      <p:ext uri="{BB962C8B-B14F-4D97-AF65-F5344CB8AC3E}">
        <p14:creationId xmlns:p14="http://schemas.microsoft.com/office/powerpoint/2010/main" val="2628639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D91A-30CE-4813-B315-DF3E14D40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>
                <a:latin typeface="Calibri"/>
                <a:cs typeface="Calibri Light"/>
              </a:rPr>
              <a:t>Las </a:t>
            </a:r>
            <a:r>
              <a:rPr lang="en-US" sz="6000" dirty="0" err="1">
                <a:latin typeface="Calibri"/>
                <a:cs typeface="Calibri Light"/>
              </a:rPr>
              <a:t>bebidas</a:t>
            </a:r>
            <a:r>
              <a:rPr lang="en-US" sz="6000" dirty="0">
                <a:latin typeface="Calibri"/>
                <a:cs typeface="Calibri Light"/>
              </a:rPr>
              <a:t>-drinks</a:t>
            </a:r>
            <a:endParaRPr lang="en-US" sz="6000">
              <a:latin typeface="Calibri"/>
              <a:cs typeface="Calibri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F4D16F-A5A1-4638-90CE-E8A2A77D3F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800" dirty="0">
                <a:latin typeface="Calibri Light"/>
                <a:cs typeface="Calibri"/>
              </a:rPr>
              <a:t>Un </a:t>
            </a:r>
            <a:r>
              <a:rPr lang="en-US" sz="4800" dirty="0" err="1">
                <a:latin typeface="Calibri Light"/>
                <a:cs typeface="Calibri"/>
              </a:rPr>
              <a:t>zumo</a:t>
            </a:r>
            <a:r>
              <a:rPr lang="en-US" sz="4800" dirty="0">
                <a:latin typeface="Calibri Light"/>
                <a:cs typeface="Calibri"/>
              </a:rPr>
              <a:t> - juice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7" name="Picture 7" descr="A picture containing cup, beverage, glass, orange&#10;&#10;Description automatically generated">
            <a:extLst>
              <a:ext uri="{FF2B5EF4-FFF2-40B4-BE49-F238E27FC236}">
                <a16:creationId xmlns:a16="http://schemas.microsoft.com/office/drawing/2014/main" id="{6364C2D8-BC25-4F2D-8AC2-56A4475BC44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65994" y="3059113"/>
            <a:ext cx="4583905" cy="2409824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045EA1-CE19-4674-9587-8ABC62B399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>
                <a:latin typeface="Calibri Light"/>
                <a:cs typeface="Calibri"/>
              </a:rPr>
              <a:t> </a:t>
            </a:r>
            <a:r>
              <a:rPr lang="en-US" sz="4800" dirty="0">
                <a:latin typeface="Calibri Light"/>
                <a:cs typeface="Calibri"/>
              </a:rPr>
              <a:t>Una coca </a:t>
            </a:r>
          </a:p>
        </p:txBody>
      </p:sp>
      <p:pic>
        <p:nvPicPr>
          <p:cNvPr id="8" name="Picture 8" descr="A picture containing beverage, soft drink, plastic, can&#10;&#10;Description automatically generated">
            <a:extLst>
              <a:ext uri="{FF2B5EF4-FFF2-40B4-BE49-F238E27FC236}">
                <a16:creationId xmlns:a16="http://schemas.microsoft.com/office/drawing/2014/main" id="{D0D96DA8-CE47-42A2-AD51-719ECAF75102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854032" y="3061495"/>
            <a:ext cx="3819523" cy="2559842"/>
          </a:xfrm>
        </p:spPr>
      </p:pic>
    </p:spTree>
    <p:extLst>
      <p:ext uri="{BB962C8B-B14F-4D97-AF65-F5344CB8AC3E}">
        <p14:creationId xmlns:p14="http://schemas.microsoft.com/office/powerpoint/2010/main" val="22615659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ACEB5-ED49-4F39-93A0-6FF45DCDF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36562"/>
            <a:ext cx="10527506" cy="1456532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Calibri"/>
                <a:cs typeface="Calibri"/>
              </a:rPr>
              <a:t/>
            </a:r>
            <a:br>
              <a:rPr lang="en-US" dirty="0">
                <a:latin typeface="Calibri"/>
                <a:cs typeface="Calibri"/>
              </a:rPr>
            </a:br>
            <a:r>
              <a:rPr lang="en-US" dirty="0">
                <a:latin typeface="Calibri"/>
                <a:cs typeface="Calibri"/>
              </a:rPr>
              <a:t/>
            </a:r>
            <a:br>
              <a:rPr lang="en-US" dirty="0">
                <a:latin typeface="Calibri"/>
                <a:cs typeface="Calibri"/>
              </a:rPr>
            </a:br>
            <a:r>
              <a:rPr lang="en-US" dirty="0">
                <a:latin typeface="Calibri"/>
                <a:cs typeface="Calibri"/>
              </a:rPr>
              <a:t/>
            </a:r>
            <a:br>
              <a:rPr lang="en-US" dirty="0">
                <a:latin typeface="Calibri"/>
                <a:cs typeface="Calibri"/>
              </a:rPr>
            </a:br>
            <a:r>
              <a:rPr lang="en-US" sz="6000" dirty="0">
                <a:latin typeface="Calibri"/>
                <a:cs typeface="Calibri"/>
              </a:rPr>
              <a:t>Las </a:t>
            </a:r>
            <a:r>
              <a:rPr lang="en-US" sz="6000" dirty="0" err="1">
                <a:latin typeface="Calibri"/>
                <a:cs typeface="Calibri"/>
              </a:rPr>
              <a:t>bebidas</a:t>
            </a:r>
            <a:r>
              <a:rPr lang="en-US" sz="6000" dirty="0">
                <a:latin typeface="Calibri"/>
                <a:cs typeface="Calibri"/>
              </a:rPr>
              <a:t>-drinks</a:t>
            </a:r>
            <a:endParaRPr lang="en-US" sz="6000" dirty="0">
              <a:ea typeface="+mj-lt"/>
              <a:cs typeface="+mj-lt"/>
            </a:endParaRPr>
          </a:p>
          <a:p>
            <a:endParaRPr lang="en-US" dirty="0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76FBF4-4FD6-44B3-8B10-465EA1F745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83569"/>
            <a:ext cx="5157787" cy="931068"/>
          </a:xfrm>
        </p:spPr>
        <p:txBody>
          <a:bodyPr>
            <a:norm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Un </a:t>
            </a:r>
            <a:r>
              <a:rPr lang="en-US" sz="4800" dirty="0" err="1">
                <a:latin typeface="Calibri Light"/>
                <a:cs typeface="Calibri"/>
              </a:rPr>
              <a:t>agua</a:t>
            </a:r>
            <a:r>
              <a:rPr lang="en-US" sz="4800" dirty="0">
                <a:latin typeface="Calibri Light"/>
                <a:cs typeface="Calibri"/>
              </a:rPr>
              <a:t> - water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7" name="Picture 7" descr="A picture containing glass&#10;&#10;Description automatically generated">
            <a:extLst>
              <a:ext uri="{FF2B5EF4-FFF2-40B4-BE49-F238E27FC236}">
                <a16:creationId xmlns:a16="http://schemas.microsoft.com/office/drawing/2014/main" id="{F3588BB6-E759-4780-9461-92BF048BCF7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032670" y="3037681"/>
            <a:ext cx="4533898" cy="2738437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489FF0-E3BB-4675-8BC2-739BDBA8C1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83569"/>
            <a:ext cx="5183188" cy="823912"/>
          </a:xfrm>
        </p:spPr>
        <p:txBody>
          <a:bodyPr>
            <a:norm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Una </a:t>
            </a:r>
            <a:r>
              <a:rPr lang="en-US" sz="4800" dirty="0" err="1">
                <a:latin typeface="Calibri Light"/>
                <a:cs typeface="Calibri"/>
              </a:rPr>
              <a:t>limonada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0981C485-2222-4629-9006-C6A36D105A5C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906419" y="2501900"/>
            <a:ext cx="3821905" cy="3178968"/>
          </a:xfrm>
        </p:spPr>
      </p:pic>
    </p:spTree>
    <p:extLst>
      <p:ext uri="{BB962C8B-B14F-4D97-AF65-F5344CB8AC3E}">
        <p14:creationId xmlns:p14="http://schemas.microsoft.com/office/powerpoint/2010/main" val="40696360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E7EFC-3468-4F86-8434-895BFA0B5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dirty="0">
                <a:latin typeface="Calibri"/>
                <a:cs typeface="Calibri"/>
              </a:rPr>
              <a:t>Las </a:t>
            </a:r>
            <a:r>
              <a:rPr lang="en-US" sz="5400" dirty="0" err="1">
                <a:latin typeface="Calibri"/>
                <a:cs typeface="Calibri"/>
              </a:rPr>
              <a:t>bebidas</a:t>
            </a:r>
            <a:r>
              <a:rPr lang="en-US" sz="5400" dirty="0">
                <a:latin typeface="Calibri"/>
                <a:cs typeface="Calibri"/>
              </a:rPr>
              <a:t>-drinks</a:t>
            </a:r>
            <a:endParaRPr lang="en-US" sz="5400">
              <a:latin typeface="Calibri"/>
              <a:ea typeface="+mj-lt"/>
              <a:cs typeface="+mj-lt"/>
            </a:endParaRPr>
          </a:p>
          <a:p>
            <a:endParaRPr lang="en-US" sz="5400" dirty="0">
              <a:latin typeface="Calibri"/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4917F9-3B22-4070-9390-D7E3D5A55E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sz="4000" dirty="0">
                <a:latin typeface="Calibri Light"/>
                <a:cs typeface="Calibri"/>
              </a:rPr>
              <a:t>Un chocolate caliente</a:t>
            </a:r>
            <a:endParaRPr lang="en-US" sz="4000">
              <a:latin typeface="Calibri Light"/>
              <a:cs typeface="Calibri Light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CF719557-73EC-49EB-9488-4BDF78ECBDC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606551" y="2656682"/>
            <a:ext cx="3326605" cy="3321843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9BD019-C874-44EA-BD75-B3AC8D9E19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Calibri Light"/>
                <a:cs typeface="Calibri"/>
              </a:rPr>
              <a:t>Un batido</a:t>
            </a:r>
            <a:endParaRPr lang="en-US" sz="4000">
              <a:latin typeface="Calibri Light"/>
              <a:cs typeface="Calibri Light"/>
            </a:endParaRP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F1A48F53-545C-4C24-8342-1353AB2712E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7342188" y="2394745"/>
            <a:ext cx="2676524" cy="2905124"/>
          </a:xfrm>
        </p:spPr>
      </p:pic>
    </p:spTree>
    <p:extLst>
      <p:ext uri="{BB962C8B-B14F-4D97-AF65-F5344CB8AC3E}">
        <p14:creationId xmlns:p14="http://schemas.microsoft.com/office/powerpoint/2010/main" val="40819068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B1336-C0C9-4F0A-B4A3-F41E04E11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27506" cy="730251"/>
          </a:xfrm>
        </p:spPr>
        <p:txBody>
          <a:bodyPr>
            <a:normAutofit fontScale="90000"/>
          </a:bodyPr>
          <a:lstStyle/>
          <a:p>
            <a:r>
              <a:rPr lang="en-US" sz="6000" dirty="0">
                <a:latin typeface="Calibri"/>
                <a:cs typeface="Calibri"/>
              </a:rPr>
              <a:t/>
            </a:r>
            <a:br>
              <a:rPr lang="en-US" sz="6000" dirty="0">
                <a:latin typeface="Calibri"/>
                <a:cs typeface="Calibri"/>
              </a:rPr>
            </a:br>
            <a:r>
              <a:rPr lang="en-US" sz="6000" dirty="0">
                <a:latin typeface="Calibri"/>
                <a:cs typeface="Calibri"/>
              </a:rPr>
              <a:t/>
            </a:r>
            <a:br>
              <a:rPr lang="en-US" sz="6000" dirty="0">
                <a:latin typeface="Calibri"/>
                <a:cs typeface="Calibri"/>
              </a:rPr>
            </a:br>
            <a:r>
              <a:rPr lang="en-US" sz="6000" dirty="0">
                <a:latin typeface="Calibri"/>
                <a:cs typeface="Calibri"/>
              </a:rPr>
              <a:t/>
            </a:r>
            <a:br>
              <a:rPr lang="en-US" sz="6000" dirty="0">
                <a:latin typeface="Calibri"/>
                <a:cs typeface="Calibri"/>
              </a:rPr>
            </a:br>
            <a:r>
              <a:rPr lang="en-US" sz="6000" dirty="0">
                <a:latin typeface="Calibri"/>
                <a:cs typeface="Calibri"/>
              </a:rPr>
              <a:t>Las </a:t>
            </a:r>
            <a:r>
              <a:rPr lang="en-US" sz="6000" dirty="0" err="1">
                <a:latin typeface="Calibri"/>
                <a:cs typeface="Calibri"/>
              </a:rPr>
              <a:t>bebidas</a:t>
            </a:r>
            <a:r>
              <a:rPr lang="en-US" sz="6000" dirty="0">
                <a:latin typeface="Calibri"/>
                <a:cs typeface="Calibri"/>
              </a:rPr>
              <a:t>-drinks</a:t>
            </a:r>
            <a:endParaRPr lang="en-US" sz="6000" dirty="0">
              <a:ea typeface="+mj-lt"/>
              <a:cs typeface="+mj-lt"/>
            </a:endParaRPr>
          </a:p>
          <a:p>
            <a:endParaRPr lang="en-US" dirty="0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8E409F-20F1-433C-BB11-3AC7A4A54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cs typeface="Calibri" panose="020F0502020204030204"/>
              </a:rPr>
              <a:t> </a:t>
            </a:r>
            <a:r>
              <a:rPr lang="en-US" sz="4800" dirty="0">
                <a:latin typeface="Calibri Light"/>
                <a:cs typeface="Calibri" panose="020F0502020204030204"/>
              </a:rPr>
              <a:t>Un café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611E88F2-BEAF-4B49-8BF4-4C06E172C96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256507" y="2718594"/>
            <a:ext cx="4205286" cy="3162299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932CC2-B448-4D0F-8AF3-CAE8C0CD60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 vert="horz" lIns="91440" tIns="45720" rIns="91440" bIns="45720" rtlCol="0" anchor="b">
            <a:noAutofit/>
          </a:bodyPr>
          <a:lstStyle/>
          <a:p>
            <a:endParaRPr lang="en-US" dirty="0">
              <a:ea typeface="+mn-lt"/>
              <a:cs typeface="+mn-lt"/>
            </a:endParaRPr>
          </a:p>
          <a:p>
            <a:r>
              <a:rPr lang="en-US" sz="4800" dirty="0">
                <a:latin typeface="Calibri Light"/>
                <a:cs typeface="Calibri"/>
              </a:rPr>
              <a:t>Un </a:t>
            </a:r>
            <a:r>
              <a:rPr lang="en-US" sz="4800" dirty="0" err="1">
                <a:latin typeface="Calibri Light"/>
                <a:cs typeface="Calibri"/>
              </a:rPr>
              <a:t>té</a:t>
            </a:r>
            <a:endParaRPr lang="en-US" sz="4800" dirty="0">
              <a:latin typeface="Calibri Light"/>
              <a:cs typeface="Calibri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70492F-E256-4837-8AAE-E7C3EEECC825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>
              <a:cs typeface="Calibri" panose="020F050202020403020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5C8CA15-A4FA-44C2-8833-65C0A0A12C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8232" y="2875757"/>
            <a:ext cx="4762499" cy="2693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2649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3CD3D-B9E0-49F9-B24C-568DCEBBE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>
                <a:latin typeface="Calibri"/>
                <a:cs typeface="Calibri Light"/>
              </a:rPr>
              <a:t>Las </a:t>
            </a:r>
            <a:r>
              <a:rPr lang="en-US" sz="6000" dirty="0" err="1">
                <a:latin typeface="Calibri"/>
                <a:cs typeface="Calibri Light"/>
              </a:rPr>
              <a:t>comidas</a:t>
            </a:r>
            <a:r>
              <a:rPr lang="en-US" sz="6000" dirty="0">
                <a:latin typeface="Calibri"/>
                <a:cs typeface="Calibri Light"/>
              </a:rPr>
              <a:t>-food</a:t>
            </a:r>
            <a:endParaRPr lang="en-US" sz="6000">
              <a:latin typeface="Calibri"/>
              <a:cs typeface="Calibri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004444-0ACD-4926-8E08-3B99620EF8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800" dirty="0">
                <a:latin typeface="Calibri Light"/>
                <a:cs typeface="Calibri"/>
              </a:rPr>
              <a:t>Un </a:t>
            </a:r>
            <a:r>
              <a:rPr lang="en-US" sz="4800" dirty="0" err="1">
                <a:latin typeface="Calibri Light"/>
                <a:cs typeface="Calibri"/>
              </a:rPr>
              <a:t>bocadillo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49BADDE4-9C82-4AB9-B249-CB976705770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549400" y="2501901"/>
            <a:ext cx="3095624" cy="3071811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329D59-55E5-4EA6-8A39-9DE7721816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4800" dirty="0">
                <a:latin typeface="Calibri Light"/>
                <a:cs typeface="Calibri"/>
              </a:rPr>
              <a:t>Una </a:t>
            </a:r>
            <a:r>
              <a:rPr lang="en-US" sz="4800" dirty="0" err="1">
                <a:latin typeface="Calibri Light"/>
                <a:cs typeface="Calibri"/>
              </a:rPr>
              <a:t>hamburguesa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29252A75-A741-4446-A16D-9C96D6262197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168232" y="2620963"/>
            <a:ext cx="4202905" cy="2797968"/>
          </a:xfrm>
        </p:spPr>
      </p:pic>
    </p:spTree>
    <p:extLst>
      <p:ext uri="{BB962C8B-B14F-4D97-AF65-F5344CB8AC3E}">
        <p14:creationId xmlns:p14="http://schemas.microsoft.com/office/powerpoint/2010/main" val="26267497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7E2B9-2972-4FA8-B561-CF87740AD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dirty="0">
                <a:latin typeface="Calibri"/>
                <a:cs typeface="Calibri"/>
              </a:rPr>
              <a:t>Las </a:t>
            </a:r>
            <a:r>
              <a:rPr lang="en-US" sz="5400" dirty="0" err="1">
                <a:latin typeface="Calibri"/>
                <a:cs typeface="Calibri"/>
              </a:rPr>
              <a:t>comidas</a:t>
            </a:r>
            <a:r>
              <a:rPr lang="en-US" sz="5400" dirty="0">
                <a:latin typeface="Calibri"/>
                <a:cs typeface="Calibri"/>
              </a:rPr>
              <a:t>-food</a:t>
            </a:r>
            <a:endParaRPr lang="en-US" sz="5400">
              <a:latin typeface="Calibri"/>
              <a:ea typeface="+mj-lt"/>
              <a:cs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50ED7E-8A69-427A-9FF3-D8ACA54262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800" dirty="0">
                <a:latin typeface="Calibri Light"/>
                <a:cs typeface="Calibri"/>
              </a:rPr>
              <a:t>Una </a:t>
            </a:r>
            <a:r>
              <a:rPr lang="en-US" sz="4800" dirty="0" err="1">
                <a:latin typeface="Calibri Light"/>
                <a:cs typeface="Calibri"/>
              </a:rPr>
              <a:t>sopa</a:t>
            </a:r>
            <a:endParaRPr lang="en-US" sz="4800">
              <a:latin typeface="Calibri Light"/>
              <a:cs typeface="Calibri Light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8C99CC-9D5F-4FD5-9DA3-873A294288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Un tostado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AFD2F3BD-162C-4518-850C-8911C5214457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780213" y="2787651"/>
            <a:ext cx="4086224" cy="2857499"/>
          </a:xfr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C2B6DC8B-B6AF-4072-AE33-0E14D2597A2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216025" y="2692401"/>
            <a:ext cx="4143374" cy="3107530"/>
          </a:xfrm>
        </p:spPr>
      </p:pic>
    </p:spTree>
    <p:extLst>
      <p:ext uri="{BB962C8B-B14F-4D97-AF65-F5344CB8AC3E}">
        <p14:creationId xmlns:p14="http://schemas.microsoft.com/office/powerpoint/2010/main" val="5198023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28A24-CDB9-44FB-86C9-8D5BF4866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>
                <a:latin typeface="Calibri"/>
                <a:cs typeface="Calibri"/>
              </a:rPr>
              <a:t>Las </a:t>
            </a:r>
            <a:r>
              <a:rPr lang="en-US" sz="6000" dirty="0" err="1">
                <a:latin typeface="Calibri"/>
                <a:cs typeface="Calibri"/>
              </a:rPr>
              <a:t>comidas</a:t>
            </a:r>
            <a:r>
              <a:rPr lang="en-US" sz="6000" dirty="0">
                <a:latin typeface="Calibri"/>
                <a:cs typeface="Calibri"/>
              </a:rPr>
              <a:t>-food</a:t>
            </a:r>
            <a:endParaRPr lang="en-US" sz="6000" dirty="0">
              <a:ea typeface="+mj-lt"/>
              <a:cs typeface="+mj-lt"/>
            </a:endParaRPr>
          </a:p>
          <a:p>
            <a:endParaRPr lang="en-US" dirty="0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AE2721-2987-4B8E-8F22-CB353D0305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Una pizza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7" name="Picture 7" descr="A picture containing pizza, food, slice, dish&#10;&#10;Description automatically generated">
            <a:extLst>
              <a:ext uri="{FF2B5EF4-FFF2-40B4-BE49-F238E27FC236}">
                <a16:creationId xmlns:a16="http://schemas.microsoft.com/office/drawing/2014/main" id="{E45291C7-97B4-4A1D-8219-19C969CFEFB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227932" y="2882901"/>
            <a:ext cx="4083842" cy="272653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6DBD45-46DD-486D-901E-06DE9E6CFA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La pasta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92220FA3-7264-4D55-83F5-719C9D4E48BF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7144545" y="2728120"/>
            <a:ext cx="3333748" cy="3333748"/>
          </a:xfrm>
        </p:spPr>
      </p:pic>
    </p:spTree>
    <p:extLst>
      <p:ext uri="{BB962C8B-B14F-4D97-AF65-F5344CB8AC3E}">
        <p14:creationId xmlns:p14="http://schemas.microsoft.com/office/powerpoint/2010/main" val="18092176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3B5A2-A55A-493C-B485-CEF5C2BCF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>
                <a:latin typeface="Calibri"/>
                <a:cs typeface="Calibri"/>
              </a:rPr>
              <a:t>Las </a:t>
            </a:r>
            <a:r>
              <a:rPr lang="en-US" sz="6000" dirty="0" err="1">
                <a:latin typeface="Calibri"/>
                <a:cs typeface="Calibri"/>
              </a:rPr>
              <a:t>comidas</a:t>
            </a:r>
            <a:r>
              <a:rPr lang="en-US" sz="6000" dirty="0">
                <a:latin typeface="Calibri"/>
                <a:cs typeface="Calibri"/>
              </a:rPr>
              <a:t>-food</a:t>
            </a:r>
            <a:endParaRPr lang="en-US" sz="6000" dirty="0">
              <a:ea typeface="+mj-lt"/>
              <a:cs typeface="+mj-lt"/>
            </a:endParaRPr>
          </a:p>
          <a:p>
            <a:endParaRPr lang="en-US" dirty="0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49C6A6-5F45-49FF-88F2-8D386BD8C4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Una ensalada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B41CDF53-28EF-490C-AF91-C728C835AA9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242219" y="2799557"/>
            <a:ext cx="4293393" cy="3059905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DFA613-FB05-4A7B-BBB7-6F17B4AD33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4800" dirty="0">
                <a:latin typeface="Calibri Light"/>
                <a:cs typeface="Calibri"/>
              </a:rPr>
              <a:t> Unas patatas </a:t>
            </a:r>
            <a:r>
              <a:rPr lang="en-US" sz="4800" dirty="0" err="1">
                <a:latin typeface="Calibri Light"/>
                <a:cs typeface="Calibri"/>
              </a:rPr>
              <a:t>fritas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8" name="Picture 8" descr="A basket of french fries&#10;&#10;Description automatically generated">
            <a:extLst>
              <a:ext uri="{FF2B5EF4-FFF2-40B4-BE49-F238E27FC236}">
                <a16:creationId xmlns:a16="http://schemas.microsoft.com/office/drawing/2014/main" id="{6A644E59-2D92-4D01-A2F5-6D49DE98FF01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744495" y="2859088"/>
            <a:ext cx="4157661" cy="3059905"/>
          </a:xfrm>
        </p:spPr>
      </p:pic>
    </p:spTree>
    <p:extLst>
      <p:ext uri="{BB962C8B-B14F-4D97-AF65-F5344CB8AC3E}">
        <p14:creationId xmlns:p14="http://schemas.microsoft.com/office/powerpoint/2010/main" val="27123070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17D84-30A0-4ACE-9E24-0BF8A3109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>
                <a:latin typeface="Calibri"/>
                <a:cs typeface="Calibri"/>
              </a:rPr>
              <a:t>Las </a:t>
            </a:r>
            <a:r>
              <a:rPr lang="en-US" sz="6000" dirty="0" err="1">
                <a:latin typeface="Calibri"/>
                <a:cs typeface="Calibri"/>
              </a:rPr>
              <a:t>comidas</a:t>
            </a:r>
            <a:r>
              <a:rPr lang="en-US" sz="6000" dirty="0">
                <a:latin typeface="Calibri"/>
                <a:cs typeface="Calibri"/>
              </a:rPr>
              <a:t>-food</a:t>
            </a:r>
            <a:endParaRPr lang="en-US" sz="6000">
              <a:latin typeface="Calibri"/>
              <a:ea typeface="+mj-lt"/>
              <a:cs typeface="+mj-lt"/>
            </a:endParaRPr>
          </a:p>
          <a:p>
            <a:endParaRPr lang="en-US" dirty="0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AA0A5F-96C1-4C74-8541-2E1C256267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 Una tortilla</a:t>
            </a:r>
            <a:endParaRPr lang="en-US" sz="4800" dirty="0">
              <a:latin typeface="Calibri Light"/>
              <a:cs typeface="Calibri Light"/>
            </a:endParaRPr>
          </a:p>
        </p:txBody>
      </p:sp>
      <p:pic>
        <p:nvPicPr>
          <p:cNvPr id="7" name="Picture 7" descr="A picture containing food&#10;&#10;Description automatically generated">
            <a:extLst>
              <a:ext uri="{FF2B5EF4-FFF2-40B4-BE49-F238E27FC236}">
                <a16:creationId xmlns:a16="http://schemas.microsoft.com/office/drawing/2014/main" id="{6F52BDD9-5AE1-4FD6-BD47-328F319AEE3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073151" y="2785269"/>
            <a:ext cx="4512467" cy="3005136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FA7C08-FBBE-4389-A9E8-3CB2B92CB1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Las tapas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CD8B4C04-7E09-43A8-BFD2-F09C4934AD8B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608763" y="2906713"/>
            <a:ext cx="4357687" cy="2881312"/>
          </a:xfrm>
        </p:spPr>
      </p:pic>
    </p:spTree>
    <p:extLst>
      <p:ext uri="{BB962C8B-B14F-4D97-AF65-F5344CB8AC3E}">
        <p14:creationId xmlns:p14="http://schemas.microsoft.com/office/powerpoint/2010/main" val="7544775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9EAF4-44DA-44A0-AF6F-0AAE086BA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dirty="0">
                <a:latin typeface="Calibri"/>
                <a:cs typeface="Calibri"/>
              </a:rPr>
              <a:t>Las </a:t>
            </a:r>
            <a:r>
              <a:rPr lang="en-US" sz="5400" dirty="0" err="1">
                <a:latin typeface="Calibri"/>
                <a:cs typeface="Calibri"/>
              </a:rPr>
              <a:t>comidas</a:t>
            </a:r>
            <a:r>
              <a:rPr lang="en-US" sz="5400" dirty="0">
                <a:latin typeface="Calibri"/>
                <a:cs typeface="Calibri"/>
              </a:rPr>
              <a:t>-food</a:t>
            </a:r>
            <a:endParaRPr lang="en-US" sz="5400" dirty="0">
              <a:ea typeface="+mj-lt"/>
              <a:cs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55A054-7E0B-4A51-B8A0-276C2C64E0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800" dirty="0">
                <a:latin typeface="Calibri Light"/>
                <a:cs typeface="Calibri"/>
              </a:rPr>
              <a:t>Unas </a:t>
            </a:r>
            <a:r>
              <a:rPr lang="en-US" sz="4800" dirty="0" err="1">
                <a:latin typeface="Calibri Light"/>
                <a:cs typeface="Calibri"/>
              </a:rPr>
              <a:t>salchichas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7" name="Picture 7" descr="A picture containing food, bowl, bread, pan&#10;&#10;Description automatically generated">
            <a:extLst>
              <a:ext uri="{FF2B5EF4-FFF2-40B4-BE49-F238E27FC236}">
                <a16:creationId xmlns:a16="http://schemas.microsoft.com/office/drawing/2014/main" id="{54D3CEE0-3252-4376-AE3F-8021E775AB9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77900" y="2971007"/>
            <a:ext cx="4548187" cy="2562223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374E34-E6A8-4A11-B97C-DF608BBF95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655B27-1F0D-45C6-9EC1-A22E1EB2AB6E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9559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EDF0D-171D-4F15-BB21-B7D94CB48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>
                <a:latin typeface="Calibri"/>
                <a:cs typeface="Calibri"/>
              </a:rPr>
              <a:t>Las </a:t>
            </a:r>
            <a:r>
              <a:rPr lang="en-US" sz="6000" dirty="0" err="1">
                <a:latin typeface="Calibri"/>
                <a:cs typeface="Calibri"/>
              </a:rPr>
              <a:t>comidas</a:t>
            </a:r>
            <a:r>
              <a:rPr lang="en-US" sz="6000" dirty="0">
                <a:latin typeface="Calibri"/>
                <a:cs typeface="Calibri"/>
              </a:rPr>
              <a:t>-food</a:t>
            </a:r>
            <a:endParaRPr lang="en-US" sz="6000">
              <a:latin typeface="Calibri"/>
              <a:ea typeface="+mj-lt"/>
              <a:cs typeface="+mj-lt"/>
            </a:endParaRPr>
          </a:p>
          <a:p>
            <a:endParaRPr lang="en-US" dirty="0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92D497-C4F1-48B7-A079-769D57B199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800" dirty="0">
                <a:latin typeface="Calibri Light"/>
                <a:cs typeface="Calibri"/>
              </a:rPr>
              <a:t>Un </a:t>
            </a:r>
            <a:r>
              <a:rPr lang="en-US" sz="4800" dirty="0" err="1">
                <a:latin typeface="Calibri Light"/>
                <a:cs typeface="Calibri"/>
              </a:rPr>
              <a:t>helado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7" name="Picture 7" descr="A picture containing food, pastry, meat, baked&#10;&#10;Description automatically generated">
            <a:extLst>
              <a:ext uri="{FF2B5EF4-FFF2-40B4-BE49-F238E27FC236}">
                <a16:creationId xmlns:a16="http://schemas.microsoft.com/office/drawing/2014/main" id="{6D81E353-53B0-4B60-A0FC-660FFBFBB37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249363" y="2616201"/>
            <a:ext cx="4350543" cy="3474242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291EDB-CF2A-45E2-BBBE-9461CB92D7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4800" dirty="0">
                <a:latin typeface="Calibri Light"/>
                <a:cs typeface="Calibri"/>
              </a:rPr>
              <a:t>Una </a:t>
            </a:r>
            <a:r>
              <a:rPr lang="en-US" sz="4800" dirty="0" err="1">
                <a:latin typeface="Calibri Light"/>
                <a:cs typeface="Calibri"/>
              </a:rPr>
              <a:t>tarta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8" name="Picture 8" descr="A picture containing cake, dessert, chocolate, table&#10;&#10;Description automatically generated">
            <a:extLst>
              <a:ext uri="{FF2B5EF4-FFF2-40B4-BE49-F238E27FC236}">
                <a16:creationId xmlns:a16="http://schemas.microsoft.com/office/drawing/2014/main" id="{EC43F4E7-2944-4416-BE9A-174B67D31AA6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7099301" y="2682876"/>
            <a:ext cx="3579017" cy="3579017"/>
          </a:xfrm>
        </p:spPr>
      </p:pic>
    </p:spTree>
    <p:extLst>
      <p:ext uri="{BB962C8B-B14F-4D97-AF65-F5344CB8AC3E}">
        <p14:creationId xmlns:p14="http://schemas.microsoft.com/office/powerpoint/2010/main" val="23030525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A4140-774D-4618-BB38-55DD21015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>
                <a:latin typeface="Calibri"/>
                <a:cs typeface="Calibri"/>
              </a:rPr>
              <a:t>Las </a:t>
            </a:r>
            <a:r>
              <a:rPr lang="en-US" sz="6000" dirty="0" err="1">
                <a:latin typeface="Calibri"/>
                <a:cs typeface="Calibri"/>
              </a:rPr>
              <a:t>comidas</a:t>
            </a:r>
            <a:r>
              <a:rPr lang="en-US" sz="6000" dirty="0">
                <a:latin typeface="Calibri"/>
                <a:cs typeface="Calibri"/>
              </a:rPr>
              <a:t>-food</a:t>
            </a:r>
            <a:endParaRPr lang="en-US" sz="6000">
              <a:ea typeface="+mj-lt"/>
              <a:cs typeface="+mj-lt"/>
            </a:endParaRPr>
          </a:p>
          <a:p>
            <a:endParaRPr lang="en-US" dirty="0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6FBDB9-35C2-4D35-879C-8B18908656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Los churros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9DD8EBC1-E30C-4702-B28F-2C6186E539C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561307" y="2501901"/>
            <a:ext cx="3417092" cy="3405186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39E173-7918-4B74-A78E-30B86BFB27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Las galletas - biscuits</a:t>
            </a:r>
            <a:endParaRPr lang="en-US" sz="4800">
              <a:latin typeface="Calibri Light"/>
              <a:cs typeface="Calibri Light"/>
            </a:endParaRPr>
          </a:p>
        </p:txBody>
      </p:sp>
      <p:pic>
        <p:nvPicPr>
          <p:cNvPr id="8" name="Picture 8" descr="A picture containing indoor, food, tray, dish&#10;&#10;Description automatically generated">
            <a:extLst>
              <a:ext uri="{FF2B5EF4-FFF2-40B4-BE49-F238E27FC236}">
                <a16:creationId xmlns:a16="http://schemas.microsoft.com/office/drawing/2014/main" id="{ADDBBAFB-389B-4FF0-9065-1953D377C96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792120" y="2556670"/>
            <a:ext cx="3633786" cy="3307555"/>
          </a:xfrm>
        </p:spPr>
      </p:pic>
    </p:spTree>
    <p:extLst>
      <p:ext uri="{BB962C8B-B14F-4D97-AF65-F5344CB8AC3E}">
        <p14:creationId xmlns:p14="http://schemas.microsoft.com/office/powerpoint/2010/main" val="35338915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4CED1-BAE1-4DAA-8139-66ACD43FE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>
                <a:latin typeface="Calibri"/>
                <a:cs typeface="Calibri"/>
              </a:rPr>
              <a:t>Las </a:t>
            </a:r>
            <a:r>
              <a:rPr lang="en-US" sz="6000" dirty="0" err="1">
                <a:latin typeface="Calibri"/>
                <a:cs typeface="Calibri"/>
              </a:rPr>
              <a:t>comidas</a:t>
            </a:r>
            <a:r>
              <a:rPr lang="en-US" sz="6000" dirty="0">
                <a:latin typeface="Calibri"/>
                <a:cs typeface="Calibri"/>
              </a:rPr>
              <a:t>-food</a:t>
            </a:r>
            <a:endParaRPr lang="en-US" sz="6000">
              <a:latin typeface="Calibri"/>
              <a:ea typeface="+mj-lt"/>
              <a:cs typeface="+mj-lt"/>
            </a:endParaRPr>
          </a:p>
          <a:p>
            <a:endParaRPr lang="en-US" dirty="0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EEA9A5-AAA9-4308-86DD-39E405C0D1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vert="horz" lIns="91440" tIns="45720" rIns="91440" bIns="45720" rtlCol="0" anchor="b">
            <a:noAutofit/>
          </a:bodyPr>
          <a:lstStyle/>
          <a:p>
            <a:r>
              <a:rPr lang="en-US" sz="4000" dirty="0">
                <a:latin typeface="Calibri Light"/>
                <a:cs typeface="Calibri"/>
              </a:rPr>
              <a:t>Los </a:t>
            </a:r>
            <a:r>
              <a:rPr lang="en-US" sz="4000" dirty="0" err="1">
                <a:latin typeface="Calibri Light"/>
                <a:cs typeface="Calibri"/>
              </a:rPr>
              <a:t>caramelos</a:t>
            </a:r>
            <a:r>
              <a:rPr lang="en-US" sz="4000" dirty="0">
                <a:latin typeface="Calibri Light"/>
                <a:cs typeface="Calibri"/>
              </a:rPr>
              <a:t> - sweets</a:t>
            </a:r>
            <a:endParaRPr lang="en-US" sz="4000">
              <a:latin typeface="Calibri Light"/>
              <a:cs typeface="Calibri Light"/>
            </a:endParaRPr>
          </a:p>
        </p:txBody>
      </p:sp>
      <p:pic>
        <p:nvPicPr>
          <p:cNvPr id="7" name="Picture 7" descr="A picture containing food, sweet, colorful, decorated&#10;&#10;Description automatically generated">
            <a:extLst>
              <a:ext uri="{FF2B5EF4-FFF2-40B4-BE49-F238E27FC236}">
                <a16:creationId xmlns:a16="http://schemas.microsoft.com/office/drawing/2014/main" id="{ED0CB7B9-EDD1-4619-A3D9-081A2492D48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251745" y="2899570"/>
            <a:ext cx="4119561" cy="2752723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754E13-E9F7-4639-803A-ED3523ACE9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4000" dirty="0">
                <a:latin typeface="Calibri Light"/>
                <a:cs typeface="Calibri"/>
              </a:rPr>
              <a:t>Una </a:t>
            </a:r>
            <a:r>
              <a:rPr lang="en-US" sz="4000" dirty="0" err="1">
                <a:latin typeface="Calibri Light"/>
                <a:cs typeface="Calibri"/>
              </a:rPr>
              <a:t>magdelena</a:t>
            </a:r>
            <a:endParaRPr lang="en-US" sz="4000">
              <a:latin typeface="Calibri Light"/>
              <a:cs typeface="Calibri Light"/>
            </a:endParaRPr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809C8501-62D8-4C74-979F-8028F99085AA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823076" y="3049588"/>
            <a:ext cx="4119561" cy="2750343"/>
          </a:xfrm>
        </p:spPr>
      </p:pic>
    </p:spTree>
    <p:extLst>
      <p:ext uri="{BB962C8B-B14F-4D97-AF65-F5344CB8AC3E}">
        <p14:creationId xmlns:p14="http://schemas.microsoft.com/office/powerpoint/2010/main" val="15424299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162</Words>
  <Application>Microsoft Office PowerPoint</Application>
  <PresentationFormat>Widescreen</PresentationFormat>
  <Paragraphs>82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Las vacaciones</vt:lpstr>
      <vt:lpstr>Las vacaciones Let's recap on last time</vt:lpstr>
      <vt:lpstr>Las vacaciones Let's recap on last time</vt:lpstr>
      <vt:lpstr>   LC: Can I create a Spanish café menu? </vt:lpstr>
      <vt:lpstr>Las vacaciones</vt:lpstr>
      <vt:lpstr>Las bebidas-drinks</vt:lpstr>
      <vt:lpstr>   Las bebidas-drinks </vt:lpstr>
      <vt:lpstr>Las bebidas-drinks </vt:lpstr>
      <vt:lpstr>   Las bebidas-drinks </vt:lpstr>
      <vt:lpstr>Las comidas-food</vt:lpstr>
      <vt:lpstr>Las comidas-food</vt:lpstr>
      <vt:lpstr>Las comidas-food </vt:lpstr>
      <vt:lpstr>Las comidas-food </vt:lpstr>
      <vt:lpstr>Las comidas-food </vt:lpstr>
      <vt:lpstr>Las comidas-food</vt:lpstr>
      <vt:lpstr>Las comidas-food </vt:lpstr>
      <vt:lpstr>Las comidas-food </vt:lpstr>
      <vt:lpstr>Las comidas-food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StaffLaws</cp:lastModifiedBy>
  <cp:revision>717</cp:revision>
  <dcterms:created xsi:type="dcterms:W3CDTF">2021-06-08T15:24:24Z</dcterms:created>
  <dcterms:modified xsi:type="dcterms:W3CDTF">2021-07-04T16:57:45Z</dcterms:modified>
</cp:coreProperties>
</file>