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20"/>
  </p:notesMasterIdLst>
  <p:sldIdLst>
    <p:sldId id="386" r:id="rId7"/>
    <p:sldId id="306" r:id="rId8"/>
    <p:sldId id="377" r:id="rId9"/>
    <p:sldId id="379" r:id="rId10"/>
    <p:sldId id="380" r:id="rId11"/>
    <p:sldId id="381" r:id="rId12"/>
    <p:sldId id="382" r:id="rId13"/>
    <p:sldId id="376" r:id="rId14"/>
    <p:sldId id="383" r:id="rId15"/>
    <p:sldId id="385" r:id="rId16"/>
    <p:sldId id="384" r:id="rId17"/>
    <p:sldId id="365" r:id="rId18"/>
    <p:sldId id="311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7" userDrawn="1">
          <p15:clr>
            <a:srgbClr val="A4A3A4"/>
          </p15:clr>
        </p15:guide>
        <p15:guide id="2" pos="138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  <p:cmAuthor id="3" name="Ian Davies" initials="ID" lastIdx="37" clrIdx="2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AFF"/>
    <a:srgbClr val="CCECFF"/>
    <a:srgbClr val="CC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3067"/>
        <p:guide pos="138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8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78EC6A2-6549-4E15-A3DF-48E55C7A8F75}"/>
    <pc:docChg chg="custSel delSld modSld">
      <pc:chgData name="James Clegg" userId="c6df1435-7a36-4b38-be4d-16e68e91152f" providerId="ADAL" clId="{E78EC6A2-6549-4E15-A3DF-48E55C7A8F75}" dt="2021-05-26T11:35:45.639" v="68"/>
      <pc:docMkLst>
        <pc:docMk/>
      </pc:docMkLst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463639803" sldId="296"/>
        </pc:sldMkLst>
      </pc:sldChg>
      <pc:sldChg chg="del">
        <pc:chgData name="James Clegg" userId="c6df1435-7a36-4b38-be4d-16e68e91152f" providerId="ADAL" clId="{E78EC6A2-6549-4E15-A3DF-48E55C7A8F75}" dt="2021-05-26T11:30:13.526" v="0" actId="2696"/>
        <pc:sldMkLst>
          <pc:docMk/>
          <pc:sldMk cId="3939627984" sldId="300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07109483" sldId="306"/>
        </pc:sldMkLst>
        <pc:picChg chg="del">
          <ac:chgData name="James Clegg" userId="c6df1435-7a36-4b38-be4d-16e68e91152f" providerId="ADAL" clId="{E78EC6A2-6549-4E15-A3DF-48E55C7A8F75}" dt="2021-05-26T11:30:15.561" v="1" actId="478"/>
          <ac:picMkLst>
            <pc:docMk/>
            <pc:sldMk cId="1807109483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32670784" sldId="308"/>
        </pc:sldMkLst>
        <pc:picChg chg="del">
          <ac:chgData name="James Clegg" userId="c6df1435-7a36-4b38-be4d-16e68e91152f" providerId="ADAL" clId="{E78EC6A2-6549-4E15-A3DF-48E55C7A8F75}" dt="2021-05-26T11:30:44.835" v="15" actId="478"/>
          <ac:picMkLst>
            <pc:docMk/>
            <pc:sldMk cId="1032670784" sldId="30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96642377" sldId="31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1854570" sldId="312"/>
        </pc:sldMkLst>
        <pc:picChg chg="del">
          <ac:chgData name="James Clegg" userId="c6df1435-7a36-4b38-be4d-16e68e91152f" providerId="ADAL" clId="{E78EC6A2-6549-4E15-A3DF-48E55C7A8F75}" dt="2021-05-26T11:31:44.506" v="42" actId="478"/>
          <ac:picMkLst>
            <pc:docMk/>
            <pc:sldMk cId="411854570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48395207" sldId="326"/>
        </pc:sldMkLst>
        <pc:picChg chg="del">
          <ac:chgData name="James Clegg" userId="c6df1435-7a36-4b38-be4d-16e68e91152f" providerId="ADAL" clId="{E78EC6A2-6549-4E15-A3DF-48E55C7A8F75}" dt="2021-05-26T11:30:40.930" v="13" actId="478"/>
          <ac:picMkLst>
            <pc:docMk/>
            <pc:sldMk cId="648395207" sldId="32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88776344" sldId="365"/>
        </pc:sldMkLst>
        <pc:picChg chg="del">
          <ac:chgData name="James Clegg" userId="c6df1435-7a36-4b38-be4d-16e68e91152f" providerId="ADAL" clId="{E78EC6A2-6549-4E15-A3DF-48E55C7A8F75}" dt="2021-05-26T11:30:34.756" v="11" actId="478"/>
          <ac:picMkLst>
            <pc:docMk/>
            <pc:sldMk cId="688776344" sldId="3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105004809" sldId="376"/>
        </pc:sldMkLst>
        <pc:picChg chg="del">
          <ac:chgData name="James Clegg" userId="c6df1435-7a36-4b38-be4d-16e68e91152f" providerId="ADAL" clId="{E78EC6A2-6549-4E15-A3DF-48E55C7A8F75}" dt="2021-05-26T11:30:28.506" v="7" actId="478"/>
          <ac:picMkLst>
            <pc:docMk/>
            <pc:sldMk cId="3105004809" sldId="3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3823152" sldId="377"/>
        </pc:sldMkLst>
        <pc:picChg chg="del">
          <ac:chgData name="James Clegg" userId="c6df1435-7a36-4b38-be4d-16e68e91152f" providerId="ADAL" clId="{E78EC6A2-6549-4E15-A3DF-48E55C7A8F75}" dt="2021-05-26T11:30:20.288" v="2" actId="478"/>
          <ac:picMkLst>
            <pc:docMk/>
            <pc:sldMk cId="353823152" sldId="377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95467092" sldId="379"/>
        </pc:sldMkLst>
        <pc:picChg chg="del">
          <ac:chgData name="James Clegg" userId="c6df1435-7a36-4b38-be4d-16e68e91152f" providerId="ADAL" clId="{E78EC6A2-6549-4E15-A3DF-48E55C7A8F75}" dt="2021-05-26T11:30:22.069" v="3" actId="478"/>
          <ac:picMkLst>
            <pc:docMk/>
            <pc:sldMk cId="3395467092" sldId="37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6065767" sldId="380"/>
        </pc:sldMkLst>
        <pc:picChg chg="del">
          <ac:chgData name="James Clegg" userId="c6df1435-7a36-4b38-be4d-16e68e91152f" providerId="ADAL" clId="{E78EC6A2-6549-4E15-A3DF-48E55C7A8F75}" dt="2021-05-26T11:30:23.757" v="4" actId="478"/>
          <ac:picMkLst>
            <pc:docMk/>
            <pc:sldMk cId="3596065767" sldId="380"/>
            <ac:picMk id="7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920428543" sldId="381"/>
        </pc:sldMkLst>
        <pc:picChg chg="del">
          <ac:chgData name="James Clegg" userId="c6df1435-7a36-4b38-be4d-16e68e91152f" providerId="ADAL" clId="{E78EC6A2-6549-4E15-A3DF-48E55C7A8F75}" dt="2021-05-26T11:30:25.664" v="5" actId="478"/>
          <ac:picMkLst>
            <pc:docMk/>
            <pc:sldMk cId="3920428543" sldId="38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80738465" sldId="382"/>
        </pc:sldMkLst>
        <pc:picChg chg="del">
          <ac:chgData name="James Clegg" userId="c6df1435-7a36-4b38-be4d-16e68e91152f" providerId="ADAL" clId="{E78EC6A2-6549-4E15-A3DF-48E55C7A8F75}" dt="2021-05-26T11:30:27.226" v="6" actId="478"/>
          <ac:picMkLst>
            <pc:docMk/>
            <pc:sldMk cId="980738465" sldId="38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286753176" sldId="383"/>
        </pc:sldMkLst>
        <pc:picChg chg="del">
          <ac:chgData name="James Clegg" userId="c6df1435-7a36-4b38-be4d-16e68e91152f" providerId="ADAL" clId="{E78EC6A2-6549-4E15-A3DF-48E55C7A8F75}" dt="2021-05-26T11:30:29.678" v="8" actId="478"/>
          <ac:picMkLst>
            <pc:docMk/>
            <pc:sldMk cId="3286753176" sldId="38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62534389" sldId="384"/>
        </pc:sldMkLst>
        <pc:picChg chg="del">
          <ac:chgData name="James Clegg" userId="c6df1435-7a36-4b38-be4d-16e68e91152f" providerId="ADAL" clId="{E78EC6A2-6549-4E15-A3DF-48E55C7A8F75}" dt="2021-05-26T11:30:33.336" v="10" actId="478"/>
          <ac:picMkLst>
            <pc:docMk/>
            <pc:sldMk cId="1362534389" sldId="38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856456382" sldId="385"/>
        </pc:sldMkLst>
        <pc:picChg chg="del">
          <ac:chgData name="James Clegg" userId="c6df1435-7a36-4b38-be4d-16e68e91152f" providerId="ADAL" clId="{E78EC6A2-6549-4E15-A3DF-48E55C7A8F75}" dt="2021-05-26T11:30:31.382" v="9" actId="478"/>
          <ac:picMkLst>
            <pc:docMk/>
            <pc:sldMk cId="856456382" sldId="3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76984586" sldId="386"/>
        </pc:sldMkLst>
        <pc:picChg chg="del">
          <ac:chgData name="James Clegg" userId="c6df1435-7a36-4b38-be4d-16e68e91152f" providerId="ADAL" clId="{E78EC6A2-6549-4E15-A3DF-48E55C7A8F75}" dt="2021-05-26T11:30:46.164" v="16" actId="478"/>
          <ac:picMkLst>
            <pc:docMk/>
            <pc:sldMk cId="2076984586" sldId="3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1058248" sldId="387"/>
        </pc:sldMkLst>
        <pc:picChg chg="del">
          <ac:chgData name="James Clegg" userId="c6df1435-7a36-4b38-be4d-16e68e91152f" providerId="ADAL" clId="{E78EC6A2-6549-4E15-A3DF-48E55C7A8F75}" dt="2021-05-26T11:30:47.304" v="17" actId="478"/>
          <ac:picMkLst>
            <pc:docMk/>
            <pc:sldMk cId="1081058248" sldId="38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018783521" sldId="388"/>
        </pc:sldMkLst>
        <pc:picChg chg="del">
          <ac:chgData name="James Clegg" userId="c6df1435-7a36-4b38-be4d-16e68e91152f" providerId="ADAL" clId="{E78EC6A2-6549-4E15-A3DF-48E55C7A8F75}" dt="2021-05-26T11:30:51.866" v="20" actId="478"/>
          <ac:picMkLst>
            <pc:docMk/>
            <pc:sldMk cId="4018783521" sldId="38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3768575" sldId="389"/>
        </pc:sldMkLst>
        <pc:picChg chg="del">
          <ac:chgData name="James Clegg" userId="c6df1435-7a36-4b38-be4d-16e68e91152f" providerId="ADAL" clId="{E78EC6A2-6549-4E15-A3DF-48E55C7A8F75}" dt="2021-05-26T11:30:53.226" v="21" actId="478"/>
          <ac:picMkLst>
            <pc:docMk/>
            <pc:sldMk cId="1083768575" sldId="38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15071135" sldId="390"/>
        </pc:sldMkLst>
        <pc:picChg chg="del">
          <ac:chgData name="James Clegg" userId="c6df1435-7a36-4b38-be4d-16e68e91152f" providerId="ADAL" clId="{E78EC6A2-6549-4E15-A3DF-48E55C7A8F75}" dt="2021-05-26T11:30:48.913" v="18" actId="478"/>
          <ac:picMkLst>
            <pc:docMk/>
            <pc:sldMk cId="4215071135" sldId="39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212732" sldId="391"/>
        </pc:sldMkLst>
        <pc:picChg chg="del">
          <ac:chgData name="James Clegg" userId="c6df1435-7a36-4b38-be4d-16e68e91152f" providerId="ADAL" clId="{E78EC6A2-6549-4E15-A3DF-48E55C7A8F75}" dt="2021-05-26T11:30:55.304" v="22" actId="478"/>
          <ac:picMkLst>
            <pc:docMk/>
            <pc:sldMk cId="1997212732" sldId="391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0271491" sldId="392"/>
        </pc:sldMkLst>
        <pc:picChg chg="del">
          <ac:chgData name="James Clegg" userId="c6df1435-7a36-4b38-be4d-16e68e91152f" providerId="ADAL" clId="{E78EC6A2-6549-4E15-A3DF-48E55C7A8F75}" dt="2021-05-26T11:30:57.273" v="23" actId="478"/>
          <ac:picMkLst>
            <pc:docMk/>
            <pc:sldMk cId="60271491" sldId="39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50734421" sldId="393"/>
        </pc:sldMkLst>
        <pc:picChg chg="del">
          <ac:chgData name="James Clegg" userId="c6df1435-7a36-4b38-be4d-16e68e91152f" providerId="ADAL" clId="{E78EC6A2-6549-4E15-A3DF-48E55C7A8F75}" dt="2021-05-26T11:30:58.819" v="24" actId="478"/>
          <ac:picMkLst>
            <pc:docMk/>
            <pc:sldMk cId="2550734421" sldId="393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74919587" sldId="394"/>
        </pc:sldMkLst>
        <pc:picChg chg="del">
          <ac:chgData name="James Clegg" userId="c6df1435-7a36-4b38-be4d-16e68e91152f" providerId="ADAL" clId="{E78EC6A2-6549-4E15-A3DF-48E55C7A8F75}" dt="2021-05-26T11:31:00.350" v="25" actId="478"/>
          <ac:picMkLst>
            <pc:docMk/>
            <pc:sldMk cId="974919587" sldId="39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132041480" sldId="395"/>
        </pc:sldMkLst>
        <pc:picChg chg="del">
          <ac:chgData name="James Clegg" userId="c6df1435-7a36-4b38-be4d-16e68e91152f" providerId="ADAL" clId="{E78EC6A2-6549-4E15-A3DF-48E55C7A8F75}" dt="2021-05-26T11:31:03.100" v="27" actId="478"/>
          <ac:picMkLst>
            <pc:docMk/>
            <pc:sldMk cId="4132041480" sldId="395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68075624" sldId="396"/>
        </pc:sldMkLst>
        <pc:picChg chg="del">
          <ac:chgData name="James Clegg" userId="c6df1435-7a36-4b38-be4d-16e68e91152f" providerId="ADAL" clId="{E78EC6A2-6549-4E15-A3DF-48E55C7A8F75}" dt="2021-05-26T11:30:50.773" v="19" actId="478"/>
          <ac:picMkLst>
            <pc:docMk/>
            <pc:sldMk cId="268075624" sldId="396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39268553" sldId="397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356695081" sldId="398"/>
        </pc:sldMkLst>
        <pc:picChg chg="del">
          <ac:chgData name="James Clegg" userId="c6df1435-7a36-4b38-be4d-16e68e91152f" providerId="ADAL" clId="{E78EC6A2-6549-4E15-A3DF-48E55C7A8F75}" dt="2021-05-26T11:31:09.054" v="29" actId="478"/>
          <ac:picMkLst>
            <pc:docMk/>
            <pc:sldMk cId="1356695081" sldId="398"/>
            <ac:picMk id="25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682210763" sldId="399"/>
        </pc:sldMkLst>
        <pc:picChg chg="del">
          <ac:chgData name="James Clegg" userId="c6df1435-7a36-4b38-be4d-16e68e91152f" providerId="ADAL" clId="{E78EC6A2-6549-4E15-A3DF-48E55C7A8F75}" dt="2021-05-26T11:31:28.835" v="31" actId="478"/>
          <ac:picMkLst>
            <pc:docMk/>
            <pc:sldMk cId="3682210763" sldId="399"/>
            <ac:picMk id="14" creationId="{00000000-0000-0000-0000-000000000000}"/>
          </ac:picMkLst>
        </pc:picChg>
        <pc:picChg chg="mod">
          <ac:chgData name="James Clegg" userId="c6df1435-7a36-4b38-be4d-16e68e91152f" providerId="ADAL" clId="{E78EC6A2-6549-4E15-A3DF-48E55C7A8F75}" dt="2021-05-26T11:31:24.476" v="30" actId="14826"/>
          <ac:picMkLst>
            <pc:docMk/>
            <pc:sldMk cId="3682210763" sldId="399"/>
            <ac:picMk id="43" creationId="{FFD66C76-53B3-4B6E-AE88-E41EF3697424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087052349" sldId="400"/>
        </pc:sldMkLst>
        <pc:picChg chg="del">
          <ac:chgData name="James Clegg" userId="c6df1435-7a36-4b38-be4d-16e68e91152f" providerId="ADAL" clId="{E78EC6A2-6549-4E15-A3DF-48E55C7A8F75}" dt="2021-05-26T11:31:30.179" v="32" actId="478"/>
          <ac:picMkLst>
            <pc:docMk/>
            <pc:sldMk cId="1087052349" sldId="4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37353819" sldId="401"/>
        </pc:sldMkLst>
        <pc:picChg chg="del">
          <ac:chgData name="James Clegg" userId="c6df1435-7a36-4b38-be4d-16e68e91152f" providerId="ADAL" clId="{E78EC6A2-6549-4E15-A3DF-48E55C7A8F75}" dt="2021-05-26T11:31:31.413" v="33" actId="478"/>
          <ac:picMkLst>
            <pc:docMk/>
            <pc:sldMk cId="3737353819" sldId="4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08625460" sldId="402"/>
        </pc:sldMkLst>
        <pc:picChg chg="del">
          <ac:chgData name="James Clegg" userId="c6df1435-7a36-4b38-be4d-16e68e91152f" providerId="ADAL" clId="{E78EC6A2-6549-4E15-A3DF-48E55C7A8F75}" dt="2021-05-26T11:31:32.570" v="34" actId="478"/>
          <ac:picMkLst>
            <pc:docMk/>
            <pc:sldMk cId="2808625460" sldId="40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622655596" sldId="403"/>
        </pc:sldMkLst>
        <pc:picChg chg="del">
          <ac:chgData name="James Clegg" userId="c6df1435-7a36-4b38-be4d-16e68e91152f" providerId="ADAL" clId="{E78EC6A2-6549-4E15-A3DF-48E55C7A8F75}" dt="2021-05-26T11:31:33.663" v="35" actId="478"/>
          <ac:picMkLst>
            <pc:docMk/>
            <pc:sldMk cId="622655596" sldId="4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867012" sldId="404"/>
        </pc:sldMkLst>
        <pc:picChg chg="del">
          <ac:chgData name="James Clegg" userId="c6df1435-7a36-4b38-be4d-16e68e91152f" providerId="ADAL" clId="{E78EC6A2-6549-4E15-A3DF-48E55C7A8F75}" dt="2021-05-26T11:31:34.821" v="36" actId="478"/>
          <ac:picMkLst>
            <pc:docMk/>
            <pc:sldMk cId="359867012" sldId="40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7205404" sldId="405"/>
        </pc:sldMkLst>
        <pc:picChg chg="del">
          <ac:chgData name="James Clegg" userId="c6df1435-7a36-4b38-be4d-16e68e91152f" providerId="ADAL" clId="{E78EC6A2-6549-4E15-A3DF-48E55C7A8F75}" dt="2021-05-26T11:31:35.979" v="37" actId="478"/>
          <ac:picMkLst>
            <pc:docMk/>
            <pc:sldMk cId="3597205404" sldId="40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515296095" sldId="406"/>
        </pc:sldMkLst>
        <pc:picChg chg="del">
          <ac:chgData name="James Clegg" userId="c6df1435-7a36-4b38-be4d-16e68e91152f" providerId="ADAL" clId="{E78EC6A2-6549-4E15-A3DF-48E55C7A8F75}" dt="2021-05-26T11:31:37.209" v="38" actId="478"/>
          <ac:picMkLst>
            <pc:docMk/>
            <pc:sldMk cId="2515296095" sldId="40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03273655" sldId="407"/>
        </pc:sldMkLst>
        <pc:picChg chg="del">
          <ac:chgData name="James Clegg" userId="c6df1435-7a36-4b38-be4d-16e68e91152f" providerId="ADAL" clId="{E78EC6A2-6549-4E15-A3DF-48E55C7A8F75}" dt="2021-05-26T11:31:38.366" v="39" actId="478"/>
          <ac:picMkLst>
            <pc:docMk/>
            <pc:sldMk cId="3503273655" sldId="4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63496630" sldId="408"/>
        </pc:sldMkLst>
        <pc:picChg chg="del">
          <ac:chgData name="James Clegg" userId="c6df1435-7a36-4b38-be4d-16e68e91152f" providerId="ADAL" clId="{E78EC6A2-6549-4E15-A3DF-48E55C7A8F75}" dt="2021-05-26T11:31:39.507" v="40" actId="478"/>
          <ac:picMkLst>
            <pc:docMk/>
            <pc:sldMk cId="1863496630" sldId="40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591812772" sldId="409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61316909" sldId="410"/>
        </pc:sldMkLst>
        <pc:picChg chg="del">
          <ac:chgData name="James Clegg" userId="c6df1435-7a36-4b38-be4d-16e68e91152f" providerId="ADAL" clId="{E78EC6A2-6549-4E15-A3DF-48E55C7A8F75}" dt="2021-05-26T11:31:45.649" v="43" actId="478"/>
          <ac:picMkLst>
            <pc:docMk/>
            <pc:sldMk cId="3061316909" sldId="41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23673918" sldId="411"/>
        </pc:sldMkLst>
        <pc:picChg chg="del">
          <ac:chgData name="James Clegg" userId="c6df1435-7a36-4b38-be4d-16e68e91152f" providerId="ADAL" clId="{E78EC6A2-6549-4E15-A3DF-48E55C7A8F75}" dt="2021-05-26T11:31:46.897" v="44" actId="478"/>
          <ac:picMkLst>
            <pc:docMk/>
            <pc:sldMk cId="2823673918" sldId="4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161561923" sldId="412"/>
        </pc:sldMkLst>
        <pc:picChg chg="del">
          <ac:chgData name="James Clegg" userId="c6df1435-7a36-4b38-be4d-16e68e91152f" providerId="ADAL" clId="{E78EC6A2-6549-4E15-A3DF-48E55C7A8F75}" dt="2021-05-26T11:31:48.116" v="45" actId="478"/>
          <ac:picMkLst>
            <pc:docMk/>
            <pc:sldMk cId="1161561923" sldId="4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997037330" sldId="413"/>
        </pc:sldMkLst>
        <pc:picChg chg="del">
          <ac:chgData name="James Clegg" userId="c6df1435-7a36-4b38-be4d-16e68e91152f" providerId="ADAL" clId="{E78EC6A2-6549-4E15-A3DF-48E55C7A8F75}" dt="2021-05-26T11:31:49.288" v="46" actId="478"/>
          <ac:picMkLst>
            <pc:docMk/>
            <pc:sldMk cId="1997037330" sldId="413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756119151" sldId="414"/>
        </pc:sldMkLst>
        <pc:picChg chg="del">
          <ac:chgData name="James Clegg" userId="c6df1435-7a36-4b38-be4d-16e68e91152f" providerId="ADAL" clId="{E78EC6A2-6549-4E15-A3DF-48E55C7A8F75}" dt="2021-05-26T11:31:50.601" v="47" actId="478"/>
          <ac:picMkLst>
            <pc:docMk/>
            <pc:sldMk cId="1756119151" sldId="414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52023330" sldId="415"/>
        </pc:sldMkLst>
        <pc:picChg chg="del">
          <ac:chgData name="James Clegg" userId="c6df1435-7a36-4b38-be4d-16e68e91152f" providerId="ADAL" clId="{E78EC6A2-6549-4E15-A3DF-48E55C7A8F75}" dt="2021-05-26T11:31:55.397" v="51" actId="478"/>
          <ac:picMkLst>
            <pc:docMk/>
            <pc:sldMk cId="2052023330" sldId="4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990744614" sldId="416"/>
        </pc:sldMkLst>
        <pc:picChg chg="del">
          <ac:chgData name="James Clegg" userId="c6df1435-7a36-4b38-be4d-16e68e91152f" providerId="ADAL" clId="{E78EC6A2-6549-4E15-A3DF-48E55C7A8F75}" dt="2021-05-26T11:31:51.882" v="48" actId="478"/>
          <ac:picMkLst>
            <pc:docMk/>
            <pc:sldMk cId="990744614" sldId="4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858881245" sldId="417"/>
        </pc:sldMkLst>
        <pc:picChg chg="del">
          <ac:chgData name="James Clegg" userId="c6df1435-7a36-4b38-be4d-16e68e91152f" providerId="ADAL" clId="{E78EC6A2-6549-4E15-A3DF-48E55C7A8F75}" dt="2021-05-26T11:31:53.071" v="49" actId="478"/>
          <ac:picMkLst>
            <pc:docMk/>
            <pc:sldMk cId="2858881245" sldId="4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3828640" sldId="418"/>
        </pc:sldMkLst>
        <pc:picChg chg="del">
          <ac:chgData name="James Clegg" userId="c6df1435-7a36-4b38-be4d-16e68e91152f" providerId="ADAL" clId="{E78EC6A2-6549-4E15-A3DF-48E55C7A8F75}" dt="2021-05-26T11:31:54.183" v="50" actId="478"/>
          <ac:picMkLst>
            <pc:docMk/>
            <pc:sldMk cId="233828640" sldId="4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85410550" sldId="420"/>
        </pc:sldMkLst>
        <pc:picChg chg="del">
          <ac:chgData name="James Clegg" userId="c6df1435-7a36-4b38-be4d-16e68e91152f" providerId="ADAL" clId="{E78EC6A2-6549-4E15-A3DF-48E55C7A8F75}" dt="2021-05-26T11:32:04.539" v="58" actId="478"/>
          <ac:picMkLst>
            <pc:docMk/>
            <pc:sldMk cId="485410550" sldId="420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2661372734" sldId="421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794684487" sldId="422"/>
        </pc:sldMkLst>
        <pc:picChg chg="del">
          <ac:chgData name="James Clegg" userId="c6df1435-7a36-4b38-be4d-16e68e91152f" providerId="ADAL" clId="{E78EC6A2-6549-4E15-A3DF-48E55C7A8F75}" dt="2021-05-26T11:35:06.897" v="65" actId="478"/>
          <ac:picMkLst>
            <pc:docMk/>
            <pc:sldMk cId="2794684487" sldId="422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135870637" sldId="423"/>
        </pc:sldMkLst>
      </pc:sldChg>
      <pc:sldChg chg="modTransition">
        <pc:chgData name="James Clegg" userId="c6df1435-7a36-4b38-be4d-16e68e91152f" providerId="ADAL" clId="{E78EC6A2-6549-4E15-A3DF-48E55C7A8F75}" dt="2021-05-26T11:35:45.639" v="68"/>
        <pc:sldMkLst>
          <pc:docMk/>
          <pc:sldMk cId="3281976204" sldId="424"/>
        </pc:sldMkLst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941255930" sldId="425"/>
        </pc:sldMkLst>
        <pc:picChg chg="del">
          <ac:chgData name="James Clegg" userId="c6df1435-7a36-4b38-be4d-16e68e91152f" providerId="ADAL" clId="{E78EC6A2-6549-4E15-A3DF-48E55C7A8F75}" dt="2021-05-26T11:31:58.491" v="53" actId="478"/>
          <ac:picMkLst>
            <pc:docMk/>
            <pc:sldMk cId="2941255930" sldId="4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26164691" sldId="426"/>
        </pc:sldMkLst>
        <pc:picChg chg="del">
          <ac:chgData name="James Clegg" userId="c6df1435-7a36-4b38-be4d-16e68e91152f" providerId="ADAL" clId="{E78EC6A2-6549-4E15-A3DF-48E55C7A8F75}" dt="2021-05-26T11:32:00.007" v="54" actId="478"/>
          <ac:picMkLst>
            <pc:docMk/>
            <pc:sldMk cId="3326164691" sldId="42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35479938" sldId="427"/>
        </pc:sldMkLst>
        <pc:picChg chg="del">
          <ac:chgData name="James Clegg" userId="c6df1435-7a36-4b38-be4d-16e68e91152f" providerId="ADAL" clId="{E78EC6A2-6549-4E15-A3DF-48E55C7A8F75}" dt="2021-05-26T11:32:01.149" v="55" actId="478"/>
          <ac:picMkLst>
            <pc:docMk/>
            <pc:sldMk cId="335479938" sldId="42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99756836" sldId="428"/>
        </pc:sldMkLst>
        <pc:picChg chg="del">
          <ac:chgData name="James Clegg" userId="c6df1435-7a36-4b38-be4d-16e68e91152f" providerId="ADAL" clId="{E78EC6A2-6549-4E15-A3DF-48E55C7A8F75}" dt="2021-05-26T11:32:02.367" v="56" actId="478"/>
          <ac:picMkLst>
            <pc:docMk/>
            <pc:sldMk cId="2299756836" sldId="42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4201426135" sldId="429"/>
        </pc:sldMkLst>
        <pc:picChg chg="del">
          <ac:chgData name="James Clegg" userId="c6df1435-7a36-4b38-be4d-16e68e91152f" providerId="ADAL" clId="{E78EC6A2-6549-4E15-A3DF-48E55C7A8F75}" dt="2021-05-26T11:32:03.475" v="57" actId="478"/>
          <ac:picMkLst>
            <pc:docMk/>
            <pc:sldMk cId="4201426135" sldId="4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309731537" sldId="431"/>
        </pc:sldMkLst>
        <pc:picChg chg="del">
          <ac:chgData name="James Clegg" userId="c6df1435-7a36-4b38-be4d-16e68e91152f" providerId="ADAL" clId="{E78EC6A2-6549-4E15-A3DF-48E55C7A8F75}" dt="2021-05-26T11:35:01.367" v="60" actId="478"/>
          <ac:picMkLst>
            <pc:docMk/>
            <pc:sldMk cId="2309731537" sldId="431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018766555" sldId="432"/>
        </pc:sldMkLst>
        <pc:picChg chg="del">
          <ac:chgData name="James Clegg" userId="c6df1435-7a36-4b38-be4d-16e68e91152f" providerId="ADAL" clId="{E78EC6A2-6549-4E15-A3DF-48E55C7A8F75}" dt="2021-05-26T11:35:02.367" v="61" actId="478"/>
          <ac:picMkLst>
            <pc:docMk/>
            <pc:sldMk cId="3018766555" sldId="4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30423142" sldId="433"/>
        </pc:sldMkLst>
        <pc:picChg chg="del">
          <ac:chgData name="James Clegg" userId="c6df1435-7a36-4b38-be4d-16e68e91152f" providerId="ADAL" clId="{E78EC6A2-6549-4E15-A3DF-48E55C7A8F75}" dt="2021-05-26T11:35:03.553" v="62" actId="478"/>
          <ac:picMkLst>
            <pc:docMk/>
            <pc:sldMk cId="1830423142" sldId="433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599312194" sldId="434"/>
        </pc:sldMkLst>
        <pc:picChg chg="del">
          <ac:chgData name="James Clegg" userId="c6df1435-7a36-4b38-be4d-16e68e91152f" providerId="ADAL" clId="{E78EC6A2-6549-4E15-A3DF-48E55C7A8F75}" dt="2021-05-26T11:35:04.694" v="63" actId="478"/>
          <ac:picMkLst>
            <pc:docMk/>
            <pc:sldMk cId="3599312194" sldId="4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250330953" sldId="435"/>
        </pc:sldMkLst>
        <pc:picChg chg="del">
          <ac:chgData name="James Clegg" userId="c6df1435-7a36-4b38-be4d-16e68e91152f" providerId="ADAL" clId="{E78EC6A2-6549-4E15-A3DF-48E55C7A8F75}" dt="2021-05-26T11:35:05.820" v="64" actId="478"/>
          <ac:picMkLst>
            <pc:docMk/>
            <pc:sldMk cId="2250330953" sldId="4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2046351243" sldId="437"/>
        </pc:sldMkLst>
        <pc:picChg chg="del">
          <ac:chgData name="James Clegg" userId="c6df1435-7a36-4b38-be4d-16e68e91152f" providerId="ADAL" clId="{E78EC6A2-6549-4E15-A3DF-48E55C7A8F75}" dt="2021-05-26T11:30:43.070" v="14" actId="478"/>
          <ac:picMkLst>
            <pc:docMk/>
            <pc:sldMk cId="2046351243" sldId="43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1881951729" sldId="438"/>
        </pc:sldMkLst>
        <pc:picChg chg="del">
          <ac:chgData name="James Clegg" userId="c6df1435-7a36-4b38-be4d-16e68e91152f" providerId="ADAL" clId="{E78EC6A2-6549-4E15-A3DF-48E55C7A8F75}" dt="2021-05-26T11:31:01.850" v="26" actId="478"/>
          <ac:picMkLst>
            <pc:docMk/>
            <pc:sldMk cId="1881951729" sldId="43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8EC6A2-6549-4E15-A3DF-48E55C7A8F75}" dt="2021-05-26T11:35:45.639" v="68"/>
        <pc:sldMkLst>
          <pc:docMk/>
          <pc:sldMk cId="3784412985" sldId="439"/>
        </pc:sldMkLst>
        <pc:picChg chg="del">
          <ac:chgData name="James Clegg" userId="c6df1435-7a36-4b38-be4d-16e68e91152f" providerId="ADAL" clId="{E78EC6A2-6549-4E15-A3DF-48E55C7A8F75}" dt="2021-05-26T11:31:56.524" v="52" actId="478"/>
          <ac:picMkLst>
            <pc:docMk/>
            <pc:sldMk cId="3784412985" sldId="439"/>
            <ac:picMk id="27" creationId="{00000000-0000-0000-0000-000000000000}"/>
          </ac:picMkLst>
        </pc:picChg>
      </pc:sldChg>
      <pc:sldChg chg="del">
        <pc:chgData name="James Clegg" userId="c6df1435-7a36-4b38-be4d-16e68e91152f" providerId="ADAL" clId="{E78EC6A2-6549-4E15-A3DF-48E55C7A8F75}" dt="2021-05-26T11:30:36.979" v="12" actId="2696"/>
        <pc:sldMkLst>
          <pc:docMk/>
          <pc:sldMk cId="3404437682" sldId="440"/>
        </pc:sldMkLst>
      </pc:sldChg>
      <pc:sldChg chg="del">
        <pc:chgData name="James Clegg" userId="c6df1435-7a36-4b38-be4d-16e68e91152f" providerId="ADAL" clId="{E78EC6A2-6549-4E15-A3DF-48E55C7A8F75}" dt="2021-05-26T11:31:05.382" v="28" actId="2696"/>
        <pc:sldMkLst>
          <pc:docMk/>
          <pc:sldMk cId="1607659536" sldId="441"/>
        </pc:sldMkLst>
      </pc:sldChg>
      <pc:sldChg chg="del">
        <pc:chgData name="James Clegg" userId="c6df1435-7a36-4b38-be4d-16e68e91152f" providerId="ADAL" clId="{E78EC6A2-6549-4E15-A3DF-48E55C7A8F75}" dt="2021-05-26T11:31:41.525" v="41" actId="2696"/>
        <pc:sldMkLst>
          <pc:docMk/>
          <pc:sldMk cId="2720070278" sldId="442"/>
        </pc:sldMkLst>
      </pc:sldChg>
      <pc:sldChg chg="del">
        <pc:chgData name="James Clegg" userId="c6df1435-7a36-4b38-be4d-16e68e91152f" providerId="ADAL" clId="{E78EC6A2-6549-4E15-A3DF-48E55C7A8F75}" dt="2021-05-26T11:32:06.146" v="59" actId="2696"/>
        <pc:sldMkLst>
          <pc:docMk/>
          <pc:sldMk cId="4075372101" sldId="443"/>
        </pc:sldMkLst>
      </pc:sldChg>
      <pc:sldChg chg="del">
        <pc:chgData name="James Clegg" userId="c6df1435-7a36-4b38-be4d-16e68e91152f" providerId="ADAL" clId="{E78EC6A2-6549-4E15-A3DF-48E55C7A8F75}" dt="2021-05-26T11:35:09.037" v="66" actId="2696"/>
        <pc:sldMkLst>
          <pc:docMk/>
          <pc:sldMk cId="3176528935" sldId="444"/>
        </pc:sldMkLst>
      </pc:sldChg>
      <pc:sldChg chg="del">
        <pc:chgData name="James Clegg" userId="c6df1435-7a36-4b38-be4d-16e68e91152f" providerId="ADAL" clId="{E78EC6A2-6549-4E15-A3DF-48E55C7A8F75}" dt="2021-05-26T11:35:10.879" v="67" actId="2696"/>
        <pc:sldMkLst>
          <pc:docMk/>
          <pc:sldMk cId="3215298445" sldId="445"/>
        </pc:sldMkLst>
      </pc:sldChg>
    </pc:docChg>
  </pc:docChgLst>
  <pc:docChgLst>
    <pc:chgData name="James Clegg" userId="c6df1435-7a36-4b38-be4d-16e68e91152f" providerId="ADAL" clId="{855AF026-4804-4F85-BEC1-A4B7E169C242}"/>
    <pc:docChg chg="undo custSel addSld modSld">
      <pc:chgData name="James Clegg" userId="c6df1435-7a36-4b38-be4d-16e68e91152f" providerId="ADAL" clId="{855AF026-4804-4F85-BEC1-A4B7E169C242}" dt="2021-05-26T10:52:45.283" v="518"/>
      <pc:docMkLst>
        <pc:docMk/>
      </pc:docMkLst>
      <pc:sldChg chg="addSp delSp modTransition delAnim">
        <pc:chgData name="James Clegg" userId="c6df1435-7a36-4b38-be4d-16e68e91152f" providerId="ADAL" clId="{855AF026-4804-4F85-BEC1-A4B7E169C242}" dt="2021-05-26T10:52:33.134" v="517"/>
        <pc:sldMkLst>
          <pc:docMk/>
          <pc:sldMk cId="3939627984" sldId="300"/>
        </pc:sldMkLst>
        <pc:spChg chg="del">
          <ac:chgData name="James Clegg" userId="c6df1435-7a36-4b38-be4d-16e68e91152f" providerId="ADAL" clId="{855AF026-4804-4F85-BEC1-A4B7E169C242}" dt="2021-05-26T10:52:25.778" v="514" actId="478"/>
          <ac:spMkLst>
            <pc:docMk/>
            <pc:sldMk cId="3939627984" sldId="300"/>
            <ac:spMk id="2" creationId="{9D83782C-FFFB-4E04-831B-5EBD0819D373}"/>
          </ac:spMkLst>
        </pc:spChg>
        <pc:spChg chg="add">
          <ac:chgData name="James Clegg" userId="c6df1435-7a36-4b38-be4d-16e68e91152f" providerId="ADAL" clId="{855AF026-4804-4F85-BEC1-A4B7E169C242}" dt="2021-05-26T10:52:26.134" v="515"/>
          <ac:spMkLst>
            <pc:docMk/>
            <pc:sldMk cId="3939627984" sldId="300"/>
            <ac:spMk id="4" creationId="{F98FF046-5CDE-4C6A-ACDD-99CCF388E818}"/>
          </ac:spMkLst>
        </pc:spChg>
        <pc:picChg chg="del">
          <ac:chgData name="James Clegg" userId="c6df1435-7a36-4b38-be4d-16e68e91152f" providerId="ADAL" clId="{855AF026-4804-4F85-BEC1-A4B7E169C242}" dt="2021-05-26T10:52:28.167" v="516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2:45.283" v="518"/>
        <pc:sldMkLst>
          <pc:docMk/>
          <pc:sldMk cId="96642377" sldId="311"/>
        </pc:sldMkLst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6" creationId="{116B6FC4-12E9-40B1-B4FA-8E8E63D42A65}"/>
          </ac:spMkLst>
        </pc:spChg>
        <pc:spChg chg="add mod">
          <ac:chgData name="James Clegg" userId="c6df1435-7a36-4b38-be4d-16e68e91152f" providerId="ADAL" clId="{855AF026-4804-4F85-BEC1-A4B7E169C242}" dt="2021-05-26T10:52:09.685" v="513" actId="12788"/>
          <ac:spMkLst>
            <pc:docMk/>
            <pc:sldMk cId="96642377" sldId="311"/>
            <ac:spMk id="7" creationId="{8BFE767A-CDC8-444D-B26E-72923378D120}"/>
          </ac:spMkLst>
        </pc:spChg>
        <pc:spChg chg="del">
          <ac:chgData name="James Clegg" userId="c6df1435-7a36-4b38-be4d-16e68e91152f" providerId="ADAL" clId="{855AF026-4804-4F85-BEC1-A4B7E169C242}" dt="2021-05-26T10:13:58.877" v="2" actId="478"/>
          <ac:spMkLst>
            <pc:docMk/>
            <pc:sldMk cId="96642377" sldId="311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50:59.090" v="501" actId="478"/>
          <ac:picMkLst>
            <pc:docMk/>
            <pc:sldMk cId="96642377" sldId="311"/>
            <ac:picMk id="10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50:39.118" v="500" actId="1036"/>
        <pc:sldMkLst>
          <pc:docMk/>
          <pc:sldMk cId="1339268553" sldId="397"/>
        </pc:sldMkLst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32.414" v="495" actId="1035"/>
          <ac:spMkLst>
            <pc:docMk/>
            <pc:sldMk cId="1339268553" sldId="397"/>
            <ac:spMk id="6" creationId="{116B6FC4-12E9-40B1-B4FA-8E8E63D42A65}"/>
          </ac:spMkLst>
        </pc:spChg>
        <pc:spChg chg="del mod">
          <ac:chgData name="James Clegg" userId="c6df1435-7a36-4b38-be4d-16e68e91152f" providerId="ADAL" clId="{855AF026-4804-4F85-BEC1-A4B7E169C242}" dt="2021-05-26T10:50:13.491" v="463" actId="478"/>
          <ac:spMkLst>
            <pc:docMk/>
            <pc:sldMk cId="1339268553" sldId="397"/>
            <ac:spMk id="7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50:18.881" v="464" actId="1076"/>
          <ac:spMkLst>
            <pc:docMk/>
            <pc:sldMk cId="1339268553" sldId="397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15.692" v="4" actId="478"/>
          <ac:spMkLst>
            <pc:docMk/>
            <pc:sldMk cId="1339268553" sldId="397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4:23.785" v="5"/>
          <ac:spMkLst>
            <pc:docMk/>
            <pc:sldMk cId="1339268553" sldId="397"/>
            <ac:spMk id="11" creationId="{9BB55334-DFEF-4279-8102-E2FA66836DFF}"/>
          </ac:spMkLst>
        </pc:spChg>
        <pc:graphicFrameChg chg="del">
          <ac:chgData name="James Clegg" userId="c6df1435-7a36-4b38-be4d-16e68e91152f" providerId="ADAL" clId="{855AF026-4804-4F85-BEC1-A4B7E169C242}" dt="2021-05-26T10:49:02.380" v="444" actId="478"/>
          <ac:graphicFrameMkLst>
            <pc:docMk/>
            <pc:sldMk cId="1339268553" sldId="397"/>
            <ac:graphicFrameMk id="10" creationId="{6211DA64-D735-4035-A572-3DAEE92DD48C}"/>
          </ac:graphicFrameMkLst>
        </pc:graphicFrameChg>
        <pc:picChg chg="del">
          <ac:chgData name="James Clegg" userId="c6df1435-7a36-4b38-be4d-16e68e91152f" providerId="ADAL" clId="{855AF026-4804-4F85-BEC1-A4B7E169C242}" dt="2021-05-26T10:48:38.682" v="442" actId="478"/>
          <ac:picMkLst>
            <pc:docMk/>
            <pc:sldMk cId="1339268553" sldId="397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50:39.118" v="500" actId="1036"/>
          <ac:picMkLst>
            <pc:docMk/>
            <pc:sldMk cId="1339268553" sldId="397"/>
            <ac:picMk id="12" creationId="{2711B1D4-CBED-41A8-AA17-38AF6DD4E3D8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47:44.144" v="436" actId="465"/>
        <pc:sldMkLst>
          <pc:docMk/>
          <pc:sldMk cId="591812772" sldId="409"/>
        </pc:sldMkLst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6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47:44.144" v="436" actId="465"/>
          <ac:spMkLst>
            <pc:docMk/>
            <pc:sldMk cId="591812772" sldId="409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4:53.050" v="7" actId="478"/>
          <ac:spMkLst>
            <pc:docMk/>
            <pc:sldMk cId="591812772" sldId="409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01.360" v="8"/>
          <ac:spMkLst>
            <pc:docMk/>
            <pc:sldMk cId="591812772" sldId="409"/>
            <ac:spMk id="10" creationId="{A3180A36-66C2-4A18-B3A2-8AC04234FBF8}"/>
          </ac:spMkLst>
        </pc:spChg>
        <pc:graphicFrameChg chg="del">
          <ac:chgData name="James Clegg" userId="c6df1435-7a36-4b38-be4d-16e68e91152f" providerId="ADAL" clId="{855AF026-4804-4F85-BEC1-A4B7E169C242}" dt="2021-05-26T10:40:01.735" v="241" actId="478"/>
          <ac:graphicFrameMkLst>
            <pc:docMk/>
            <pc:sldMk cId="591812772" sldId="409"/>
            <ac:graphicFrameMk id="7" creationId="{30AF64A9-0AC1-44C3-9CA9-0C57A951C076}"/>
          </ac:graphicFrameMkLst>
        </pc:graphicFrameChg>
        <pc:picChg chg="del">
          <ac:chgData name="James Clegg" userId="c6df1435-7a36-4b38-be4d-16e68e91152f" providerId="ADAL" clId="{855AF026-4804-4F85-BEC1-A4B7E169C242}" dt="2021-05-26T10:39:43.932" v="239" actId="478"/>
          <ac:picMkLst>
            <pc:docMk/>
            <pc:sldMk cId="591812772" sldId="409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55AF026-4804-4F85-BEC1-A4B7E169C242}" dt="2021-05-26T10:47:38.905" v="435" actId="1036"/>
          <ac:picMkLst>
            <pc:docMk/>
            <pc:sldMk cId="591812772" sldId="409"/>
            <ac:picMk id="11" creationId="{41596371-4737-46DC-B7E1-56FCDE1F35AD}"/>
          </ac:picMkLst>
        </pc:picChg>
      </pc:sldChg>
      <pc:sldChg chg="addSp delSp modSp modTransition delAnim modAnim">
        <pc:chgData name="James Clegg" userId="c6df1435-7a36-4b38-be4d-16e68e91152f" providerId="ADAL" clId="{855AF026-4804-4F85-BEC1-A4B7E169C242}" dt="2021-05-26T10:39:23.570" v="232"/>
        <pc:sldMkLst>
          <pc:docMk/>
          <pc:sldMk cId="2661372734" sldId="421"/>
        </pc:sldMkLst>
        <pc:spChg chg="mod">
          <ac:chgData name="James Clegg" userId="c6df1435-7a36-4b38-be4d-16e68e91152f" providerId="ADAL" clId="{855AF026-4804-4F85-BEC1-A4B7E169C242}" dt="2021-05-26T10:25:46.321" v="169" actId="12788"/>
          <ac:spMkLst>
            <pc:docMk/>
            <pc:sldMk cId="2661372734" sldId="421"/>
            <ac:spMk id="4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55.670" v="199" actId="1076"/>
          <ac:spMkLst>
            <pc:docMk/>
            <pc:sldMk cId="2661372734" sldId="421"/>
            <ac:spMk id="5" creationId="{116B6FC4-12E9-40B1-B4FA-8E8E63D42A65}"/>
          </ac:spMkLst>
        </pc:spChg>
        <pc:spChg chg="mod">
          <ac:chgData name="James Clegg" userId="c6df1435-7a36-4b38-be4d-16e68e91152f" providerId="ADAL" clId="{855AF026-4804-4F85-BEC1-A4B7E169C242}" dt="2021-05-26T10:31:46.470" v="197" actId="14100"/>
          <ac:spMkLst>
            <pc:docMk/>
            <pc:sldMk cId="2661372734" sldId="421"/>
            <ac:spMk id="8" creationId="{116B6FC4-12E9-40B1-B4FA-8E8E63D42A65}"/>
          </ac:spMkLst>
        </pc:spChg>
        <pc:spChg chg="del">
          <ac:chgData name="James Clegg" userId="c6df1435-7a36-4b38-be4d-16e68e91152f" providerId="ADAL" clId="{855AF026-4804-4F85-BEC1-A4B7E169C242}" dt="2021-05-26T10:15:22.307" v="10" actId="478"/>
          <ac:spMkLst>
            <pc:docMk/>
            <pc:sldMk cId="2661372734" sldId="421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5:30.453" v="11"/>
          <ac:spMkLst>
            <pc:docMk/>
            <pc:sldMk cId="2661372734" sldId="421"/>
            <ac:spMk id="10" creationId="{C2333C4C-2900-4E6E-B453-B07182159741}"/>
          </ac:spMkLst>
        </pc:spChg>
        <pc:graphicFrameChg chg="del mod">
          <ac:chgData name="James Clegg" userId="c6df1435-7a36-4b38-be4d-16e68e91152f" providerId="ADAL" clId="{855AF026-4804-4F85-BEC1-A4B7E169C242}" dt="2021-05-26T10:26:11.213" v="171" actId="478"/>
          <ac:graphicFrameMkLst>
            <pc:docMk/>
            <pc:sldMk cId="2661372734" sldId="421"/>
            <ac:graphicFrameMk id="6" creationId="{30AF64A9-0AC1-44C3-9CA9-0C57A951C076}"/>
          </ac:graphicFrameMkLst>
        </pc:graphicFrameChg>
        <pc:picChg chg="add mod">
          <ac:chgData name="James Clegg" userId="c6df1435-7a36-4b38-be4d-16e68e91152f" providerId="ADAL" clId="{855AF026-4804-4F85-BEC1-A4B7E169C242}" dt="2021-05-26T10:32:00.410" v="204" actId="1037"/>
          <ac:picMkLst>
            <pc:docMk/>
            <pc:sldMk cId="2661372734" sldId="421"/>
            <ac:picMk id="3" creationId="{167F37F6-B438-49C6-9DF6-30211A4B4A3F}"/>
          </ac:picMkLst>
        </pc:picChg>
        <pc:picChg chg="del">
          <ac:chgData name="James Clegg" userId="c6df1435-7a36-4b38-be4d-16e68e91152f" providerId="ADAL" clId="{855AF026-4804-4F85-BEC1-A4B7E169C242}" dt="2021-05-26T10:32:05.622" v="205" actId="478"/>
          <ac:picMkLst>
            <pc:docMk/>
            <pc:sldMk cId="2661372734" sldId="421"/>
            <ac:picMk id="7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23:42.674" v="149"/>
        <pc:sldMkLst>
          <pc:docMk/>
          <pc:sldMk cId="135870637" sldId="423"/>
        </pc:sldMkLst>
        <pc:spChg chg="mod">
          <ac:chgData name="James Clegg" userId="c6df1435-7a36-4b38-be4d-16e68e91152f" providerId="ADAL" clId="{855AF026-4804-4F85-BEC1-A4B7E169C242}" dt="2021-05-26T10:23:30.595" v="148" actId="1036"/>
          <ac:spMkLst>
            <pc:docMk/>
            <pc:sldMk cId="135870637" sldId="423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5:54.732" v="15"/>
          <ac:spMkLst>
            <pc:docMk/>
            <pc:sldMk cId="135870637" sldId="423"/>
            <ac:spMk id="6" creationId="{2A3A9948-B628-4EA8-A3C5-E476F4193C5D}"/>
          </ac:spMkLst>
        </pc:spChg>
        <pc:spChg chg="del">
          <ac:chgData name="James Clegg" userId="c6df1435-7a36-4b38-be4d-16e68e91152f" providerId="ADAL" clId="{855AF026-4804-4F85-BEC1-A4B7E169C242}" dt="2021-05-26T10:15:46.987" v="14" actId="478"/>
          <ac:spMkLst>
            <pc:docMk/>
            <pc:sldMk cId="135870637" sldId="423"/>
            <ac:spMk id="9" creationId="{AAF6EA8F-5B5F-43A8-AB04-E8143BEFC0DE}"/>
          </ac:spMkLst>
        </pc:spChg>
        <pc:picChg chg="del">
          <ac:chgData name="James Clegg" userId="c6df1435-7a36-4b38-be4d-16e68e91152f" providerId="ADAL" clId="{855AF026-4804-4F85-BEC1-A4B7E169C242}" dt="2021-05-26T10:22:31.386" v="53" actId="478"/>
          <ac:picMkLst>
            <pc:docMk/>
            <pc:sldMk cId="135870637" sldId="423"/>
            <ac:picMk id="2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55AF026-4804-4F85-BEC1-A4B7E169C242}" dt="2021-05-26T10:18:05.338" v="52"/>
        <pc:sldMkLst>
          <pc:docMk/>
          <pc:sldMk cId="3281976204" sldId="424"/>
        </pc:sldMkLst>
        <pc:spChg chg="mod">
          <ac:chgData name="James Clegg" userId="c6df1435-7a36-4b38-be4d-16e68e91152f" providerId="ADAL" clId="{855AF026-4804-4F85-BEC1-A4B7E169C242}" dt="2021-05-26T10:17:44.480" v="49" actId="1036"/>
          <ac:spMkLst>
            <pc:docMk/>
            <pc:sldMk cId="3281976204" sldId="424"/>
            <ac:spMk id="5" creationId="{116B6FC4-12E9-40B1-B4FA-8E8E63D42A65}"/>
          </ac:spMkLst>
        </pc:spChg>
        <pc:spChg chg="add">
          <ac:chgData name="James Clegg" userId="c6df1435-7a36-4b38-be4d-16e68e91152f" providerId="ADAL" clId="{855AF026-4804-4F85-BEC1-A4B7E169C242}" dt="2021-05-26T10:16:08.325" v="17"/>
          <ac:spMkLst>
            <pc:docMk/>
            <pc:sldMk cId="3281976204" sldId="424"/>
            <ac:spMk id="6" creationId="{CABFCBA6-3356-48A3-A8B4-405F4D6A9D59}"/>
          </ac:spMkLst>
        </pc:spChg>
        <pc:spChg chg="del">
          <ac:chgData name="James Clegg" userId="c6df1435-7a36-4b38-be4d-16e68e91152f" providerId="ADAL" clId="{855AF026-4804-4F85-BEC1-A4B7E169C242}" dt="2021-05-26T10:15:58.958" v="16" actId="478"/>
          <ac:spMkLst>
            <pc:docMk/>
            <pc:sldMk cId="3281976204" sldId="424"/>
            <ac:spMk id="9" creationId="{AAF6EA8F-5B5F-43A8-AB04-E8143BEFC0DE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1" creationId="{21E7E970-80C0-48ED-8843-9D2F71C7761E}"/>
          </ac:spMkLst>
        </pc:spChg>
        <pc:spChg chg="add mod">
          <ac:chgData name="James Clegg" userId="c6df1435-7a36-4b38-be4d-16e68e91152f" providerId="ADAL" clId="{855AF026-4804-4F85-BEC1-A4B7E169C242}" dt="2021-05-26T10:16:47.963" v="26" actId="1076"/>
          <ac:spMkLst>
            <pc:docMk/>
            <pc:sldMk cId="3281976204" sldId="424"/>
            <ac:spMk id="12" creationId="{0B29DB47-2AAA-475E-BD9F-0843D5F61938}"/>
          </ac:spMkLst>
        </pc:spChg>
        <pc:spChg chg="add">
          <ac:chgData name="James Clegg" userId="c6df1435-7a36-4b38-be4d-16e68e91152f" providerId="ADAL" clId="{855AF026-4804-4F85-BEC1-A4B7E169C242}" dt="2021-05-26T10:16:17.876" v="18"/>
          <ac:spMkLst>
            <pc:docMk/>
            <pc:sldMk cId="3281976204" sldId="424"/>
            <ac:spMk id="13" creationId="{A177553C-3B45-49E5-BC92-DC520E3E5EF0}"/>
          </ac:spMkLst>
        </pc:spChg>
        <pc:picChg chg="del">
          <ac:chgData name="James Clegg" userId="c6df1435-7a36-4b38-be4d-16e68e91152f" providerId="ADAL" clId="{855AF026-4804-4F85-BEC1-A4B7E169C242}" dt="2021-05-26T10:17:56.413" v="50" actId="478"/>
          <ac:picMkLst>
            <pc:docMk/>
            <pc:sldMk cId="3281976204" sldId="424"/>
            <ac:picMk id="3" creationId="{00000000-0000-0000-0000-000000000000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7" creationId="{4CC7CC00-E1A2-43F9-A68B-2AACD3288516}"/>
          </ac:picMkLst>
        </pc:picChg>
        <pc:picChg chg="add mod">
          <ac:chgData name="James Clegg" userId="c6df1435-7a36-4b38-be4d-16e68e91152f" providerId="ADAL" clId="{855AF026-4804-4F85-BEC1-A4B7E169C242}" dt="2021-05-26T10:16:47.963" v="26" actId="1076"/>
          <ac:picMkLst>
            <pc:docMk/>
            <pc:sldMk cId="3281976204" sldId="424"/>
            <ac:picMk id="8" creationId="{C12D5A96-EA38-455E-BD4C-8F42BEE54D82}"/>
          </ac:picMkLst>
        </pc:picChg>
        <pc:picChg chg="add">
          <ac:chgData name="James Clegg" userId="c6df1435-7a36-4b38-be4d-16e68e91152f" providerId="ADAL" clId="{855AF026-4804-4F85-BEC1-A4B7E169C242}" dt="2021-05-26T10:16:17.876" v="18"/>
          <ac:picMkLst>
            <pc:docMk/>
            <pc:sldMk cId="3281976204" sldId="424"/>
            <ac:picMk id="10" creationId="{912DDAAA-4187-46B0-8F28-B96034C51AE7}"/>
          </ac:picMkLst>
        </pc:picChg>
      </pc:sldChg>
      <pc:sldChg chg="addSp add modTransition">
        <pc:chgData name="James Clegg" userId="c6df1435-7a36-4b38-be4d-16e68e91152f" providerId="ADAL" clId="{855AF026-4804-4F85-BEC1-A4B7E169C242}" dt="2021-05-26T10:51:09.496" v="503"/>
        <pc:sldMkLst>
          <pc:docMk/>
          <pc:sldMk cId="3404437682" sldId="440"/>
        </pc:sldMkLst>
        <pc:spChg chg="add">
          <ac:chgData name="James Clegg" userId="c6df1435-7a36-4b38-be4d-16e68e91152f" providerId="ADAL" clId="{855AF026-4804-4F85-BEC1-A4B7E169C242}" dt="2021-05-26T10:51:01.227" v="502"/>
          <ac:spMkLst>
            <pc:docMk/>
            <pc:sldMk cId="3404437682" sldId="440"/>
            <ac:spMk id="2" creationId="{8BF30C2A-E6D5-4080-9CC0-534C53681DE3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48:34.428" v="441"/>
        <pc:sldMkLst>
          <pc:docMk/>
          <pc:sldMk cId="1607659536" sldId="441"/>
        </pc:sldMkLst>
        <pc:spChg chg="add">
          <ac:chgData name="James Clegg" userId="c6df1435-7a36-4b38-be4d-16e68e91152f" providerId="ADAL" clId="{855AF026-4804-4F85-BEC1-A4B7E169C242}" dt="2021-05-26T10:48:30.125" v="437"/>
          <ac:spMkLst>
            <pc:docMk/>
            <pc:sldMk cId="1607659536" sldId="441"/>
            <ac:spMk id="2" creationId="{79E866CA-1810-453F-9F0B-524F6B09D82B}"/>
          </ac:spMkLst>
        </pc:spChg>
      </pc:sldChg>
      <pc:sldChg chg="addSp add modTransition">
        <pc:chgData name="James Clegg" userId="c6df1435-7a36-4b38-be4d-16e68e91152f" providerId="ADAL" clId="{855AF026-4804-4F85-BEC1-A4B7E169C242}" dt="2021-05-26T10:39:39.217" v="238"/>
        <pc:sldMkLst>
          <pc:docMk/>
          <pc:sldMk cId="2720070278" sldId="442"/>
        </pc:sldMkLst>
        <pc:spChg chg="add">
          <ac:chgData name="James Clegg" userId="c6df1435-7a36-4b38-be4d-16e68e91152f" providerId="ADAL" clId="{855AF026-4804-4F85-BEC1-A4B7E169C242}" dt="2021-05-26T10:39:35.906" v="234"/>
          <ac:spMkLst>
            <pc:docMk/>
            <pc:sldMk cId="2720070278" sldId="442"/>
            <ac:spMk id="2" creationId="{3390EAFB-ABC5-4C04-A608-E757BFBA0A8B}"/>
          </ac:spMkLst>
        </pc:spChg>
      </pc:sldChg>
      <pc:sldChg chg="addSp delSp modSp add modTransition delAnim modAnim">
        <pc:chgData name="James Clegg" userId="c6df1435-7a36-4b38-be4d-16e68e91152f" providerId="ADAL" clId="{855AF026-4804-4F85-BEC1-A4B7E169C242}" dt="2021-05-26T10:39:25.844" v="233"/>
        <pc:sldMkLst>
          <pc:docMk/>
          <pc:sldMk cId="4075372101" sldId="443"/>
        </pc:sldMkLst>
        <pc:spChg chg="add del mod">
          <ac:chgData name="James Clegg" userId="c6df1435-7a36-4b38-be4d-16e68e91152f" providerId="ADAL" clId="{855AF026-4804-4F85-BEC1-A4B7E169C242}" dt="2021-05-26T10:33:02.795" v="207" actId="478"/>
          <ac:spMkLst>
            <pc:docMk/>
            <pc:sldMk cId="4075372101" sldId="443"/>
            <ac:spMk id="2" creationId="{3F257DEC-792B-4CB3-A222-6F7DF66A5D36}"/>
          </ac:spMkLst>
        </pc:spChg>
        <pc:spChg chg="add">
          <ac:chgData name="James Clegg" userId="c6df1435-7a36-4b38-be4d-16e68e91152f" providerId="ADAL" clId="{855AF026-4804-4F85-BEC1-A4B7E169C242}" dt="2021-05-26T10:39:07.686" v="230"/>
          <ac:spMkLst>
            <pc:docMk/>
            <pc:sldMk cId="4075372101" sldId="443"/>
            <ac:spMk id="7" creationId="{B75D96BA-37D6-413A-8FD6-2781CE6DB0C8}"/>
          </ac:spMkLst>
        </pc:spChg>
        <pc:picChg chg="add del mod">
          <ac:chgData name="James Clegg" userId="c6df1435-7a36-4b38-be4d-16e68e91152f" providerId="ADAL" clId="{855AF026-4804-4F85-BEC1-A4B7E169C242}" dt="2021-05-26T10:38:28.669" v="229" actId="478"/>
          <ac:picMkLst>
            <pc:docMk/>
            <pc:sldMk cId="4075372101" sldId="443"/>
            <ac:picMk id="4" creationId="{D556FBF1-9F17-4FC1-95A5-64FDF39EB01D}"/>
          </ac:picMkLst>
        </pc:picChg>
        <pc:cxnChg chg="add del mod">
          <ac:chgData name="James Clegg" userId="c6df1435-7a36-4b38-be4d-16e68e91152f" providerId="ADAL" clId="{855AF026-4804-4F85-BEC1-A4B7E169C242}" dt="2021-05-26T10:38:28.669" v="229" actId="478"/>
          <ac:cxnSpMkLst>
            <pc:docMk/>
            <pc:sldMk cId="4075372101" sldId="443"/>
            <ac:cxnSpMk id="6" creationId="{E7134F3B-370E-48F1-86B6-0FCBEB65B7E7}"/>
          </ac:cxnSpMkLst>
        </pc:cxnChg>
      </pc:sldChg>
      <pc:sldChg chg="addSp add modTransition">
        <pc:chgData name="James Clegg" userId="c6df1435-7a36-4b38-be4d-16e68e91152f" providerId="ADAL" clId="{855AF026-4804-4F85-BEC1-A4B7E169C242}" dt="2021-05-26T10:24:33.054" v="155"/>
        <pc:sldMkLst>
          <pc:docMk/>
          <pc:sldMk cId="3176528935" sldId="444"/>
        </pc:sldMkLst>
        <pc:spChg chg="add">
          <ac:chgData name="James Clegg" userId="c6df1435-7a36-4b38-be4d-16e68e91152f" providerId="ADAL" clId="{855AF026-4804-4F85-BEC1-A4B7E169C242}" dt="2021-05-26T10:24:18.687" v="152"/>
          <ac:spMkLst>
            <pc:docMk/>
            <pc:sldMk cId="3176528935" sldId="444"/>
            <ac:spMk id="2" creationId="{F13A2CFB-883D-455C-98BF-25A76510F53B}"/>
          </ac:spMkLst>
        </pc:spChg>
      </pc:sldChg>
      <pc:sldChg chg="addSp modSp add modTransition">
        <pc:chgData name="James Clegg" userId="c6df1435-7a36-4b38-be4d-16e68e91152f" providerId="ADAL" clId="{855AF026-4804-4F85-BEC1-A4B7E169C242}" dt="2021-05-26T10:24:29.647" v="154"/>
        <pc:sldMkLst>
          <pc:docMk/>
          <pc:sldMk cId="3215298445" sldId="445"/>
        </pc:sldMkLst>
        <pc:spChg chg="add mod">
          <ac:chgData name="James Clegg" userId="c6df1435-7a36-4b38-be4d-16e68e91152f" providerId="ADAL" clId="{855AF026-4804-4F85-BEC1-A4B7E169C242}" dt="2021-05-26T10:24:15.661" v="151" actId="1076"/>
          <ac:spMkLst>
            <pc:docMk/>
            <pc:sldMk cId="3215298445" sldId="445"/>
            <ac:spMk id="2" creationId="{D2829AD3-926A-484C-9EAF-A99A4F4E5D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0.png"/><Relationship Id="rId7" Type="http://schemas.openxmlformats.org/officeDocument/2006/relationships/image" Target="../media/image10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910.png"/><Relationship Id="rId9" Type="http://schemas.openxmlformats.org/officeDocument/2006/relationships/image" Target="../media/image1210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9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9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9269" y="748937"/>
            <a:ext cx="65923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L.C. Can I read, interpret and draw line graphs?</a:t>
            </a:r>
          </a:p>
          <a:p>
            <a:endParaRPr lang="en-US" sz="3600" dirty="0"/>
          </a:p>
          <a:p>
            <a:r>
              <a:rPr lang="en-US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2582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3392" y="258967"/>
            <a:ext cx="207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Destination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6317254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Statistics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259689"/>
              </p:ext>
            </p:extLst>
          </p:nvPr>
        </p:nvGraphicFramePr>
        <p:xfrm>
          <a:off x="1255433" y="1404131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67992" y="4182470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6285" y="3811562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0055" y="3453351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0055" y="308244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0055" y="2711529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0055" y="234061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0055" y="1982407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72199" y="5058804"/>
            <a:ext cx="551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Month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 rot="16200000">
                <a:off x="-798335" y="2779387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798335" y="2779387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10000" r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860055" y="161149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793867" y="804854"/>
            <a:ext cx="3783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Average temperature in Tenerife and Switzerland</a:t>
            </a:r>
          </a:p>
        </p:txBody>
      </p:sp>
      <p:sp>
        <p:nvSpPr>
          <p:cNvPr id="43" name="TextBox 42"/>
          <p:cNvSpPr txBox="1"/>
          <p:nvPr/>
        </p:nvSpPr>
        <p:spPr>
          <a:xfrm rot="16200000">
            <a:off x="1180220" y="4630246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44" name="TextBox 43"/>
          <p:cNvSpPr txBox="1"/>
          <p:nvPr/>
        </p:nvSpPr>
        <p:spPr>
          <a:xfrm rot="16200000">
            <a:off x="1681970" y="4602593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45" name="TextBox 44"/>
          <p:cNvSpPr txBox="1"/>
          <p:nvPr/>
        </p:nvSpPr>
        <p:spPr>
          <a:xfrm rot="16200000">
            <a:off x="2179038" y="4652010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46" name="TextBox 45"/>
          <p:cNvSpPr txBox="1"/>
          <p:nvPr/>
        </p:nvSpPr>
        <p:spPr>
          <a:xfrm rot="16200000">
            <a:off x="3132436" y="4640867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47" name="TextBox 46"/>
          <p:cNvSpPr txBox="1"/>
          <p:nvPr/>
        </p:nvSpPr>
        <p:spPr>
          <a:xfrm rot="16200000">
            <a:off x="2674193" y="4630246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48" name="TextBox 47"/>
          <p:cNvSpPr txBox="1"/>
          <p:nvPr/>
        </p:nvSpPr>
        <p:spPr>
          <a:xfrm rot="16200000">
            <a:off x="3667664" y="463024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49" name="TextBox 48"/>
          <p:cNvSpPr txBox="1"/>
          <p:nvPr/>
        </p:nvSpPr>
        <p:spPr>
          <a:xfrm rot="16200000">
            <a:off x="4171892" y="460259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50" name="TextBox 49"/>
          <p:cNvSpPr txBox="1"/>
          <p:nvPr/>
        </p:nvSpPr>
        <p:spPr>
          <a:xfrm rot="16200000">
            <a:off x="4663058" y="4625022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51" name="TextBox 50"/>
          <p:cNvSpPr txBox="1"/>
          <p:nvPr/>
        </p:nvSpPr>
        <p:spPr>
          <a:xfrm rot="16200000">
            <a:off x="5165316" y="4625023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52" name="TextBox 51"/>
          <p:cNvSpPr txBox="1"/>
          <p:nvPr/>
        </p:nvSpPr>
        <p:spPr>
          <a:xfrm rot="16200000">
            <a:off x="5672971" y="46520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53" name="TextBox 52"/>
          <p:cNvSpPr txBox="1"/>
          <p:nvPr/>
        </p:nvSpPr>
        <p:spPr>
          <a:xfrm rot="16200000">
            <a:off x="6175230" y="4659072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54" name="TextBox 53"/>
          <p:cNvSpPr txBox="1"/>
          <p:nvPr/>
        </p:nvSpPr>
        <p:spPr>
          <a:xfrm rot="16200000">
            <a:off x="6688282" y="464086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cxnSp>
        <p:nvCxnSpPr>
          <p:cNvPr id="55" name="Straight Connector 54"/>
          <p:cNvCxnSpPr/>
          <p:nvPr/>
        </p:nvCxnSpPr>
        <p:spPr>
          <a:xfrm>
            <a:off x="5098865" y="5549172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1061164" y="5553089"/>
            <a:ext cx="548426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609590" y="5315607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Tenerife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57358" y="5311691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Switzerland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9F3DD9D-7379-4206-A418-9BF33022387C}"/>
              </a:ext>
            </a:extLst>
          </p:cNvPr>
          <p:cNvGrpSpPr/>
          <p:nvPr/>
        </p:nvGrpSpPr>
        <p:grpSpPr>
          <a:xfrm>
            <a:off x="-2856420" y="2315261"/>
            <a:ext cx="2856420" cy="1708099"/>
            <a:chOff x="-2856420" y="2315261"/>
            <a:chExt cx="2856420" cy="170809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856420" y="2340618"/>
              <a:ext cx="2856420" cy="1682742"/>
            </a:xfrm>
            <a:prstGeom prst="rect">
              <a:avLst/>
            </a:prstGeom>
          </p:spPr>
        </p:pic>
        <p:pic>
          <p:nvPicPr>
            <p:cNvPr id="59" name="Picture 58"/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910986" y="2315261"/>
              <a:ext cx="965551" cy="767179"/>
            </a:xfrm>
            <a:prstGeom prst="rect">
              <a:avLst/>
            </a:prstGeom>
          </p:spPr>
        </p:pic>
      </p:grpSp>
      <p:sp>
        <p:nvSpPr>
          <p:cNvPr id="61" name="Multiply 60"/>
          <p:cNvSpPr/>
          <p:nvPr/>
        </p:nvSpPr>
        <p:spPr>
          <a:xfrm>
            <a:off x="1444653" y="3703016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Multiply 61"/>
          <p:cNvSpPr/>
          <p:nvPr/>
        </p:nvSpPr>
        <p:spPr>
          <a:xfrm>
            <a:off x="1956197" y="3694986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Multiply 62"/>
          <p:cNvSpPr/>
          <p:nvPr/>
        </p:nvSpPr>
        <p:spPr>
          <a:xfrm>
            <a:off x="2467741" y="3508456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Multiply 63"/>
          <p:cNvSpPr/>
          <p:nvPr/>
        </p:nvSpPr>
        <p:spPr>
          <a:xfrm>
            <a:off x="2948420" y="322500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Multiply 64"/>
          <p:cNvSpPr/>
          <p:nvPr/>
        </p:nvSpPr>
        <p:spPr>
          <a:xfrm>
            <a:off x="3465827" y="291120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Multiply 65"/>
          <p:cNvSpPr/>
          <p:nvPr/>
        </p:nvSpPr>
        <p:spPr>
          <a:xfrm>
            <a:off x="3966713" y="259735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Multiply 66"/>
          <p:cNvSpPr/>
          <p:nvPr/>
        </p:nvSpPr>
        <p:spPr>
          <a:xfrm>
            <a:off x="4461162" y="2308459"/>
            <a:ext cx="251007" cy="228344"/>
          </a:xfrm>
          <a:prstGeom prst="mathMultiply">
            <a:avLst/>
          </a:prstGeom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Multiply 67"/>
          <p:cNvSpPr/>
          <p:nvPr/>
        </p:nvSpPr>
        <p:spPr>
          <a:xfrm>
            <a:off x="4973361" y="240724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Multiply 68"/>
          <p:cNvSpPr/>
          <p:nvPr/>
        </p:nvSpPr>
        <p:spPr>
          <a:xfrm>
            <a:off x="5441420" y="282173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Multiply 69"/>
          <p:cNvSpPr/>
          <p:nvPr/>
        </p:nvSpPr>
        <p:spPr>
          <a:xfrm>
            <a:off x="5947198" y="322500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Multiply 70"/>
          <p:cNvSpPr/>
          <p:nvPr/>
        </p:nvSpPr>
        <p:spPr>
          <a:xfrm>
            <a:off x="6495369" y="3574912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Multiply 71"/>
          <p:cNvSpPr/>
          <p:nvPr/>
        </p:nvSpPr>
        <p:spPr>
          <a:xfrm>
            <a:off x="6955627" y="3803256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3" name="Straight Connector 72"/>
          <p:cNvCxnSpPr/>
          <p:nvPr/>
        </p:nvCxnSpPr>
        <p:spPr>
          <a:xfrm>
            <a:off x="1527261" y="3817188"/>
            <a:ext cx="589635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>
            <a:stCxn id="62" idx="3"/>
          </p:cNvCxnSpPr>
          <p:nvPr/>
        </p:nvCxnSpPr>
        <p:spPr>
          <a:xfrm flipV="1">
            <a:off x="2016483" y="3610764"/>
            <a:ext cx="615029" cy="25772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2578769" y="3302578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>
            <a:stCxn id="64" idx="3"/>
          </p:cNvCxnSpPr>
          <p:nvPr/>
        </p:nvCxnSpPr>
        <p:spPr>
          <a:xfrm flipV="1">
            <a:off x="3008706" y="3030888"/>
            <a:ext cx="593562" cy="36762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V="1">
            <a:off x="3602268" y="2692394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66" idx="1"/>
          </p:cNvCxnSpPr>
          <p:nvPr/>
        </p:nvCxnSpPr>
        <p:spPr>
          <a:xfrm flipV="1">
            <a:off x="4157434" y="2401115"/>
            <a:ext cx="453548" cy="25108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4512402" y="2386775"/>
            <a:ext cx="634478" cy="15785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>
            <a:endCxn id="69" idx="2"/>
          </p:cNvCxnSpPr>
          <p:nvPr/>
        </p:nvCxnSpPr>
        <p:spPr>
          <a:xfrm>
            <a:off x="5095573" y="2518921"/>
            <a:ext cx="536568" cy="47631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>
            <a:endCxn id="70" idx="2"/>
          </p:cNvCxnSpPr>
          <p:nvPr/>
        </p:nvCxnSpPr>
        <p:spPr>
          <a:xfrm>
            <a:off x="5537448" y="2907531"/>
            <a:ext cx="600471" cy="49097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endCxn id="71" idx="2"/>
          </p:cNvCxnSpPr>
          <p:nvPr/>
        </p:nvCxnSpPr>
        <p:spPr>
          <a:xfrm>
            <a:off x="6067642" y="3336037"/>
            <a:ext cx="618448" cy="41237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endCxn id="72" idx="2"/>
          </p:cNvCxnSpPr>
          <p:nvPr/>
        </p:nvCxnSpPr>
        <p:spPr>
          <a:xfrm>
            <a:off x="6606737" y="3690936"/>
            <a:ext cx="539611" cy="28582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Multiply 100"/>
          <p:cNvSpPr/>
          <p:nvPr/>
        </p:nvSpPr>
        <p:spPr>
          <a:xfrm>
            <a:off x="1441414" y="272248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Multiply 101"/>
          <p:cNvSpPr/>
          <p:nvPr/>
        </p:nvSpPr>
        <p:spPr>
          <a:xfrm>
            <a:off x="1972297" y="289174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Multiply 102"/>
          <p:cNvSpPr/>
          <p:nvPr/>
        </p:nvSpPr>
        <p:spPr>
          <a:xfrm>
            <a:off x="2465957" y="274610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Multiply 103"/>
          <p:cNvSpPr/>
          <p:nvPr/>
        </p:nvSpPr>
        <p:spPr>
          <a:xfrm>
            <a:off x="2955905" y="259735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Multiply 104"/>
          <p:cNvSpPr/>
          <p:nvPr/>
        </p:nvSpPr>
        <p:spPr>
          <a:xfrm>
            <a:off x="3461309" y="259735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Multiply 105"/>
          <p:cNvSpPr/>
          <p:nvPr/>
        </p:nvSpPr>
        <p:spPr>
          <a:xfrm>
            <a:off x="3966713" y="247309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Multiply 106"/>
          <p:cNvSpPr/>
          <p:nvPr/>
        </p:nvSpPr>
        <p:spPr>
          <a:xfrm>
            <a:off x="4461162" y="2305114"/>
            <a:ext cx="251007" cy="228344"/>
          </a:xfrm>
          <a:prstGeom prst="mathMultiply">
            <a:avLst/>
          </a:prstGeom>
          <a:solidFill>
            <a:srgbClr val="00B050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Multiply 107"/>
          <p:cNvSpPr/>
          <p:nvPr/>
        </p:nvSpPr>
        <p:spPr>
          <a:xfrm>
            <a:off x="4957704" y="220678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Multiply 108"/>
          <p:cNvSpPr/>
          <p:nvPr/>
        </p:nvSpPr>
        <p:spPr>
          <a:xfrm>
            <a:off x="5465509" y="238981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Multiply 109"/>
          <p:cNvSpPr/>
          <p:nvPr/>
        </p:nvSpPr>
        <p:spPr>
          <a:xfrm>
            <a:off x="5941259" y="240468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Multiply 110"/>
          <p:cNvSpPr/>
          <p:nvPr/>
        </p:nvSpPr>
        <p:spPr>
          <a:xfrm>
            <a:off x="6478248" y="2564952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Multiply 111"/>
          <p:cNvSpPr/>
          <p:nvPr/>
        </p:nvSpPr>
        <p:spPr>
          <a:xfrm>
            <a:off x="6962509" y="2686623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3" name="Straight Connector 112"/>
          <p:cNvCxnSpPr/>
          <p:nvPr/>
        </p:nvCxnSpPr>
        <p:spPr>
          <a:xfrm>
            <a:off x="1564636" y="2829424"/>
            <a:ext cx="583067" cy="19974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2116043" y="2842326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2590871" y="2694478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3045422" y="2711529"/>
            <a:ext cx="604157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 flipV="1">
            <a:off x="3599520" y="2570644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V="1">
            <a:off x="4128936" y="2401918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 flipV="1">
            <a:off x="4579304" y="2325502"/>
            <a:ext cx="550387" cy="1010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H="1" flipV="1">
            <a:off x="5112768" y="2313811"/>
            <a:ext cx="467623" cy="20872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H="1">
            <a:off x="5614937" y="2502315"/>
            <a:ext cx="445492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flipH="1" flipV="1">
            <a:off x="6085413" y="2511638"/>
            <a:ext cx="552417" cy="213042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H="1" flipV="1">
            <a:off x="6620872" y="2700261"/>
            <a:ext cx="492016" cy="14887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42971" y="5737649"/>
            <a:ext cx="27310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ea typeface="Cambria Math" panose="02040503050406030204" pitchFamily="18" charset="0"/>
              </a:rPr>
              <a:t>What do you know?</a:t>
            </a:r>
            <a:endParaRPr lang="en-GB" sz="2200" dirty="0"/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88883" y="5729384"/>
            <a:ext cx="29740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ea typeface="Cambria Math" panose="02040503050406030204" pitchFamily="18" charset="0"/>
              </a:rPr>
              <a:t>What can you find out?</a:t>
            </a:r>
            <a:endParaRPr lang="en-GB" sz="2200" dirty="0"/>
          </a:p>
        </p:txBody>
      </p:sp>
      <p:pic>
        <p:nvPicPr>
          <p:cNvPr id="148" name="Picture 1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6683" y="1110414"/>
            <a:ext cx="747045" cy="747045"/>
          </a:xfrm>
          <a:prstGeom prst="rect">
            <a:avLst/>
          </a:prstGeom>
        </p:spPr>
      </p:pic>
      <p:sp>
        <p:nvSpPr>
          <p:cNvPr id="149" name="TextBox 148"/>
          <p:cNvSpPr txBox="1"/>
          <p:nvPr/>
        </p:nvSpPr>
        <p:spPr>
          <a:xfrm>
            <a:off x="5802219" y="12878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710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0.00393 L 0.00486 0.00393 C 0.00747 0.0044 0.0099 0.00463 0.01233 0.00509 C 0.01337 0.00532 0.01441 0.00602 0.01545 0.00625 C 0.01719 0.00671 0.01875 0.00694 0.02032 0.0074 C 0.02153 0.00764 0.02257 0.0081 0.02361 0.00833 C 0.02691 0.00902 0.03021 0.00902 0.03334 0.00949 C 0.03507 0.01018 0.03681 0.01065 0.03837 0.01157 C 0.03941 0.0125 0.04028 0.01435 0.0415 0.01481 C 0.0441 0.01597 0.04705 0.01551 0.04966 0.01597 C 0.05105 0.0162 0.05243 0.01666 0.05365 0.01713 C 0.05608 0.01944 0.05712 0.02152 0.06025 0.02152 C 0.08386 0.02152 0.10747 0.0206 0.13091 0.02037 C 0.13316 0.0199 0.13525 0.01967 0.1375 0.01921 C 0.13837 0.01898 0.13907 0.01828 0.13993 0.01805 C 0.14254 0.01759 0.14532 0.01736 0.14809 0.01713 L 0.15539 0.01597 C 0.15608 0.01527 0.15677 0.01412 0.15764 0.01389 C 0.15921 0.01319 0.16823 0.0118 0.16893 0.01157 C 0.17032 0.01134 0.17171 0.01088 0.17309 0.01065 C 0.17552 0.01018 0.17796 0.00972 0.18039 0.00949 C 0.18594 0.00694 0.17917 0.00972 0.18855 0.0074 C 0.18941 0.00717 0.19011 0.00648 0.19098 0.00625 C 0.19236 0.00578 0.19375 0.00555 0.19497 0.00509 C 0.19584 0.0044 0.19653 0.00347 0.1974 0.00301 C 0.19844 0.00231 0.19966 0.00231 0.2007 0.00185 C 0.20434 0.00046 0.20226 0.00092 0.20643 -0.00023 C 0.20799 -0.0007 0.20973 -0.00093 0.21129 -0.00139 C 0.21893 -0.00348 0.21077 -0.00139 0.21702 -0.00348 L 0.22344 -0.00579 C 0.22743 -0.01111 0.2283 -0.0125 0.23403 -0.0176 C 0.2349 -0.01829 0.23559 -0.01945 0.23646 -0.01991 C 0.23785 -0.02037 0.23924 -0.0206 0.24063 -0.02084 C 0.24132 -0.02199 0.24202 -0.02361 0.24306 -0.02408 C 0.24497 -0.02547 0.2474 -0.02547 0.24948 -0.02639 C 0.25035 -0.02662 0.25122 -0.02685 0.25191 -0.02732 C 0.25365 -0.02848 0.25521 -0.02963 0.25677 -0.03079 C 0.26077 -0.0331 0.26198 -0.03334 0.2665 -0.03496 C 0.26719 -0.03565 0.26754 -0.03681 0.26823 -0.03727 C 0.26927 -0.03797 0.27032 -0.03797 0.27153 -0.0382 C 0.27223 -0.03866 0.27309 -0.03912 0.27396 -0.03935 C 0.27518 -0.03982 0.27657 -0.04005 0.27796 -0.04051 C 0.27969 -0.04098 0.28125 -0.0419 0.28282 -0.0426 C 0.28386 -0.04306 0.28507 -0.04329 0.28611 -0.04375 C 0.28802 -0.04468 0.28993 -0.04584 0.29184 -0.04699 C 0.29236 -0.04769 0.29271 -0.04861 0.29341 -0.04908 C 0.2941 -0.04954 0.30035 -0.05116 0.3007 -0.05139 C 0.31025 -0.05764 0.3007 -0.05232 0.31528 -0.05556 C 0.31997 -0.05672 0.32466 -0.05857 0.32917 -0.05996 C 0.32986 -0.06019 0.33855 -0.06273 0.34063 -0.0632 C 0.34271 -0.06366 0.34497 -0.06389 0.34705 -0.06435 C 0.34757 -0.06505 0.34809 -0.06598 0.34861 -0.06644 C 0.34948 -0.06713 0.35035 -0.06736 0.35122 -0.0676 C 0.35469 -0.06806 0.35816 -0.06829 0.36164 -0.06875 L 0.37066 -0.06968 L 0.41702 -0.0676 C 0.41945 -0.06736 0.42188 -0.06667 0.42431 -0.06644 C 0.43021 -0.06598 0.43629 -0.06574 0.44219 -0.06551 C 0.4441 -0.06505 0.44601 -0.06505 0.44792 -0.06435 C 0.46268 -0.05949 0.45 -0.0625 0.45851 -0.05996 C 0.46111 -0.05926 0.46667 -0.05787 0.46667 -0.05787 C 0.47223 -0.05278 0.46511 -0.0588 0.47309 -0.05348 C 0.47396 -0.05278 0.47466 -0.05185 0.47552 -0.05139 C 0.47657 -0.05047 0.47778 -0.05 0.47882 -0.04908 C 0.47986 -0.04815 0.48091 -0.04676 0.48212 -0.04584 C 0.48299 -0.04514 0.48421 -0.04514 0.48525 -0.04468 C 0.48993 -0.04306 0.48559 -0.04445 0.49098 -0.04144 C 0.49254 -0.04074 0.49584 -0.03935 0.49584 -0.03935 C 0.50191 -0.03334 0.49601 -0.0382 0.50313 -0.03496 C 0.50434 -0.03449 0.50539 -0.03357 0.50643 -0.03287 C 0.5073 -0.03218 0.50799 -0.03102 0.50886 -0.03079 C 0.51042 -0.0301 0.51216 -0.02986 0.51372 -0.02963 C 0.51476 -0.02824 0.51632 -0.02593 0.51789 -0.02523 C 0.51962 -0.02454 0.52153 -0.02454 0.52344 -0.02408 C 0.52917 -0.02315 0.5316 -0.02292 0.53733 -0.02199 C 0.53872 -0.0213 0.53993 -0.02037 0.54132 -0.01991 C 0.54914 -0.01713 0.55226 -0.01736 0.56094 -0.01667 C 0.56546 -0.01551 0.57014 -0.01412 0.57466 -0.01343 C 0.5783 -0.01273 0.58177 -0.01273 0.58525 -0.01227 C 0.58959 -0.01158 0.59393 -0.01088 0.59827 -0.00996 L 0.61858 -0.00672 L 0.69098 -0.00787 C 0.69393 -0.00787 0.6948 -0.00973 0.69757 -0.01111 C 0.69861 -0.01158 0.69966 -0.01204 0.7007 -0.01227 C 0.70591 -0.01366 0.70712 -0.01343 0.71302 -0.01435 C 0.71476 -0.01482 0.71667 -0.01505 0.71858 -0.01551 C 0.72535 -0.01852 0.71459 -0.01366 0.72674 -0.01875 C 0.72848 -0.01945 0.73004 -0.01991 0.7316 -0.02084 C 0.73438 -0.02269 0.73507 -0.02361 0.7382 -0.02408 C 0.74115 -0.02477 0.7441 -0.025 0.74705 -0.02523 C 0.74879 -0.02639 0.75018 -0.02778 0.75191 -0.02848 C 0.754 -0.0294 0.75643 -0.02963 0.75851 -0.03079 C 0.7599 -0.03148 0.76111 -0.03218 0.7625 -0.03287 C 0.76389 -0.03334 0.76528 -0.03334 0.76667 -0.03403 C 0.76823 -0.03449 0.77153 -0.03611 0.77153 -0.03611 C 0.77257 -0.03727 0.77344 -0.03866 0.77466 -0.03935 C 0.77657 -0.04028 0.77848 -0.04005 0.78039 -0.04051 C 0.78559 -0.04144 0.78421 -0.04121 0.78855 -0.0426 C 0.78941 -0.04329 0.79011 -0.04422 0.79098 -0.04468 C 0.79184 -0.04537 0.79271 -0.04537 0.79341 -0.04584 C 0.79514 -0.04723 0.79636 -0.04954 0.79827 -0.05023 L 0.80486 -0.05232 C 0.80816 -0.05463 0.81025 -0.05625 0.81372 -0.05787 C 0.81476 -0.05834 0.81598 -0.05857 0.81702 -0.0588 C 0.8191 -0.06065 0.82032 -0.06204 0.82275 -0.0632 C 0.82379 -0.06366 0.82483 -0.06389 0.82605 -0.06435 C 0.82657 -0.06505 0.82691 -0.06598 0.82761 -0.06644 C 0.8283 -0.06713 0.82917 -0.06713 0.83004 -0.0676 C 0.83143 -0.06829 0.83282 -0.06875 0.83403 -0.06968 C 0.83525 -0.0706 0.83611 -0.07223 0.83733 -0.07292 C 0.83889 -0.07385 0.84063 -0.07361 0.84219 -0.07408 C 0.84306 -0.07431 0.84375 -0.07477 0.84462 -0.07523 C 0.84653 -0.07593 0.84844 -0.07662 0.85035 -0.07732 C 0.85261 -0.07801 0.85712 -0.07894 0.85938 -0.0794 L 0.96181 -0.07848 C 0.96268 -0.07848 0.96337 -0.07755 0.96424 -0.07732 C 0.97396 -0.07361 0.97066 -0.07454 0.97882 -0.07292 C 0.97969 -0.07269 0.98056 -0.07246 0.98125 -0.07199 C 0.98594 -0.06875 0.98125 -0.07037 0.98698 -0.0676 C 0.98802 -0.06713 0.98907 -0.0669 0.99028 -0.06644 C 0.99098 -0.06621 0.99184 -0.06574 0.99271 -0.06551 C 0.99393 -0.06505 0.99532 -0.06482 0.99671 -0.06435 C 0.99809 -0.06366 0.99931 -0.06273 1.0007 -0.06204 C 1.0033 -0.06135 1.01111 -0.06019 1.01302 -0.05996 C 1.0158 -0.05764 1.01667 -0.05648 1.01945 -0.05556 C 1.02223 -0.05486 1.02761 -0.05348 1.02761 -0.05348 C 1.02848 -0.04954 1.03073 -0.03542 1.03334 -0.03172 C 1.03438 -0.0301 1.03646 -0.03033 1.0382 -0.02963 C 1.04549 -0.02292 1.04132 -0.02639 1.05122 -0.01991 C 1.06216 -0.0125 1.0573 -0.01435 1.06493 -0.01227 C 1.07327 -0.00787 1.07431 -0.00672 1.08368 -0.00463 C 1.08698 -0.00394 1.09028 -0.00394 1.09341 -0.00348 C 1.10209 -0.00232 1.10261 -0.00209 1.10886 -0.00023 L 1.13091 -0.00139 C 1.13386 -0.00162 1.13681 -0.00232 1.13976 -0.00255 L 1.22275 -0.00348 C 1.2283 -0.0044 1.22848 -0.0044 1.23334 -0.00579 C 1.23438 -0.00602 1.23542 -0.00625 1.23646 -0.00672 C 1.24948 -0.01227 1.24219 -0.01042 1.25191 -0.01227 C 1.25625 -0.01412 1.25521 -0.01343 1.26094 -0.0176 C 1.26181 -0.01829 1.2625 -0.01922 1.26337 -0.01991 C 1.2658 -0.02107 1.26823 -0.02223 1.27066 -0.02315 C 1.27171 -0.02338 1.27292 -0.02361 1.27396 -0.02408 C 1.275 -0.02477 1.27605 -0.0257 1.27726 -0.02639 C 1.27778 -0.02732 1.27813 -0.02871 1.27882 -0.02963 C 1.28073 -0.03172 1.28316 -0.03218 1.28525 -0.03287 C 1.29289 -0.03959 1.28125 -0.02894 1.29098 -0.03935 C 1.29254 -0.04098 1.29445 -0.04213 1.29584 -0.04375 C 1.30139 -0.04977 1.29879 -0.04815 1.3033 -0.05023 C 1.30486 -0.05348 1.30539 -0.0551 1.30816 -0.05787 C 1.30903 -0.0588 1.31042 -0.05903 1.31129 -0.05996 C 1.31233 -0.06088 1.31285 -0.06227 1.31372 -0.0632 C 1.31459 -0.06412 1.31546 -0.06459 1.31615 -0.06551 C 1.31684 -0.06598 1.31736 -0.0669 1.31789 -0.0676 L 1.31875 -0.06875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7" grpId="0"/>
      <p:bldP spid="18" grpId="0"/>
      <p:bldP spid="19" grpId="0"/>
      <p:bldP spid="37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7" grpId="0"/>
      <p:bldP spid="58" grpId="0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45" grpId="0"/>
      <p:bldP spid="146" grpId="0"/>
      <p:bldP spid="1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352072"/>
              </p:ext>
            </p:extLst>
          </p:nvPr>
        </p:nvGraphicFramePr>
        <p:xfrm>
          <a:off x="1279749" y="960003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92308" y="3738342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0601" y="3367434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4371" y="300922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4371" y="263831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4371" y="2267401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4371" y="189649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4371" y="1538279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 rot="16200000">
                <a:off x="-774019" y="2335259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774019" y="2335259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10000" r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884371" y="116736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08579" y="349835"/>
            <a:ext cx="3783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Average temperature in Tenerife and Switzerland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1204536" y="418611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15" name="TextBox 14"/>
          <p:cNvSpPr txBox="1"/>
          <p:nvPr/>
        </p:nvSpPr>
        <p:spPr>
          <a:xfrm rot="16200000">
            <a:off x="1706286" y="415846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2203354" y="4207882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17" name="TextBox 16"/>
          <p:cNvSpPr txBox="1"/>
          <p:nvPr/>
        </p:nvSpPr>
        <p:spPr>
          <a:xfrm rot="16200000">
            <a:off x="3156752" y="4196739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18" name="TextBox 17"/>
          <p:cNvSpPr txBox="1"/>
          <p:nvPr/>
        </p:nvSpPr>
        <p:spPr>
          <a:xfrm rot="16200000">
            <a:off x="2698509" y="418611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3691980" y="4186117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4196208" y="4158466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4687374" y="418089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22" name="TextBox 21"/>
          <p:cNvSpPr txBox="1"/>
          <p:nvPr/>
        </p:nvSpPr>
        <p:spPr>
          <a:xfrm rot="16200000">
            <a:off x="5189632" y="418089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23" name="TextBox 22"/>
          <p:cNvSpPr txBox="1"/>
          <p:nvPr/>
        </p:nvSpPr>
        <p:spPr>
          <a:xfrm rot="16200000">
            <a:off x="5697287" y="4207883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6199546" y="421494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6712598" y="4196740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sp>
        <p:nvSpPr>
          <p:cNvPr id="26" name="Multiply 25"/>
          <p:cNvSpPr/>
          <p:nvPr/>
        </p:nvSpPr>
        <p:spPr>
          <a:xfrm>
            <a:off x="1468969" y="325856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Multiply 26"/>
          <p:cNvSpPr/>
          <p:nvPr/>
        </p:nvSpPr>
        <p:spPr>
          <a:xfrm>
            <a:off x="1980513" y="325053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Multiply 27"/>
          <p:cNvSpPr/>
          <p:nvPr/>
        </p:nvSpPr>
        <p:spPr>
          <a:xfrm>
            <a:off x="2492057" y="306432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Multiply 28"/>
          <p:cNvSpPr/>
          <p:nvPr/>
        </p:nvSpPr>
        <p:spPr>
          <a:xfrm>
            <a:off x="2972736" y="278087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Multiply 29"/>
          <p:cNvSpPr/>
          <p:nvPr/>
        </p:nvSpPr>
        <p:spPr>
          <a:xfrm>
            <a:off x="3490143" y="246708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Multiply 30"/>
          <p:cNvSpPr/>
          <p:nvPr/>
        </p:nvSpPr>
        <p:spPr>
          <a:xfrm>
            <a:off x="3991029" y="215322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Multiply 31"/>
          <p:cNvSpPr/>
          <p:nvPr/>
        </p:nvSpPr>
        <p:spPr>
          <a:xfrm>
            <a:off x="4485478" y="1864331"/>
            <a:ext cx="251007" cy="228344"/>
          </a:xfrm>
          <a:prstGeom prst="mathMultiply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Multiply 32"/>
          <p:cNvSpPr/>
          <p:nvPr/>
        </p:nvSpPr>
        <p:spPr>
          <a:xfrm>
            <a:off x="4997677" y="1963113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Multiply 33"/>
          <p:cNvSpPr/>
          <p:nvPr/>
        </p:nvSpPr>
        <p:spPr>
          <a:xfrm>
            <a:off x="5465736" y="237761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y 34"/>
          <p:cNvSpPr/>
          <p:nvPr/>
        </p:nvSpPr>
        <p:spPr>
          <a:xfrm>
            <a:off x="5971514" y="278087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Multiply 35"/>
          <p:cNvSpPr/>
          <p:nvPr/>
        </p:nvSpPr>
        <p:spPr>
          <a:xfrm>
            <a:off x="6519685" y="313078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Multiply 36"/>
          <p:cNvSpPr/>
          <p:nvPr/>
        </p:nvSpPr>
        <p:spPr>
          <a:xfrm>
            <a:off x="6979943" y="335912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/>
          <p:cNvCxnSpPr/>
          <p:nvPr/>
        </p:nvCxnSpPr>
        <p:spPr>
          <a:xfrm>
            <a:off x="1551577" y="3372739"/>
            <a:ext cx="589635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7" idx="3"/>
          </p:cNvCxnSpPr>
          <p:nvPr/>
        </p:nvCxnSpPr>
        <p:spPr>
          <a:xfrm flipV="1">
            <a:off x="2040799" y="3166315"/>
            <a:ext cx="615029" cy="25772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603085" y="2858450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9" idx="3"/>
          </p:cNvCxnSpPr>
          <p:nvPr/>
        </p:nvCxnSpPr>
        <p:spPr>
          <a:xfrm flipV="1">
            <a:off x="3033022" y="2586760"/>
            <a:ext cx="593562" cy="36762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626584" y="2248266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31" idx="1"/>
          </p:cNvCxnSpPr>
          <p:nvPr/>
        </p:nvCxnSpPr>
        <p:spPr>
          <a:xfrm flipV="1">
            <a:off x="4181750" y="1956987"/>
            <a:ext cx="453548" cy="25108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536718" y="1942647"/>
            <a:ext cx="634478" cy="15785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34" idx="2"/>
          </p:cNvCxnSpPr>
          <p:nvPr/>
        </p:nvCxnSpPr>
        <p:spPr>
          <a:xfrm>
            <a:off x="5119889" y="2074793"/>
            <a:ext cx="536568" cy="47631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35" idx="2"/>
          </p:cNvCxnSpPr>
          <p:nvPr/>
        </p:nvCxnSpPr>
        <p:spPr>
          <a:xfrm>
            <a:off x="5561764" y="2463403"/>
            <a:ext cx="600471" cy="49097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endCxn id="36" idx="2"/>
          </p:cNvCxnSpPr>
          <p:nvPr/>
        </p:nvCxnSpPr>
        <p:spPr>
          <a:xfrm>
            <a:off x="6091958" y="2891909"/>
            <a:ext cx="618448" cy="41237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37" idx="2"/>
          </p:cNvCxnSpPr>
          <p:nvPr/>
        </p:nvCxnSpPr>
        <p:spPr>
          <a:xfrm>
            <a:off x="6631053" y="3246808"/>
            <a:ext cx="539611" cy="28582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Multiply 48"/>
          <p:cNvSpPr/>
          <p:nvPr/>
        </p:nvSpPr>
        <p:spPr>
          <a:xfrm>
            <a:off x="1465730" y="22783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Multiply 49"/>
          <p:cNvSpPr/>
          <p:nvPr/>
        </p:nvSpPr>
        <p:spPr>
          <a:xfrm>
            <a:off x="1996613" y="2447620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Multiply 50"/>
          <p:cNvSpPr/>
          <p:nvPr/>
        </p:nvSpPr>
        <p:spPr>
          <a:xfrm>
            <a:off x="2490273" y="230198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Multiply 51"/>
          <p:cNvSpPr/>
          <p:nvPr/>
        </p:nvSpPr>
        <p:spPr>
          <a:xfrm>
            <a:off x="2980221" y="215322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Multiply 52"/>
          <p:cNvSpPr/>
          <p:nvPr/>
        </p:nvSpPr>
        <p:spPr>
          <a:xfrm>
            <a:off x="3485625" y="215322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Multiply 53"/>
          <p:cNvSpPr/>
          <p:nvPr/>
        </p:nvSpPr>
        <p:spPr>
          <a:xfrm>
            <a:off x="3991029" y="2028963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Multiply 54"/>
          <p:cNvSpPr/>
          <p:nvPr/>
        </p:nvSpPr>
        <p:spPr>
          <a:xfrm>
            <a:off x="4485478" y="1860986"/>
            <a:ext cx="251007" cy="228344"/>
          </a:xfrm>
          <a:prstGeom prst="mathMultiply">
            <a:avLst/>
          </a:prstGeom>
          <a:solidFill>
            <a:srgbClr val="00B050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Multiply 55"/>
          <p:cNvSpPr/>
          <p:nvPr/>
        </p:nvSpPr>
        <p:spPr>
          <a:xfrm>
            <a:off x="4982020" y="17626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Multiply 56"/>
          <p:cNvSpPr/>
          <p:nvPr/>
        </p:nvSpPr>
        <p:spPr>
          <a:xfrm>
            <a:off x="5489825" y="194568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Multiply 57"/>
          <p:cNvSpPr/>
          <p:nvPr/>
        </p:nvSpPr>
        <p:spPr>
          <a:xfrm>
            <a:off x="5965575" y="196055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Multiply 58"/>
          <p:cNvSpPr/>
          <p:nvPr/>
        </p:nvSpPr>
        <p:spPr>
          <a:xfrm>
            <a:off x="6502564" y="2120824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Multiply 59"/>
          <p:cNvSpPr/>
          <p:nvPr/>
        </p:nvSpPr>
        <p:spPr>
          <a:xfrm>
            <a:off x="6986825" y="224249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1" name="Straight Connector 60"/>
          <p:cNvCxnSpPr/>
          <p:nvPr/>
        </p:nvCxnSpPr>
        <p:spPr>
          <a:xfrm>
            <a:off x="1588952" y="2385296"/>
            <a:ext cx="583067" cy="19974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2140359" y="2398198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2615187" y="2250350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069738" y="2267401"/>
            <a:ext cx="604157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623836" y="2126516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4153252" y="1957790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603620" y="1881374"/>
            <a:ext cx="550387" cy="1010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 flipV="1">
            <a:off x="5137084" y="1869683"/>
            <a:ext cx="467623" cy="20872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5639253" y="2058187"/>
            <a:ext cx="445492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 flipV="1">
            <a:off x="6109729" y="2067510"/>
            <a:ext cx="552417" cy="213042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 flipV="1">
            <a:off x="6645188" y="2256133"/>
            <a:ext cx="492016" cy="14887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047392" y="613044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057459" y="952518"/>
            <a:ext cx="548426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715036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Tenerife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375563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Switzerland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15923" y="4559372"/>
            <a:ext cx="7452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ea typeface="Cambria Math" panose="02040503050406030204" pitchFamily="18" charset="0"/>
              </a:rPr>
              <a:t>What is the difference between the average temperatures in Tenerife and Switzerland in February?</a:t>
            </a:r>
            <a:endParaRPr lang="en-GB" sz="22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15923" y="5368112"/>
            <a:ext cx="7452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ea typeface="Cambria Math" panose="02040503050406030204" pitchFamily="18" charset="0"/>
              </a:rPr>
              <a:t>In which month is the average temperature in Tenerife double the average temperature in Switzerland?</a:t>
            </a:r>
            <a:endParaRPr lang="en-GB" sz="2200" dirty="0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3994" y="1154369"/>
            <a:ext cx="718614" cy="718614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6115373" y="1275188"/>
            <a:ext cx="1359742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36000" rIns="36000" rtlCol="0">
            <a:spAutoFit/>
          </a:bodyPr>
          <a:lstStyle/>
          <a:p>
            <a:pPr algn="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cxnSp>
        <p:nvCxnSpPr>
          <p:cNvPr id="86" name="Straight Connector 85"/>
          <p:cNvCxnSpPr>
            <a:cxnSpLocks/>
          </p:cNvCxnSpPr>
          <p:nvPr/>
        </p:nvCxnSpPr>
        <p:spPr>
          <a:xfrm flipH="1" flipV="1">
            <a:off x="2109124" y="1275188"/>
            <a:ext cx="11360" cy="2643339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1584163" y="3375056"/>
            <a:ext cx="528864" cy="100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H="1">
            <a:off x="1610341" y="2560745"/>
            <a:ext cx="502686" cy="1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044531" y="3180076"/>
                <a:ext cx="6355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2"/>
                    </a:solidFill>
                  </a:rPr>
                  <a:t>7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531" y="3180076"/>
                <a:ext cx="635513" cy="400110"/>
              </a:xfrm>
              <a:prstGeom prst="rect">
                <a:avLst/>
              </a:prstGeom>
              <a:blipFill>
                <a:blip r:embed="rId7"/>
                <a:stretch>
                  <a:fillRect l="-9524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999869" y="2398835"/>
                <a:ext cx="74294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2"/>
                    </a:solidFill>
                  </a:rPr>
                  <a:t>18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869" y="2398835"/>
                <a:ext cx="742942" cy="400110"/>
              </a:xfrm>
              <a:prstGeom prst="rect">
                <a:avLst/>
              </a:prstGeom>
              <a:blipFill>
                <a:blip r:embed="rId8"/>
                <a:stretch>
                  <a:fillRect l="-8197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36697" y="4874193"/>
                <a:ext cx="11146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11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697" y="4874193"/>
                <a:ext cx="1114655" cy="461665"/>
              </a:xfrm>
              <a:prstGeom prst="rect">
                <a:avLst/>
              </a:prstGeom>
              <a:blipFill>
                <a:blip r:embed="rId9"/>
                <a:stretch>
                  <a:fillRect l="-819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Box 10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70803" y="5679362"/>
            <a:ext cx="1114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March</a:t>
            </a:r>
          </a:p>
        </p:txBody>
      </p:sp>
      <p:cxnSp>
        <p:nvCxnSpPr>
          <p:cNvPr id="102" name="Straight Connector 101"/>
          <p:cNvCxnSpPr/>
          <p:nvPr/>
        </p:nvCxnSpPr>
        <p:spPr>
          <a:xfrm flipH="1">
            <a:off x="1558197" y="3157515"/>
            <a:ext cx="1087255" cy="443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1523610" y="2420692"/>
            <a:ext cx="1087255" cy="443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382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5" grpId="0" animBg="1"/>
      <p:bldP spid="85" grpId="1" animBg="1"/>
      <p:bldP spid="97" grpId="0"/>
      <p:bldP spid="97" grpId="1"/>
      <p:bldP spid="98" grpId="0"/>
      <p:bldP spid="98" grpId="1"/>
      <p:bldP spid="99" grpId="0"/>
      <p:bldP spid="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352072"/>
              </p:ext>
            </p:extLst>
          </p:nvPr>
        </p:nvGraphicFramePr>
        <p:xfrm>
          <a:off x="1279749" y="960003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92308" y="3738342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0601" y="3367434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4371" y="300922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4371" y="263831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4371" y="2267401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4371" y="189649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4371" y="1538279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 rot="16200000">
                <a:off x="-774019" y="2335259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774019" y="2335259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10000" r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884371" y="116736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08579" y="349835"/>
            <a:ext cx="3783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Average temperature in Tenerife and Switzerland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1204536" y="418611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15" name="TextBox 14"/>
          <p:cNvSpPr txBox="1"/>
          <p:nvPr/>
        </p:nvSpPr>
        <p:spPr>
          <a:xfrm rot="16200000">
            <a:off x="1706286" y="415846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2203354" y="4207882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17" name="TextBox 16"/>
          <p:cNvSpPr txBox="1"/>
          <p:nvPr/>
        </p:nvSpPr>
        <p:spPr>
          <a:xfrm rot="16200000">
            <a:off x="3156752" y="4196739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18" name="TextBox 17"/>
          <p:cNvSpPr txBox="1"/>
          <p:nvPr/>
        </p:nvSpPr>
        <p:spPr>
          <a:xfrm rot="16200000">
            <a:off x="2698509" y="418611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3691980" y="4186117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4196208" y="4158466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4687374" y="418089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22" name="TextBox 21"/>
          <p:cNvSpPr txBox="1"/>
          <p:nvPr/>
        </p:nvSpPr>
        <p:spPr>
          <a:xfrm rot="16200000">
            <a:off x="5189632" y="418089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23" name="TextBox 22"/>
          <p:cNvSpPr txBox="1"/>
          <p:nvPr/>
        </p:nvSpPr>
        <p:spPr>
          <a:xfrm rot="16200000">
            <a:off x="5697287" y="4207883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6199546" y="421494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6712598" y="4196740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sp>
        <p:nvSpPr>
          <p:cNvPr id="26" name="Multiply 25"/>
          <p:cNvSpPr/>
          <p:nvPr/>
        </p:nvSpPr>
        <p:spPr>
          <a:xfrm>
            <a:off x="1468969" y="325856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Multiply 26"/>
          <p:cNvSpPr/>
          <p:nvPr/>
        </p:nvSpPr>
        <p:spPr>
          <a:xfrm>
            <a:off x="1980513" y="325053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Multiply 27"/>
          <p:cNvSpPr/>
          <p:nvPr/>
        </p:nvSpPr>
        <p:spPr>
          <a:xfrm>
            <a:off x="2492057" y="306432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Multiply 28"/>
          <p:cNvSpPr/>
          <p:nvPr/>
        </p:nvSpPr>
        <p:spPr>
          <a:xfrm>
            <a:off x="2972736" y="278087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Multiply 29"/>
          <p:cNvSpPr/>
          <p:nvPr/>
        </p:nvSpPr>
        <p:spPr>
          <a:xfrm>
            <a:off x="3490143" y="246708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Multiply 30"/>
          <p:cNvSpPr/>
          <p:nvPr/>
        </p:nvSpPr>
        <p:spPr>
          <a:xfrm>
            <a:off x="3991029" y="215322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Multiply 31"/>
          <p:cNvSpPr/>
          <p:nvPr/>
        </p:nvSpPr>
        <p:spPr>
          <a:xfrm>
            <a:off x="4485478" y="1864331"/>
            <a:ext cx="251007" cy="228344"/>
          </a:xfrm>
          <a:prstGeom prst="mathMultiply">
            <a:avLst/>
          </a:prstGeom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Multiply 32"/>
          <p:cNvSpPr/>
          <p:nvPr/>
        </p:nvSpPr>
        <p:spPr>
          <a:xfrm>
            <a:off x="4997677" y="1963113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Multiply 33"/>
          <p:cNvSpPr/>
          <p:nvPr/>
        </p:nvSpPr>
        <p:spPr>
          <a:xfrm>
            <a:off x="5465736" y="237761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y 34"/>
          <p:cNvSpPr/>
          <p:nvPr/>
        </p:nvSpPr>
        <p:spPr>
          <a:xfrm>
            <a:off x="5971514" y="278087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Multiply 35"/>
          <p:cNvSpPr/>
          <p:nvPr/>
        </p:nvSpPr>
        <p:spPr>
          <a:xfrm>
            <a:off x="6519685" y="313078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Multiply 36"/>
          <p:cNvSpPr/>
          <p:nvPr/>
        </p:nvSpPr>
        <p:spPr>
          <a:xfrm>
            <a:off x="6979943" y="335912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/>
          <p:cNvCxnSpPr/>
          <p:nvPr/>
        </p:nvCxnSpPr>
        <p:spPr>
          <a:xfrm>
            <a:off x="1551577" y="3372739"/>
            <a:ext cx="589635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7" idx="3"/>
          </p:cNvCxnSpPr>
          <p:nvPr/>
        </p:nvCxnSpPr>
        <p:spPr>
          <a:xfrm flipV="1">
            <a:off x="2040799" y="3166315"/>
            <a:ext cx="615029" cy="25772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603085" y="2858450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9" idx="3"/>
          </p:cNvCxnSpPr>
          <p:nvPr/>
        </p:nvCxnSpPr>
        <p:spPr>
          <a:xfrm flipV="1">
            <a:off x="3033022" y="2586760"/>
            <a:ext cx="593562" cy="36762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626584" y="2248266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31" idx="1"/>
          </p:cNvCxnSpPr>
          <p:nvPr/>
        </p:nvCxnSpPr>
        <p:spPr>
          <a:xfrm flipV="1">
            <a:off x="4181750" y="1956987"/>
            <a:ext cx="453548" cy="25108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536718" y="1942647"/>
            <a:ext cx="634478" cy="15785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34" idx="2"/>
          </p:cNvCxnSpPr>
          <p:nvPr/>
        </p:nvCxnSpPr>
        <p:spPr>
          <a:xfrm>
            <a:off x="5119889" y="2074793"/>
            <a:ext cx="536568" cy="47631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35" idx="2"/>
          </p:cNvCxnSpPr>
          <p:nvPr/>
        </p:nvCxnSpPr>
        <p:spPr>
          <a:xfrm>
            <a:off x="5561764" y="2463403"/>
            <a:ext cx="600471" cy="49097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endCxn id="36" idx="2"/>
          </p:cNvCxnSpPr>
          <p:nvPr/>
        </p:nvCxnSpPr>
        <p:spPr>
          <a:xfrm>
            <a:off x="6091958" y="2891909"/>
            <a:ext cx="618448" cy="41237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37" idx="2"/>
          </p:cNvCxnSpPr>
          <p:nvPr/>
        </p:nvCxnSpPr>
        <p:spPr>
          <a:xfrm>
            <a:off x="6631053" y="3246808"/>
            <a:ext cx="539611" cy="28582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Multiply 48"/>
          <p:cNvSpPr/>
          <p:nvPr/>
        </p:nvSpPr>
        <p:spPr>
          <a:xfrm>
            <a:off x="1465730" y="22783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Multiply 49"/>
          <p:cNvSpPr/>
          <p:nvPr/>
        </p:nvSpPr>
        <p:spPr>
          <a:xfrm>
            <a:off x="1996613" y="2447620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Multiply 50"/>
          <p:cNvSpPr/>
          <p:nvPr/>
        </p:nvSpPr>
        <p:spPr>
          <a:xfrm>
            <a:off x="2490273" y="230198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Multiply 51"/>
          <p:cNvSpPr/>
          <p:nvPr/>
        </p:nvSpPr>
        <p:spPr>
          <a:xfrm>
            <a:off x="2980221" y="215322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Multiply 52"/>
          <p:cNvSpPr/>
          <p:nvPr/>
        </p:nvSpPr>
        <p:spPr>
          <a:xfrm>
            <a:off x="3485625" y="215322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Multiply 53"/>
          <p:cNvSpPr/>
          <p:nvPr/>
        </p:nvSpPr>
        <p:spPr>
          <a:xfrm>
            <a:off x="3991029" y="2028963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Multiply 54"/>
          <p:cNvSpPr/>
          <p:nvPr/>
        </p:nvSpPr>
        <p:spPr>
          <a:xfrm>
            <a:off x="4485478" y="1860986"/>
            <a:ext cx="251007" cy="228344"/>
          </a:xfrm>
          <a:prstGeom prst="mathMultiply">
            <a:avLst/>
          </a:prstGeom>
          <a:solidFill>
            <a:srgbClr val="00B050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Multiply 55"/>
          <p:cNvSpPr/>
          <p:nvPr/>
        </p:nvSpPr>
        <p:spPr>
          <a:xfrm>
            <a:off x="4982020" y="17626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Multiply 56"/>
          <p:cNvSpPr/>
          <p:nvPr/>
        </p:nvSpPr>
        <p:spPr>
          <a:xfrm>
            <a:off x="5489825" y="194568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Multiply 57"/>
          <p:cNvSpPr/>
          <p:nvPr/>
        </p:nvSpPr>
        <p:spPr>
          <a:xfrm>
            <a:off x="5965575" y="196055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Multiply 58"/>
          <p:cNvSpPr/>
          <p:nvPr/>
        </p:nvSpPr>
        <p:spPr>
          <a:xfrm>
            <a:off x="6502564" y="2120824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Multiply 59"/>
          <p:cNvSpPr/>
          <p:nvPr/>
        </p:nvSpPr>
        <p:spPr>
          <a:xfrm>
            <a:off x="6986825" y="224249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1" name="Straight Connector 60"/>
          <p:cNvCxnSpPr/>
          <p:nvPr/>
        </p:nvCxnSpPr>
        <p:spPr>
          <a:xfrm>
            <a:off x="1588952" y="2385296"/>
            <a:ext cx="583067" cy="19974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2140359" y="2398198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2615187" y="2250350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069738" y="2267401"/>
            <a:ext cx="604157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623836" y="2126516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4153252" y="1957790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603620" y="1881374"/>
            <a:ext cx="550387" cy="1010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 flipV="1">
            <a:off x="5137084" y="1869683"/>
            <a:ext cx="467623" cy="20872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5639253" y="2058187"/>
            <a:ext cx="445492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 flipV="1">
            <a:off x="6109729" y="2067510"/>
            <a:ext cx="552417" cy="213042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 flipV="1">
            <a:off x="6645188" y="2256133"/>
            <a:ext cx="492016" cy="14887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047392" y="613044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057459" y="952518"/>
            <a:ext cx="548426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715036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Tenerife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375563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Switzerland</a:t>
            </a: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6035" y="5278071"/>
            <a:ext cx="718614" cy="718614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5748347" y="5421888"/>
            <a:ext cx="2015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7B762D1D-36F2-47F0-8E97-FE2E6E5072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782" y="5159749"/>
            <a:ext cx="1005594" cy="694446"/>
          </a:xfrm>
          <a:prstGeom prst="rect">
            <a:avLst/>
          </a:prstGeom>
        </p:spPr>
      </p:pic>
      <p:sp>
        <p:nvSpPr>
          <p:cNvPr id="90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2119256" y="4715682"/>
            <a:ext cx="3660170" cy="931123"/>
          </a:xfrm>
          <a:prstGeom prst="wedgeRoundRectCallout">
            <a:avLst>
              <a:gd name="adj1" fmla="val -57297"/>
              <a:gd name="adj2" fmla="val 41034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average temperature is always higher in Tenerife than in Switzerland.</a:t>
            </a:r>
          </a:p>
        </p:txBody>
      </p:sp>
      <p:sp>
        <p:nvSpPr>
          <p:cNvPr id="91" name="Oval 90"/>
          <p:cNvSpPr/>
          <p:nvPr/>
        </p:nvSpPr>
        <p:spPr>
          <a:xfrm>
            <a:off x="4395520" y="1785191"/>
            <a:ext cx="400852" cy="4116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755307" y="5704530"/>
            <a:ext cx="6814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The average temperatures are the same in July.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546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5" grpId="1"/>
      <p:bldP spid="90" grpId="0" animBg="1"/>
      <p:bldP spid="91" grpId="0" animBg="1"/>
      <p:bldP spid="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352072"/>
              </p:ext>
            </p:extLst>
          </p:nvPr>
        </p:nvGraphicFramePr>
        <p:xfrm>
          <a:off x="1279749" y="960003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92308" y="3738342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0601" y="3367434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4371" y="300922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4371" y="263831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4371" y="2267401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4371" y="189649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4371" y="1538279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 rot="16200000">
                <a:off x="-774019" y="2335259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/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774019" y="2335259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10000" r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884371" y="116736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08579" y="349835"/>
            <a:ext cx="3783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Average temperature in Tenerife and Switzerland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1204536" y="418611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15" name="TextBox 14"/>
          <p:cNvSpPr txBox="1"/>
          <p:nvPr/>
        </p:nvSpPr>
        <p:spPr>
          <a:xfrm rot="16200000">
            <a:off x="1706286" y="415846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2203354" y="4207882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17" name="TextBox 16"/>
          <p:cNvSpPr txBox="1"/>
          <p:nvPr/>
        </p:nvSpPr>
        <p:spPr>
          <a:xfrm rot="16200000">
            <a:off x="3156752" y="4196739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18" name="TextBox 17"/>
          <p:cNvSpPr txBox="1"/>
          <p:nvPr/>
        </p:nvSpPr>
        <p:spPr>
          <a:xfrm rot="16200000">
            <a:off x="2698509" y="4186118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3691980" y="4186117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4196208" y="4158466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4687374" y="418089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22" name="TextBox 21"/>
          <p:cNvSpPr txBox="1"/>
          <p:nvPr/>
        </p:nvSpPr>
        <p:spPr>
          <a:xfrm rot="16200000">
            <a:off x="5189632" y="4180895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23" name="TextBox 22"/>
          <p:cNvSpPr txBox="1"/>
          <p:nvPr/>
        </p:nvSpPr>
        <p:spPr>
          <a:xfrm rot="16200000">
            <a:off x="5697287" y="4207883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6199546" y="4214944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6712598" y="4196740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sp>
        <p:nvSpPr>
          <p:cNvPr id="26" name="Multiply 25"/>
          <p:cNvSpPr/>
          <p:nvPr/>
        </p:nvSpPr>
        <p:spPr>
          <a:xfrm>
            <a:off x="1468969" y="325856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Multiply 26"/>
          <p:cNvSpPr/>
          <p:nvPr/>
        </p:nvSpPr>
        <p:spPr>
          <a:xfrm>
            <a:off x="1980513" y="3250537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Multiply 27"/>
          <p:cNvSpPr/>
          <p:nvPr/>
        </p:nvSpPr>
        <p:spPr>
          <a:xfrm>
            <a:off x="2492057" y="306432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Multiply 28"/>
          <p:cNvSpPr/>
          <p:nvPr/>
        </p:nvSpPr>
        <p:spPr>
          <a:xfrm>
            <a:off x="2972736" y="278087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Multiply 29"/>
          <p:cNvSpPr/>
          <p:nvPr/>
        </p:nvSpPr>
        <p:spPr>
          <a:xfrm>
            <a:off x="3490143" y="246708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Multiply 30"/>
          <p:cNvSpPr/>
          <p:nvPr/>
        </p:nvSpPr>
        <p:spPr>
          <a:xfrm>
            <a:off x="3991029" y="215322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Multiply 31"/>
          <p:cNvSpPr/>
          <p:nvPr/>
        </p:nvSpPr>
        <p:spPr>
          <a:xfrm>
            <a:off x="4485478" y="1864331"/>
            <a:ext cx="251007" cy="228344"/>
          </a:xfrm>
          <a:prstGeom prst="mathMultiply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Multiply 32"/>
          <p:cNvSpPr/>
          <p:nvPr/>
        </p:nvSpPr>
        <p:spPr>
          <a:xfrm>
            <a:off x="4997677" y="1963113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Multiply 33"/>
          <p:cNvSpPr/>
          <p:nvPr/>
        </p:nvSpPr>
        <p:spPr>
          <a:xfrm>
            <a:off x="5465736" y="237761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y 34"/>
          <p:cNvSpPr/>
          <p:nvPr/>
        </p:nvSpPr>
        <p:spPr>
          <a:xfrm>
            <a:off x="5971514" y="278087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Multiply 35"/>
          <p:cNvSpPr/>
          <p:nvPr/>
        </p:nvSpPr>
        <p:spPr>
          <a:xfrm>
            <a:off x="6519685" y="313078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Multiply 36"/>
          <p:cNvSpPr/>
          <p:nvPr/>
        </p:nvSpPr>
        <p:spPr>
          <a:xfrm>
            <a:off x="6979943" y="3359128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/>
          <p:cNvCxnSpPr/>
          <p:nvPr/>
        </p:nvCxnSpPr>
        <p:spPr>
          <a:xfrm>
            <a:off x="1551577" y="3372739"/>
            <a:ext cx="589635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27" idx="3"/>
          </p:cNvCxnSpPr>
          <p:nvPr/>
        </p:nvCxnSpPr>
        <p:spPr>
          <a:xfrm flipV="1">
            <a:off x="2040799" y="3166315"/>
            <a:ext cx="615029" cy="25772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603085" y="2858450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29" idx="3"/>
          </p:cNvCxnSpPr>
          <p:nvPr/>
        </p:nvCxnSpPr>
        <p:spPr>
          <a:xfrm flipV="1">
            <a:off x="3033022" y="2586760"/>
            <a:ext cx="593562" cy="36762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626584" y="2248266"/>
            <a:ext cx="519355" cy="3250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31" idx="1"/>
          </p:cNvCxnSpPr>
          <p:nvPr/>
        </p:nvCxnSpPr>
        <p:spPr>
          <a:xfrm flipV="1">
            <a:off x="4181750" y="1956987"/>
            <a:ext cx="453548" cy="25108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536718" y="1942647"/>
            <a:ext cx="634478" cy="15785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34" idx="2"/>
          </p:cNvCxnSpPr>
          <p:nvPr/>
        </p:nvCxnSpPr>
        <p:spPr>
          <a:xfrm>
            <a:off x="5119889" y="2074793"/>
            <a:ext cx="536568" cy="476319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35" idx="2"/>
          </p:cNvCxnSpPr>
          <p:nvPr/>
        </p:nvCxnSpPr>
        <p:spPr>
          <a:xfrm>
            <a:off x="5561764" y="2463403"/>
            <a:ext cx="600471" cy="49097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endCxn id="36" idx="2"/>
          </p:cNvCxnSpPr>
          <p:nvPr/>
        </p:nvCxnSpPr>
        <p:spPr>
          <a:xfrm>
            <a:off x="6091958" y="2891909"/>
            <a:ext cx="618448" cy="41237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37" idx="2"/>
          </p:cNvCxnSpPr>
          <p:nvPr/>
        </p:nvCxnSpPr>
        <p:spPr>
          <a:xfrm>
            <a:off x="6631053" y="3246808"/>
            <a:ext cx="539611" cy="28582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Multiply 48"/>
          <p:cNvSpPr/>
          <p:nvPr/>
        </p:nvSpPr>
        <p:spPr>
          <a:xfrm>
            <a:off x="1465730" y="22783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Multiply 49"/>
          <p:cNvSpPr/>
          <p:nvPr/>
        </p:nvSpPr>
        <p:spPr>
          <a:xfrm>
            <a:off x="1996613" y="2447620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Multiply 50"/>
          <p:cNvSpPr/>
          <p:nvPr/>
        </p:nvSpPr>
        <p:spPr>
          <a:xfrm>
            <a:off x="2490273" y="230198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Multiply 51"/>
          <p:cNvSpPr/>
          <p:nvPr/>
        </p:nvSpPr>
        <p:spPr>
          <a:xfrm>
            <a:off x="2980221" y="215322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Multiply 52"/>
          <p:cNvSpPr/>
          <p:nvPr/>
        </p:nvSpPr>
        <p:spPr>
          <a:xfrm>
            <a:off x="3485625" y="215322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Multiply 53"/>
          <p:cNvSpPr/>
          <p:nvPr/>
        </p:nvSpPr>
        <p:spPr>
          <a:xfrm>
            <a:off x="3991029" y="2028963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Multiply 54"/>
          <p:cNvSpPr/>
          <p:nvPr/>
        </p:nvSpPr>
        <p:spPr>
          <a:xfrm>
            <a:off x="4485478" y="1860986"/>
            <a:ext cx="251007" cy="228344"/>
          </a:xfrm>
          <a:prstGeom prst="mathMultiply">
            <a:avLst/>
          </a:prstGeom>
          <a:solidFill>
            <a:srgbClr val="00B050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Multiply 55"/>
          <p:cNvSpPr/>
          <p:nvPr/>
        </p:nvSpPr>
        <p:spPr>
          <a:xfrm>
            <a:off x="4982020" y="17626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Multiply 56"/>
          <p:cNvSpPr/>
          <p:nvPr/>
        </p:nvSpPr>
        <p:spPr>
          <a:xfrm>
            <a:off x="5489825" y="194568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Multiply 57"/>
          <p:cNvSpPr/>
          <p:nvPr/>
        </p:nvSpPr>
        <p:spPr>
          <a:xfrm>
            <a:off x="5965575" y="196055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Multiply 58"/>
          <p:cNvSpPr/>
          <p:nvPr/>
        </p:nvSpPr>
        <p:spPr>
          <a:xfrm>
            <a:off x="6502564" y="2120824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Multiply 59"/>
          <p:cNvSpPr/>
          <p:nvPr/>
        </p:nvSpPr>
        <p:spPr>
          <a:xfrm>
            <a:off x="6986825" y="224249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1" name="Straight Connector 60"/>
          <p:cNvCxnSpPr/>
          <p:nvPr/>
        </p:nvCxnSpPr>
        <p:spPr>
          <a:xfrm>
            <a:off x="1588952" y="2385296"/>
            <a:ext cx="583067" cy="19974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2140359" y="2398198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2615187" y="2250350"/>
            <a:ext cx="523641" cy="16044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069738" y="2267401"/>
            <a:ext cx="604157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623836" y="2126516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4153252" y="1957790"/>
            <a:ext cx="529833" cy="172663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603620" y="1881374"/>
            <a:ext cx="550387" cy="1010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 flipV="1">
            <a:off x="5137084" y="1869683"/>
            <a:ext cx="467623" cy="20872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5639253" y="2058187"/>
            <a:ext cx="445492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 flipV="1">
            <a:off x="6109729" y="2067510"/>
            <a:ext cx="552417" cy="213042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 flipV="1">
            <a:off x="6645188" y="2256133"/>
            <a:ext cx="492016" cy="14887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047392" y="613044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057459" y="952518"/>
            <a:ext cx="548426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715036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Tenerife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375563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Switzerland</a:t>
            </a: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0077" y="5386272"/>
            <a:ext cx="718614" cy="718614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5822389" y="5530089"/>
            <a:ext cx="2015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0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1673923" y="4685777"/>
            <a:ext cx="2276264" cy="898601"/>
          </a:xfrm>
          <a:prstGeom prst="wedgeRoundRectCallout">
            <a:avLst>
              <a:gd name="adj1" fmla="val -59490"/>
              <a:gd name="adj2" fmla="val 22109"/>
              <a:gd name="adj3" fmla="val 16667"/>
            </a:avLst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I’d like a sunbathing holiday in October! Where should I go?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169" y="4843531"/>
            <a:ext cx="832758" cy="60143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7066" y="4553577"/>
            <a:ext cx="882836" cy="616540"/>
          </a:xfrm>
          <a:prstGeom prst="rect">
            <a:avLst/>
          </a:prstGeom>
        </p:spPr>
      </p:pic>
      <p:sp>
        <p:nvSpPr>
          <p:cNvPr id="86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3991029" y="4720238"/>
            <a:ext cx="2936634" cy="898601"/>
          </a:xfrm>
          <a:prstGeom prst="wedgeRoundRectCallout">
            <a:avLst>
              <a:gd name="adj1" fmla="val 55683"/>
              <a:gd name="adj2" fmla="val -753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want to go sightseeing in Switzerland. When is the best time to go?</a:t>
            </a:r>
          </a:p>
        </p:txBody>
      </p:sp>
      <p:cxnSp>
        <p:nvCxnSpPr>
          <p:cNvPr id="87" name="Straight Connector 86"/>
          <p:cNvCxnSpPr>
            <a:cxnSpLocks/>
          </p:cNvCxnSpPr>
          <p:nvPr/>
        </p:nvCxnSpPr>
        <p:spPr>
          <a:xfrm flipH="1" flipV="1">
            <a:off x="6105892" y="1309511"/>
            <a:ext cx="1" cy="2632637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171155" y="5591502"/>
            <a:ext cx="1032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Tenerife</a:t>
            </a:r>
          </a:p>
        </p:txBody>
      </p:sp>
      <p:sp>
        <p:nvSpPr>
          <p:cNvPr id="92" name="Oval 91"/>
          <p:cNvSpPr/>
          <p:nvPr/>
        </p:nvSpPr>
        <p:spPr>
          <a:xfrm>
            <a:off x="3377497" y="2395203"/>
            <a:ext cx="400852" cy="4116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2882055" y="2700784"/>
            <a:ext cx="400852" cy="4116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5380930" y="2291394"/>
            <a:ext cx="400852" cy="4116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5868797" y="2689237"/>
            <a:ext cx="400852" cy="41162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606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5" grpId="1"/>
      <p:bldP spid="90" grpId="0" animBg="1"/>
      <p:bldP spid="90" grpId="1" animBg="1"/>
      <p:bldP spid="86" grpId="0" animBg="1"/>
      <p:bldP spid="86" grpId="1" animBg="1"/>
      <p:bldP spid="88" grpId="0"/>
      <p:bldP spid="92" grpId="0" animBg="1"/>
      <p:bldP spid="93" grpId="0" animBg="1"/>
      <p:bldP spid="95" grpId="0" animBg="1"/>
      <p:bldP spid="9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173765"/>
              </p:ext>
            </p:extLst>
          </p:nvPr>
        </p:nvGraphicFramePr>
        <p:xfrm>
          <a:off x="1124508" y="210310"/>
          <a:ext cx="5452292" cy="52551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52909926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966519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707217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812023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179384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4645154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62596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536168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07952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01579" y="5047043"/>
            <a:ext cx="364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460" y="4685033"/>
            <a:ext cx="618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 rot="16200000">
            <a:off x="-736264" y="2703133"/>
            <a:ext cx="2587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Average Rainfall (mm)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12228" y="190041"/>
            <a:ext cx="4745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Average Rainfall in Tenerife and Switzerland</a:t>
            </a:r>
          </a:p>
        </p:txBody>
      </p:sp>
      <p:sp>
        <p:nvSpPr>
          <p:cNvPr id="9" name="TextBox 8"/>
          <p:cNvSpPr txBox="1"/>
          <p:nvPr/>
        </p:nvSpPr>
        <p:spPr>
          <a:xfrm rot="16200000">
            <a:off x="950649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3775" y="4333046"/>
            <a:ext cx="631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742" y="397757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434" y="361161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434" y="3262960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8129" y="289017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8129" y="251739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0941" y="178601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3997" y="218243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966" y="1451505"/>
            <a:ext cx="692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4966" y="1094893"/>
            <a:ext cx="705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4966" y="728933"/>
            <a:ext cx="689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7797" y="358672"/>
            <a:ext cx="769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130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138471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Feb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181877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Mar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2613118" y="5551488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May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2184133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Apr</a:t>
            </a:r>
          </a:p>
        </p:txBody>
      </p:sp>
      <p:sp>
        <p:nvSpPr>
          <p:cNvPr id="28" name="TextBox 27"/>
          <p:cNvSpPr txBox="1"/>
          <p:nvPr/>
        </p:nvSpPr>
        <p:spPr>
          <a:xfrm rot="16200000">
            <a:off x="2992891" y="5567333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Jun</a:t>
            </a:r>
          </a:p>
        </p:txBody>
      </p:sp>
      <p:sp>
        <p:nvSpPr>
          <p:cNvPr id="29" name="TextBox 28"/>
          <p:cNvSpPr txBox="1"/>
          <p:nvPr/>
        </p:nvSpPr>
        <p:spPr>
          <a:xfrm rot="16200000">
            <a:off x="3396753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Jul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83345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Aug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421720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Sep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4618061" y="5578475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Oct</a:t>
            </a:r>
          </a:p>
        </p:txBody>
      </p:sp>
      <p:sp>
        <p:nvSpPr>
          <p:cNvPr id="33" name="TextBox 32"/>
          <p:cNvSpPr txBox="1"/>
          <p:nvPr/>
        </p:nvSpPr>
        <p:spPr>
          <a:xfrm rot="16200000">
            <a:off x="5042638" y="5585536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Nov</a:t>
            </a:r>
          </a:p>
        </p:txBody>
      </p:sp>
      <p:sp>
        <p:nvSpPr>
          <p:cNvPr id="34" name="TextBox 33"/>
          <p:cNvSpPr txBox="1"/>
          <p:nvPr/>
        </p:nvSpPr>
        <p:spPr>
          <a:xfrm rot="16200000">
            <a:off x="5438517" y="5578474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Dec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967852" y="5844716"/>
            <a:ext cx="1656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Month</a:t>
            </a:r>
          </a:p>
        </p:txBody>
      </p:sp>
      <p:cxnSp>
        <p:nvCxnSpPr>
          <p:cNvPr id="96" name="Straight Connector 95"/>
          <p:cNvCxnSpPr/>
          <p:nvPr/>
        </p:nvCxnSpPr>
        <p:spPr>
          <a:xfrm>
            <a:off x="6047392" y="613044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6057459" y="952518"/>
            <a:ext cx="548426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715036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Tenerife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375563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Switzerland</a:t>
            </a:r>
          </a:p>
        </p:txBody>
      </p:sp>
      <p:sp>
        <p:nvSpPr>
          <p:cNvPr id="100" name="Multiply 99"/>
          <p:cNvSpPr/>
          <p:nvPr/>
        </p:nvSpPr>
        <p:spPr>
          <a:xfrm>
            <a:off x="1296140" y="382213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Multiply 100"/>
          <p:cNvSpPr/>
          <p:nvPr/>
        </p:nvSpPr>
        <p:spPr>
          <a:xfrm>
            <a:off x="1698190" y="397757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Multiply 101"/>
          <p:cNvSpPr/>
          <p:nvPr/>
        </p:nvSpPr>
        <p:spPr>
          <a:xfrm>
            <a:off x="2092999" y="429955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Multiply 102"/>
          <p:cNvSpPr/>
          <p:nvPr/>
        </p:nvSpPr>
        <p:spPr>
          <a:xfrm>
            <a:off x="2518730" y="45708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Multiply 103"/>
          <p:cNvSpPr/>
          <p:nvPr/>
        </p:nvSpPr>
        <p:spPr>
          <a:xfrm>
            <a:off x="2922137" y="492723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Multiply 104"/>
          <p:cNvSpPr/>
          <p:nvPr/>
        </p:nvSpPr>
        <p:spPr>
          <a:xfrm>
            <a:off x="3323003" y="5041410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Multiply 105"/>
          <p:cNvSpPr/>
          <p:nvPr/>
        </p:nvSpPr>
        <p:spPr>
          <a:xfrm>
            <a:off x="3723869" y="507963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Multiply 106"/>
          <p:cNvSpPr/>
          <p:nvPr/>
        </p:nvSpPr>
        <p:spPr>
          <a:xfrm>
            <a:off x="4123721" y="504971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Multiply 107"/>
          <p:cNvSpPr/>
          <p:nvPr/>
        </p:nvSpPr>
        <p:spPr>
          <a:xfrm>
            <a:off x="4524285" y="4857124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Multiply 108"/>
          <p:cNvSpPr/>
          <p:nvPr/>
        </p:nvSpPr>
        <p:spPr>
          <a:xfrm>
            <a:off x="4934668" y="4527903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Multiply 109"/>
          <p:cNvSpPr/>
          <p:nvPr/>
        </p:nvSpPr>
        <p:spPr>
          <a:xfrm>
            <a:off x="5346576" y="3811666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Multiply 110"/>
          <p:cNvSpPr/>
          <p:nvPr/>
        </p:nvSpPr>
        <p:spPr>
          <a:xfrm>
            <a:off x="5748682" y="328452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/>
          <p:cNvCxnSpPr/>
          <p:nvPr/>
        </p:nvCxnSpPr>
        <p:spPr>
          <a:xfrm>
            <a:off x="1383369" y="3896622"/>
            <a:ext cx="477931" cy="204504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870757" y="4119910"/>
            <a:ext cx="333308" cy="273736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2263941" y="4449487"/>
            <a:ext cx="343537" cy="2158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2636343" y="4675297"/>
            <a:ext cx="443277" cy="38560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3020986" y="5032783"/>
            <a:ext cx="462004" cy="150856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3411524" y="5152048"/>
            <a:ext cx="442823" cy="5797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flipV="1">
            <a:off x="3874992" y="5153084"/>
            <a:ext cx="410952" cy="5778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V="1">
            <a:off x="4293173" y="4979929"/>
            <a:ext cx="372770" cy="148064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>
            <a:endCxn id="109" idx="1"/>
          </p:cNvCxnSpPr>
          <p:nvPr/>
        </p:nvCxnSpPr>
        <p:spPr>
          <a:xfrm flipV="1">
            <a:off x="4678323" y="4582746"/>
            <a:ext cx="447066" cy="363131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flipV="1">
            <a:off x="5104966" y="3966541"/>
            <a:ext cx="377419" cy="621192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>
            <a:stCxn id="110" idx="1"/>
          </p:cNvCxnSpPr>
          <p:nvPr/>
        </p:nvCxnSpPr>
        <p:spPr>
          <a:xfrm flipV="1">
            <a:off x="5537297" y="3369292"/>
            <a:ext cx="335160" cy="4972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Multiply 139"/>
          <p:cNvSpPr/>
          <p:nvPr/>
        </p:nvSpPr>
        <p:spPr>
          <a:xfrm>
            <a:off x="1261370" y="365845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Multiply 140"/>
          <p:cNvSpPr/>
          <p:nvPr/>
        </p:nvSpPr>
        <p:spPr>
          <a:xfrm>
            <a:off x="1706675" y="370860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Multiply 141"/>
          <p:cNvSpPr/>
          <p:nvPr/>
        </p:nvSpPr>
        <p:spPr>
          <a:xfrm>
            <a:off x="2100301" y="357799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Multiply 142"/>
          <p:cNvSpPr/>
          <p:nvPr/>
        </p:nvSpPr>
        <p:spPr>
          <a:xfrm>
            <a:off x="2509260" y="341407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Multiply 143"/>
          <p:cNvSpPr/>
          <p:nvPr/>
        </p:nvSpPr>
        <p:spPr>
          <a:xfrm>
            <a:off x="2887345" y="2644522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Multiply 144"/>
          <p:cNvSpPr/>
          <p:nvPr/>
        </p:nvSpPr>
        <p:spPr>
          <a:xfrm>
            <a:off x="3323003" y="221651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Multiply 145"/>
          <p:cNvSpPr/>
          <p:nvPr/>
        </p:nvSpPr>
        <p:spPr>
          <a:xfrm>
            <a:off x="3705793" y="1451505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Multiply 146"/>
          <p:cNvSpPr/>
          <p:nvPr/>
        </p:nvSpPr>
        <p:spPr>
          <a:xfrm>
            <a:off x="4143952" y="1495003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Multiply 147"/>
          <p:cNvSpPr/>
          <p:nvPr/>
        </p:nvSpPr>
        <p:spPr>
          <a:xfrm>
            <a:off x="4528053" y="2219462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Multiply 148"/>
          <p:cNvSpPr/>
          <p:nvPr/>
        </p:nvSpPr>
        <p:spPr>
          <a:xfrm>
            <a:off x="4929200" y="240322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1" name="Multiply 150"/>
          <p:cNvSpPr/>
          <p:nvPr/>
        </p:nvSpPr>
        <p:spPr>
          <a:xfrm>
            <a:off x="5758191" y="335661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52" name="Straight Connector 151"/>
          <p:cNvCxnSpPr>
            <a:cxnSpLocks/>
          </p:cNvCxnSpPr>
          <p:nvPr/>
        </p:nvCxnSpPr>
        <p:spPr>
          <a:xfrm>
            <a:off x="1405125" y="3770972"/>
            <a:ext cx="408802" cy="5323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>
            <a:cxnSpLocks/>
          </p:cNvCxnSpPr>
          <p:nvPr/>
        </p:nvCxnSpPr>
        <p:spPr>
          <a:xfrm flipV="1">
            <a:off x="1813927" y="3687167"/>
            <a:ext cx="472254" cy="14111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flipV="1">
            <a:off x="2257080" y="3540449"/>
            <a:ext cx="417157" cy="13423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 flipV="1">
            <a:off x="2679610" y="2717220"/>
            <a:ext cx="367296" cy="77869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/>
          <p:nvPr/>
        </p:nvCxnSpPr>
        <p:spPr>
          <a:xfrm flipV="1">
            <a:off x="3035401" y="2327155"/>
            <a:ext cx="405536" cy="424004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 flipV="1">
            <a:off x="3459534" y="1518660"/>
            <a:ext cx="389838" cy="83735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>
            <a:off x="3816380" y="1558477"/>
            <a:ext cx="414991" cy="4784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/>
          <p:nvPr/>
        </p:nvCxnSpPr>
        <p:spPr>
          <a:xfrm>
            <a:off x="4269455" y="1606318"/>
            <a:ext cx="384027" cy="69234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/>
          <p:nvPr/>
        </p:nvCxnSpPr>
        <p:spPr>
          <a:xfrm>
            <a:off x="4661106" y="2361407"/>
            <a:ext cx="395882" cy="14124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/>
          <p:cNvCxnSpPr/>
          <p:nvPr/>
        </p:nvCxnSpPr>
        <p:spPr>
          <a:xfrm>
            <a:off x="5032931" y="2477157"/>
            <a:ext cx="395882" cy="3164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/>
          <p:cNvCxnSpPr/>
          <p:nvPr/>
        </p:nvCxnSpPr>
        <p:spPr>
          <a:xfrm>
            <a:off x="5428813" y="2741127"/>
            <a:ext cx="476021" cy="75788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TextBox 18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20991" y="1294866"/>
            <a:ext cx="27310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ea typeface="Cambria Math" panose="02040503050406030204" pitchFamily="18" charset="0"/>
              </a:rPr>
              <a:t>What do you notice?</a:t>
            </a:r>
            <a:endParaRPr lang="en-GB" sz="2200" dirty="0"/>
          </a:p>
        </p:txBody>
      </p:sp>
      <p:pic>
        <p:nvPicPr>
          <p:cNvPr id="186" name="Picture 1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294" y="1786016"/>
            <a:ext cx="701680" cy="747045"/>
          </a:xfrm>
          <a:prstGeom prst="rect">
            <a:avLst/>
          </a:prstGeom>
        </p:spPr>
      </p:pic>
      <p:sp>
        <p:nvSpPr>
          <p:cNvPr id="187" name="TextBox 186"/>
          <p:cNvSpPr txBox="1"/>
          <p:nvPr/>
        </p:nvSpPr>
        <p:spPr>
          <a:xfrm>
            <a:off x="5827607" y="1944048"/>
            <a:ext cx="1967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88" name="Picture 1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019" y="1719361"/>
            <a:ext cx="947267" cy="654166"/>
          </a:xfrm>
          <a:prstGeom prst="rect">
            <a:avLst/>
          </a:prstGeom>
        </p:spPr>
      </p:pic>
      <p:sp>
        <p:nvSpPr>
          <p:cNvPr id="189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5951205" y="2474012"/>
            <a:ext cx="2308928" cy="1392497"/>
          </a:xfrm>
          <a:prstGeom prst="wedgeRoundRectCallout">
            <a:avLst>
              <a:gd name="adj1" fmla="val 19651"/>
              <a:gd name="adj2" fmla="val -6625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average amount of rainfall in Switzerland increases between Feb and July.</a:t>
            </a:r>
          </a:p>
        </p:txBody>
      </p:sp>
      <p:pic>
        <p:nvPicPr>
          <p:cNvPr id="190" name="Picture 18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31" y="3688355"/>
            <a:ext cx="804616" cy="1136845"/>
          </a:xfrm>
          <a:prstGeom prst="rect">
            <a:avLst/>
          </a:prstGeom>
        </p:spPr>
      </p:pic>
      <p:sp>
        <p:nvSpPr>
          <p:cNvPr id="191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5960700" y="4650362"/>
            <a:ext cx="2308928" cy="1214247"/>
          </a:xfrm>
          <a:prstGeom prst="wedgeRoundRectCallout">
            <a:avLst>
              <a:gd name="adj1" fmla="val -23040"/>
              <a:gd name="adj2" fmla="val -75645"/>
              <a:gd name="adj3" fmla="val 16667"/>
            </a:avLst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average amount of rainfall in Tenerife decreases between Feb and July.</a:t>
            </a:r>
          </a:p>
        </p:txBody>
      </p:sp>
      <p:cxnSp>
        <p:nvCxnSpPr>
          <p:cNvPr id="192" name="Straight Connector 191"/>
          <p:cNvCxnSpPr>
            <a:cxnSpLocks/>
          </p:cNvCxnSpPr>
          <p:nvPr/>
        </p:nvCxnSpPr>
        <p:spPr>
          <a:xfrm flipV="1">
            <a:off x="1830386" y="3822762"/>
            <a:ext cx="1984417" cy="5522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>
            <a:cxnSpLocks/>
          </p:cNvCxnSpPr>
          <p:nvPr/>
        </p:nvCxnSpPr>
        <p:spPr>
          <a:xfrm>
            <a:off x="1825962" y="4097659"/>
            <a:ext cx="2023410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Multiply 149">
            <a:extLst>
              <a:ext uri="{FF2B5EF4-FFF2-40B4-BE49-F238E27FC236}">
                <a16:creationId xmlns:a16="http://schemas.microsoft.com/office/drawing/2014/main" id="{064456BB-AD6B-4F76-8264-648A040DCF86}"/>
              </a:ext>
            </a:extLst>
          </p:cNvPr>
          <p:cNvSpPr/>
          <p:nvPr/>
        </p:nvSpPr>
        <p:spPr>
          <a:xfrm>
            <a:off x="5332430" y="264815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042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-0.00017 -0.3305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-3.05556E-6 0.1622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7" grpId="0"/>
      <p:bldP spid="187" grpId="1"/>
      <p:bldP spid="189" grpId="0" animBg="1"/>
      <p:bldP spid="19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12223" y="3052176"/>
            <a:ext cx="23882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On average, how much more rainfall is there in Switzerland than Tenerife in September?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124508" y="210310"/>
          <a:ext cx="5452292" cy="52551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1529099267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966519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707217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5812023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3179384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4645154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62596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536168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53519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07952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01579" y="5047043"/>
            <a:ext cx="364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460" y="4685033"/>
            <a:ext cx="618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 rot="16200000">
            <a:off x="950649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3775" y="4333046"/>
            <a:ext cx="631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742" y="397757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30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434" y="3611611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40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434" y="3262960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50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8129" y="289017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60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8129" y="251739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70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0941" y="1786016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3997" y="2182432"/>
            <a:ext cx="556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966" y="1451505"/>
            <a:ext cx="692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4966" y="1094893"/>
            <a:ext cx="705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4966" y="728933"/>
            <a:ext cx="689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7797" y="358672"/>
            <a:ext cx="769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130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138471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Feb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1818772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Mar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2613118" y="5551488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May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2184133" y="555671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Apr</a:t>
            </a:r>
          </a:p>
        </p:txBody>
      </p:sp>
      <p:sp>
        <p:nvSpPr>
          <p:cNvPr id="28" name="TextBox 27"/>
          <p:cNvSpPr txBox="1"/>
          <p:nvPr/>
        </p:nvSpPr>
        <p:spPr>
          <a:xfrm rot="16200000">
            <a:off x="2992891" y="5567333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Jun</a:t>
            </a:r>
          </a:p>
        </p:txBody>
      </p:sp>
      <p:sp>
        <p:nvSpPr>
          <p:cNvPr id="29" name="TextBox 28"/>
          <p:cNvSpPr txBox="1"/>
          <p:nvPr/>
        </p:nvSpPr>
        <p:spPr>
          <a:xfrm rot="16200000">
            <a:off x="3396753" y="5551489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Jul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83345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Aug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4217209" y="5590150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Sep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4618061" y="5578475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Oct</a:t>
            </a:r>
          </a:p>
        </p:txBody>
      </p:sp>
      <p:sp>
        <p:nvSpPr>
          <p:cNvPr id="33" name="TextBox 32"/>
          <p:cNvSpPr txBox="1"/>
          <p:nvPr/>
        </p:nvSpPr>
        <p:spPr>
          <a:xfrm rot="16200000">
            <a:off x="5042638" y="5585536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Nov</a:t>
            </a:r>
          </a:p>
        </p:txBody>
      </p:sp>
      <p:sp>
        <p:nvSpPr>
          <p:cNvPr id="34" name="TextBox 33"/>
          <p:cNvSpPr txBox="1"/>
          <p:nvPr/>
        </p:nvSpPr>
        <p:spPr>
          <a:xfrm rot="16200000">
            <a:off x="5438517" y="5578474"/>
            <a:ext cx="799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Dec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967852" y="5844716"/>
            <a:ext cx="1656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Month</a:t>
            </a:r>
          </a:p>
        </p:txBody>
      </p:sp>
      <p:cxnSp>
        <p:nvCxnSpPr>
          <p:cNvPr id="96" name="Straight Connector 95"/>
          <p:cNvCxnSpPr/>
          <p:nvPr/>
        </p:nvCxnSpPr>
        <p:spPr>
          <a:xfrm>
            <a:off x="6047392" y="613044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6057459" y="952518"/>
            <a:ext cx="548426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715036"/>
            <a:ext cx="2191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Tenerife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85" y="375563"/>
            <a:ext cx="1676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Switzerland</a:t>
            </a:r>
          </a:p>
        </p:txBody>
      </p:sp>
      <p:sp>
        <p:nvSpPr>
          <p:cNvPr id="100" name="Multiply 99"/>
          <p:cNvSpPr/>
          <p:nvPr/>
        </p:nvSpPr>
        <p:spPr>
          <a:xfrm>
            <a:off x="1296140" y="3822135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Multiply 100"/>
          <p:cNvSpPr/>
          <p:nvPr/>
        </p:nvSpPr>
        <p:spPr>
          <a:xfrm>
            <a:off x="1698190" y="397757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Multiply 101"/>
          <p:cNvSpPr/>
          <p:nvPr/>
        </p:nvSpPr>
        <p:spPr>
          <a:xfrm>
            <a:off x="2092999" y="4299559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Multiply 102"/>
          <p:cNvSpPr/>
          <p:nvPr/>
        </p:nvSpPr>
        <p:spPr>
          <a:xfrm>
            <a:off x="2518730" y="4570861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Multiply 103"/>
          <p:cNvSpPr/>
          <p:nvPr/>
        </p:nvSpPr>
        <p:spPr>
          <a:xfrm>
            <a:off x="2922137" y="492723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Multiply 104"/>
          <p:cNvSpPr/>
          <p:nvPr/>
        </p:nvSpPr>
        <p:spPr>
          <a:xfrm>
            <a:off x="3323003" y="5041410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Multiply 105"/>
          <p:cNvSpPr/>
          <p:nvPr/>
        </p:nvSpPr>
        <p:spPr>
          <a:xfrm>
            <a:off x="3723869" y="507963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Multiply 106"/>
          <p:cNvSpPr/>
          <p:nvPr/>
        </p:nvSpPr>
        <p:spPr>
          <a:xfrm>
            <a:off x="4123721" y="5049718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Multiply 107"/>
          <p:cNvSpPr/>
          <p:nvPr/>
        </p:nvSpPr>
        <p:spPr>
          <a:xfrm>
            <a:off x="4524285" y="4857124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Multiply 108"/>
          <p:cNvSpPr/>
          <p:nvPr/>
        </p:nvSpPr>
        <p:spPr>
          <a:xfrm>
            <a:off x="4934668" y="4527903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Multiply 109"/>
          <p:cNvSpPr/>
          <p:nvPr/>
        </p:nvSpPr>
        <p:spPr>
          <a:xfrm>
            <a:off x="5346576" y="3811666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Multiply 110"/>
          <p:cNvSpPr/>
          <p:nvPr/>
        </p:nvSpPr>
        <p:spPr>
          <a:xfrm>
            <a:off x="5748682" y="3284527"/>
            <a:ext cx="251007" cy="228344"/>
          </a:xfrm>
          <a:prstGeom prst="mathMultipl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/>
          <p:cNvCxnSpPr/>
          <p:nvPr/>
        </p:nvCxnSpPr>
        <p:spPr>
          <a:xfrm>
            <a:off x="1383369" y="3896622"/>
            <a:ext cx="477931" cy="204504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870757" y="4119910"/>
            <a:ext cx="333308" cy="273736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2263941" y="4449487"/>
            <a:ext cx="343537" cy="2158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2636343" y="4675297"/>
            <a:ext cx="443277" cy="385600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3020986" y="5032783"/>
            <a:ext cx="462004" cy="150856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3411524" y="5152048"/>
            <a:ext cx="442823" cy="5797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flipV="1">
            <a:off x="3874992" y="5153084"/>
            <a:ext cx="410952" cy="57789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V="1">
            <a:off x="4293173" y="4979929"/>
            <a:ext cx="372770" cy="148064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>
            <a:endCxn id="109" idx="1"/>
          </p:cNvCxnSpPr>
          <p:nvPr/>
        </p:nvCxnSpPr>
        <p:spPr>
          <a:xfrm flipV="1">
            <a:off x="4678323" y="4582746"/>
            <a:ext cx="447066" cy="363131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flipV="1">
            <a:off x="5104966" y="3966541"/>
            <a:ext cx="377419" cy="621192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>
            <a:stCxn id="110" idx="1"/>
          </p:cNvCxnSpPr>
          <p:nvPr/>
        </p:nvCxnSpPr>
        <p:spPr>
          <a:xfrm flipV="1">
            <a:off x="5537297" y="3369292"/>
            <a:ext cx="335160" cy="497217"/>
          </a:xfrm>
          <a:prstGeom prst="line">
            <a:avLst/>
          </a:prstGeom>
          <a:ln w="28575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Multiply 139"/>
          <p:cNvSpPr/>
          <p:nvPr/>
        </p:nvSpPr>
        <p:spPr>
          <a:xfrm>
            <a:off x="1261370" y="3658459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Multiply 141"/>
          <p:cNvSpPr/>
          <p:nvPr/>
        </p:nvSpPr>
        <p:spPr>
          <a:xfrm>
            <a:off x="2100301" y="357799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Multiply 142"/>
          <p:cNvSpPr/>
          <p:nvPr/>
        </p:nvSpPr>
        <p:spPr>
          <a:xfrm>
            <a:off x="2509260" y="341407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Multiply 143"/>
          <p:cNvSpPr/>
          <p:nvPr/>
        </p:nvSpPr>
        <p:spPr>
          <a:xfrm>
            <a:off x="2887345" y="2644522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Multiply 144"/>
          <p:cNvSpPr/>
          <p:nvPr/>
        </p:nvSpPr>
        <p:spPr>
          <a:xfrm>
            <a:off x="3323003" y="221651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Multiply 145"/>
          <p:cNvSpPr/>
          <p:nvPr/>
        </p:nvSpPr>
        <p:spPr>
          <a:xfrm>
            <a:off x="3705793" y="1451505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Multiply 146"/>
          <p:cNvSpPr/>
          <p:nvPr/>
        </p:nvSpPr>
        <p:spPr>
          <a:xfrm>
            <a:off x="4143952" y="1495003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Multiply 147"/>
          <p:cNvSpPr/>
          <p:nvPr/>
        </p:nvSpPr>
        <p:spPr>
          <a:xfrm>
            <a:off x="4528053" y="2219462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Multiply 148"/>
          <p:cNvSpPr/>
          <p:nvPr/>
        </p:nvSpPr>
        <p:spPr>
          <a:xfrm>
            <a:off x="4929200" y="240322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0" name="Multiply 149"/>
          <p:cNvSpPr/>
          <p:nvPr/>
        </p:nvSpPr>
        <p:spPr>
          <a:xfrm>
            <a:off x="5332430" y="2648151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1" name="Multiply 150"/>
          <p:cNvSpPr/>
          <p:nvPr/>
        </p:nvSpPr>
        <p:spPr>
          <a:xfrm>
            <a:off x="5758191" y="3356614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57" name="Straight Connector 156"/>
          <p:cNvCxnSpPr/>
          <p:nvPr/>
        </p:nvCxnSpPr>
        <p:spPr>
          <a:xfrm flipV="1">
            <a:off x="2257080" y="3540449"/>
            <a:ext cx="417157" cy="13423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 flipV="1">
            <a:off x="2679610" y="2717220"/>
            <a:ext cx="367296" cy="778695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/>
          <p:nvPr/>
        </p:nvCxnSpPr>
        <p:spPr>
          <a:xfrm flipV="1">
            <a:off x="3035401" y="2327155"/>
            <a:ext cx="405536" cy="424004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 flipV="1">
            <a:off x="3459534" y="1518660"/>
            <a:ext cx="389838" cy="83735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>
            <a:off x="3816380" y="1558477"/>
            <a:ext cx="414991" cy="4784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/>
          <p:nvPr/>
        </p:nvCxnSpPr>
        <p:spPr>
          <a:xfrm>
            <a:off x="4269455" y="1606318"/>
            <a:ext cx="384027" cy="69234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/>
          <p:nvPr/>
        </p:nvCxnSpPr>
        <p:spPr>
          <a:xfrm>
            <a:off x="4661106" y="2361407"/>
            <a:ext cx="395882" cy="14124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/>
          <p:cNvCxnSpPr/>
          <p:nvPr/>
        </p:nvCxnSpPr>
        <p:spPr>
          <a:xfrm>
            <a:off x="5035631" y="2471596"/>
            <a:ext cx="395882" cy="31646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/>
          <p:cNvCxnSpPr/>
          <p:nvPr/>
        </p:nvCxnSpPr>
        <p:spPr>
          <a:xfrm>
            <a:off x="5457934" y="2774950"/>
            <a:ext cx="476021" cy="757882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6" name="Picture 1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556" y="5149950"/>
            <a:ext cx="701680" cy="747045"/>
          </a:xfrm>
          <a:prstGeom prst="rect">
            <a:avLst/>
          </a:prstGeom>
        </p:spPr>
      </p:pic>
      <p:sp>
        <p:nvSpPr>
          <p:cNvPr id="187" name="TextBox 186"/>
          <p:cNvSpPr txBox="1"/>
          <p:nvPr/>
        </p:nvSpPr>
        <p:spPr>
          <a:xfrm>
            <a:off x="6113895" y="5319067"/>
            <a:ext cx="196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12223" y="1231946"/>
            <a:ext cx="23882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In how many months is there more than 70 mm of average rainfall in Switzerland?</a:t>
            </a:r>
          </a:p>
        </p:txBody>
      </p:sp>
      <p:cxnSp>
        <p:nvCxnSpPr>
          <p:cNvPr id="116" name="Straight Connector 115"/>
          <p:cNvCxnSpPr/>
          <p:nvPr/>
        </p:nvCxnSpPr>
        <p:spPr>
          <a:xfrm>
            <a:off x="1423510" y="2758694"/>
            <a:ext cx="4418850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Oval 116"/>
          <p:cNvSpPr/>
          <p:nvPr/>
        </p:nvSpPr>
        <p:spPr>
          <a:xfrm>
            <a:off x="2828999" y="2575550"/>
            <a:ext cx="343560" cy="3718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/>
          <p:cNvSpPr/>
          <p:nvPr/>
        </p:nvSpPr>
        <p:spPr>
          <a:xfrm>
            <a:off x="5290445" y="2565240"/>
            <a:ext cx="343560" cy="3718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58519" y="2729383"/>
            <a:ext cx="2182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  <a:ea typeface="Cambria Math" panose="02040503050406030204" pitchFamily="18" charset="0"/>
              </a:rPr>
              <a:t>5 months</a:t>
            </a:r>
            <a:endParaRPr lang="en-GB" sz="2000" dirty="0">
              <a:solidFill>
                <a:schemeClr val="accent1"/>
              </a:solidFill>
            </a:endParaRPr>
          </a:p>
        </p:txBody>
      </p:sp>
      <p:cxnSp>
        <p:nvCxnSpPr>
          <p:cNvPr id="121" name="Straight Connector 120"/>
          <p:cNvCxnSpPr>
            <a:cxnSpLocks/>
          </p:cNvCxnSpPr>
          <p:nvPr/>
        </p:nvCxnSpPr>
        <p:spPr>
          <a:xfrm flipV="1">
            <a:off x="4657096" y="2286322"/>
            <a:ext cx="7012" cy="2983432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144989" y="4830182"/>
            <a:ext cx="71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2"/>
                </a:solidFill>
              </a:rPr>
              <a:t>9</a:t>
            </a:r>
          </a:p>
        </p:txBody>
      </p:sp>
      <p:cxnSp>
        <p:nvCxnSpPr>
          <p:cNvPr id="126" name="Straight Connector 125"/>
          <p:cNvCxnSpPr/>
          <p:nvPr/>
        </p:nvCxnSpPr>
        <p:spPr>
          <a:xfrm flipH="1">
            <a:off x="1421643" y="4953217"/>
            <a:ext cx="3279790" cy="19602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 flipH="1" flipV="1">
            <a:off x="1398565" y="2323272"/>
            <a:ext cx="3283477" cy="4456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042508" y="2102539"/>
            <a:ext cx="6355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2"/>
                </a:solidFill>
              </a:rPr>
              <a:t>82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32008" y="4611019"/>
            <a:ext cx="3043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  <a:ea typeface="Cambria Math" panose="02040503050406030204" pitchFamily="18" charset="0"/>
              </a:rPr>
              <a:t>73 mm more rainfall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FBD5C133-CF28-477D-9D50-7BBF79626D9E}"/>
              </a:ext>
            </a:extLst>
          </p:cNvPr>
          <p:cNvSpPr txBox="1"/>
          <p:nvPr/>
        </p:nvSpPr>
        <p:spPr>
          <a:xfrm rot="16200000">
            <a:off x="-736264" y="2703133"/>
            <a:ext cx="2587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Average Rainfall (mm)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6ECC1A0B-B106-4DAB-B1C3-ABDCC80E73F4}"/>
              </a:ext>
            </a:extLst>
          </p:cNvPr>
          <p:cNvSpPr txBox="1"/>
          <p:nvPr/>
        </p:nvSpPr>
        <p:spPr>
          <a:xfrm>
            <a:off x="1312228" y="190041"/>
            <a:ext cx="4745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Average Rainfall in Tenerife and Switzerland</a:t>
            </a:r>
          </a:p>
        </p:txBody>
      </p:sp>
      <p:sp>
        <p:nvSpPr>
          <p:cNvPr id="134" name="Multiply 140">
            <a:extLst>
              <a:ext uri="{FF2B5EF4-FFF2-40B4-BE49-F238E27FC236}">
                <a16:creationId xmlns:a16="http://schemas.microsoft.com/office/drawing/2014/main" id="{B1B82E9F-EA1E-402F-92E8-4247403F4C23}"/>
              </a:ext>
            </a:extLst>
          </p:cNvPr>
          <p:cNvSpPr/>
          <p:nvPr/>
        </p:nvSpPr>
        <p:spPr>
          <a:xfrm>
            <a:off x="1706675" y="3708600"/>
            <a:ext cx="251007" cy="228344"/>
          </a:xfrm>
          <a:prstGeom prst="mathMultiply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7068DAB1-0337-4515-87D3-C07836E4ABE5}"/>
              </a:ext>
            </a:extLst>
          </p:cNvPr>
          <p:cNvCxnSpPr>
            <a:cxnSpLocks/>
          </p:cNvCxnSpPr>
          <p:nvPr/>
        </p:nvCxnSpPr>
        <p:spPr>
          <a:xfrm>
            <a:off x="1405125" y="3770972"/>
            <a:ext cx="408802" cy="53233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436FE574-C277-4413-ACFC-6121BD339CE8}"/>
              </a:ext>
            </a:extLst>
          </p:cNvPr>
          <p:cNvCxnSpPr>
            <a:cxnSpLocks/>
          </p:cNvCxnSpPr>
          <p:nvPr/>
        </p:nvCxnSpPr>
        <p:spPr>
          <a:xfrm flipV="1">
            <a:off x="1813927" y="3687167"/>
            <a:ext cx="472254" cy="141117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8073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87" grpId="0"/>
      <p:bldP spid="187" grpId="1"/>
      <p:bldP spid="92" grpId="0"/>
      <p:bldP spid="117" grpId="0" animBg="1"/>
      <p:bldP spid="117" grpId="1" animBg="1"/>
      <p:bldP spid="118" grpId="0" animBg="1"/>
      <p:bldP spid="118" grpId="1" animBg="1"/>
      <p:bldP spid="120" grpId="0"/>
      <p:bldP spid="122" grpId="0"/>
      <p:bldP spid="129" grpId="0"/>
      <p:bldP spid="1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72" y="1602314"/>
            <a:ext cx="947267" cy="654166"/>
          </a:xfrm>
          <a:prstGeom prst="rect">
            <a:avLst/>
          </a:prstGeom>
        </p:spPr>
      </p:pic>
      <p:sp>
        <p:nvSpPr>
          <p:cNvPr id="6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1817864" y="1900911"/>
            <a:ext cx="4212201" cy="1215368"/>
          </a:xfrm>
          <a:prstGeom prst="wedgeRoundRectCallout">
            <a:avLst>
              <a:gd name="adj1" fmla="val -56477"/>
              <a:gd name="adj2" fmla="val -27925"/>
              <a:gd name="adj3" fmla="val 16667"/>
            </a:avLst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I’d like to go to Madrid in Spain to sightsee and relax in the sun. When is the best time to go?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956" y="4566349"/>
            <a:ext cx="1250012" cy="875008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4256344" y="3256156"/>
            <a:ext cx="3547443" cy="1151616"/>
          </a:xfrm>
          <a:prstGeom prst="wedgeRoundRectCallout">
            <a:avLst>
              <a:gd name="adj1" fmla="val 26055"/>
              <a:gd name="adj2" fmla="val 6412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Make sure you check the rainfall as well as the temperature!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500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7949" y="312713"/>
            <a:ext cx="625019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Climate graph</a:t>
            </a:r>
          </a:p>
          <a:p>
            <a:pPr algn="ctr"/>
            <a:r>
              <a:rPr lang="en-GB" dirty="0"/>
              <a:t>Average rainfall and temperature in Madrid</a:t>
            </a:r>
          </a:p>
          <a:p>
            <a:endParaRPr lang="en-GB" sz="2400" dirty="0"/>
          </a:p>
        </p:txBody>
      </p:sp>
      <p:graphicFrame>
        <p:nvGraphicFramePr>
          <p:cNvPr id="100" name="Table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110375"/>
              </p:ext>
            </p:extLst>
          </p:nvPr>
        </p:nvGraphicFramePr>
        <p:xfrm>
          <a:off x="969310" y="960003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 rot="5400000">
                <a:off x="6660761" y="2414957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0000"/>
                    </a:solidFill>
                  </a:rPr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660761" y="2414957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24590" r="-8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" name="TextBox 101"/>
          <p:cNvSpPr txBox="1"/>
          <p:nvPr/>
        </p:nvSpPr>
        <p:spPr>
          <a:xfrm>
            <a:off x="116332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687666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160134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148065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2661409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3647384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160033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670211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5147468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5641531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615536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665340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7672921" y="3717267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7622011" y="3346359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7570628" y="298814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570628" y="2617237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570628" y="224632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7570628" y="1875415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25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7570628" y="151720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30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1476818" y="4335578"/>
            <a:ext cx="551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Month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7570628" y="114629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35</a:t>
            </a:r>
          </a:p>
        </p:txBody>
      </p:sp>
      <p:cxnSp>
        <p:nvCxnSpPr>
          <p:cNvPr id="124" name="Straight Connector 123"/>
          <p:cNvCxnSpPr/>
          <p:nvPr/>
        </p:nvCxnSpPr>
        <p:spPr>
          <a:xfrm>
            <a:off x="7291399" y="927053"/>
            <a:ext cx="0" cy="29701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flipH="1">
            <a:off x="7291638" y="3527178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H="1">
            <a:off x="7291638" y="3155567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H="1">
            <a:off x="7291638" y="2788759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H="1">
            <a:off x="7291638" y="2417220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H="1">
            <a:off x="7291638" y="2056098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flipH="1">
            <a:off x="7291638" y="1690203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H="1">
            <a:off x="7291638" y="1329081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138"/>
          <p:cNvSpPr txBox="1"/>
          <p:nvPr/>
        </p:nvSpPr>
        <p:spPr>
          <a:xfrm>
            <a:off x="475026" y="2623272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477977" y="2255671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40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477977" y="1888070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477977" y="1520469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475026" y="1152868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70</a:t>
            </a:r>
          </a:p>
        </p:txBody>
      </p:sp>
      <p:sp>
        <p:nvSpPr>
          <p:cNvPr id="144" name="TextBox 143"/>
          <p:cNvSpPr txBox="1"/>
          <p:nvPr/>
        </p:nvSpPr>
        <p:spPr>
          <a:xfrm rot="16200000">
            <a:off x="-802656" y="2397197"/>
            <a:ext cx="258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Average Rainfall (mm)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1309622" y="2308405"/>
            <a:ext cx="493891" cy="15934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7" name="Straight Connector 146"/>
          <p:cNvCxnSpPr/>
          <p:nvPr/>
        </p:nvCxnSpPr>
        <p:spPr>
          <a:xfrm flipH="1">
            <a:off x="7280407" y="3902821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Rectangle 148"/>
          <p:cNvSpPr/>
          <p:nvPr/>
        </p:nvSpPr>
        <p:spPr>
          <a:xfrm>
            <a:off x="2300183" y="2421933"/>
            <a:ext cx="497801" cy="14799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/>
          <p:cNvSpPr/>
          <p:nvPr/>
        </p:nvSpPr>
        <p:spPr>
          <a:xfrm>
            <a:off x="2805481" y="2142963"/>
            <a:ext cx="493891" cy="17589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/>
          <p:cNvSpPr/>
          <p:nvPr/>
        </p:nvSpPr>
        <p:spPr>
          <a:xfrm>
            <a:off x="3299875" y="2788758"/>
            <a:ext cx="491998" cy="11131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/>
          <p:cNvSpPr/>
          <p:nvPr/>
        </p:nvSpPr>
        <p:spPr>
          <a:xfrm>
            <a:off x="3791874" y="3248526"/>
            <a:ext cx="505162" cy="6533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/>
          <p:cNvSpPr/>
          <p:nvPr/>
        </p:nvSpPr>
        <p:spPr>
          <a:xfrm>
            <a:off x="4297035" y="3689575"/>
            <a:ext cx="499417" cy="21231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/>
          <p:cNvSpPr/>
          <p:nvPr/>
        </p:nvSpPr>
        <p:spPr>
          <a:xfrm>
            <a:off x="4799095" y="3606305"/>
            <a:ext cx="504973" cy="2955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/>
          <p:cNvSpPr/>
          <p:nvPr/>
        </p:nvSpPr>
        <p:spPr>
          <a:xfrm>
            <a:off x="5305682" y="3038392"/>
            <a:ext cx="493891" cy="8634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/>
          <p:cNvSpPr/>
          <p:nvPr/>
        </p:nvSpPr>
        <p:spPr>
          <a:xfrm>
            <a:off x="5803061" y="1641070"/>
            <a:ext cx="493891" cy="22608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6297370" y="1882918"/>
            <a:ext cx="493891" cy="20189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/>
          <p:cNvSpPr/>
          <p:nvPr/>
        </p:nvSpPr>
        <p:spPr>
          <a:xfrm>
            <a:off x="6788130" y="2200996"/>
            <a:ext cx="503508" cy="17008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2" name="Multiply 161"/>
          <p:cNvSpPr/>
          <p:nvPr/>
        </p:nvSpPr>
        <p:spPr>
          <a:xfrm>
            <a:off x="2926236" y="2844274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Multiply 162"/>
          <p:cNvSpPr/>
          <p:nvPr/>
        </p:nvSpPr>
        <p:spPr>
          <a:xfrm>
            <a:off x="3443643" y="2452513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Multiply 163"/>
          <p:cNvSpPr/>
          <p:nvPr/>
        </p:nvSpPr>
        <p:spPr>
          <a:xfrm>
            <a:off x="5916900" y="2663404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Multiply 164"/>
          <p:cNvSpPr/>
          <p:nvPr/>
        </p:nvSpPr>
        <p:spPr>
          <a:xfrm>
            <a:off x="6438683" y="312560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Multiply 165"/>
          <p:cNvSpPr/>
          <p:nvPr/>
        </p:nvSpPr>
        <p:spPr>
          <a:xfrm>
            <a:off x="6916473" y="3389942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0" name="Straight Connector 169"/>
          <p:cNvCxnSpPr/>
          <p:nvPr/>
        </p:nvCxnSpPr>
        <p:spPr>
          <a:xfrm flipV="1">
            <a:off x="3618551" y="2216912"/>
            <a:ext cx="402018" cy="33860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 flipV="1">
            <a:off x="3082796" y="2599623"/>
            <a:ext cx="448663" cy="32892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 flipV="1">
            <a:off x="4037982" y="1950605"/>
            <a:ext cx="453141" cy="250391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/>
          <p:nvPr/>
        </p:nvCxnSpPr>
        <p:spPr>
          <a:xfrm>
            <a:off x="4533374" y="1890287"/>
            <a:ext cx="536568" cy="147421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/>
          <p:nvPr/>
        </p:nvCxnSpPr>
        <p:spPr>
          <a:xfrm>
            <a:off x="5085914" y="2032094"/>
            <a:ext cx="495003" cy="298203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>
            <a:off x="5564987" y="2323666"/>
            <a:ext cx="521541" cy="502237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>
            <a:endCxn id="165" idx="0"/>
          </p:cNvCxnSpPr>
          <p:nvPr/>
        </p:nvCxnSpPr>
        <p:spPr>
          <a:xfrm>
            <a:off x="6039647" y="2802900"/>
            <a:ext cx="459322" cy="377544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Multiply 176"/>
          <p:cNvSpPr/>
          <p:nvPr/>
        </p:nvSpPr>
        <p:spPr>
          <a:xfrm>
            <a:off x="3942826" y="206802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Multiply 177"/>
          <p:cNvSpPr/>
          <p:nvPr/>
        </p:nvSpPr>
        <p:spPr>
          <a:xfrm>
            <a:off x="4437951" y="1797029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Multiply 178"/>
          <p:cNvSpPr/>
          <p:nvPr/>
        </p:nvSpPr>
        <p:spPr>
          <a:xfrm>
            <a:off x="4947885" y="1910335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Multiply 179"/>
          <p:cNvSpPr/>
          <p:nvPr/>
        </p:nvSpPr>
        <p:spPr>
          <a:xfrm>
            <a:off x="5418111" y="219797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3" name="Straight Connector 192"/>
          <p:cNvCxnSpPr/>
          <p:nvPr/>
        </p:nvCxnSpPr>
        <p:spPr>
          <a:xfrm>
            <a:off x="6575216" y="3258894"/>
            <a:ext cx="493767" cy="253797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/>
          <p:cNvCxnSpPr/>
          <p:nvPr/>
        </p:nvCxnSpPr>
        <p:spPr>
          <a:xfrm>
            <a:off x="1406982" y="4861898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/>
          <p:cNvCxnSpPr/>
          <p:nvPr/>
        </p:nvCxnSpPr>
        <p:spPr>
          <a:xfrm>
            <a:off x="4490425" y="4858067"/>
            <a:ext cx="548426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38850" y="4620585"/>
                <a:ext cx="22731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000" dirty="0"/>
                  <a:t> Temperature (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199" name="TextBox 19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8850" y="4620585"/>
                <a:ext cx="2273131" cy="400110"/>
              </a:xfrm>
              <a:prstGeom prst="rect">
                <a:avLst/>
              </a:prstGeom>
              <a:blipFill>
                <a:blip r:embed="rId6"/>
                <a:stretch>
                  <a:fillRect l="-2957" t="-1212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0" name="TextBox 19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65474" y="4624417"/>
            <a:ext cx="2144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Rainfall (mm)</a:t>
            </a:r>
          </a:p>
        </p:txBody>
      </p:sp>
      <p:cxnSp>
        <p:nvCxnSpPr>
          <p:cNvPr id="203" name="Straight Connector 202"/>
          <p:cNvCxnSpPr>
            <a:cxnSpLocks/>
          </p:cNvCxnSpPr>
          <p:nvPr/>
        </p:nvCxnSpPr>
        <p:spPr>
          <a:xfrm flipH="1" flipV="1">
            <a:off x="5051582" y="2045143"/>
            <a:ext cx="2260399" cy="951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>
            <a:extLst>
              <a:ext uri="{FF2B5EF4-FFF2-40B4-BE49-F238E27FC236}">
                <a16:creationId xmlns:a16="http://schemas.microsoft.com/office/drawing/2014/main" id="{9EB5FE56-7F70-46ED-9A14-13FAB622DCDD}"/>
              </a:ext>
            </a:extLst>
          </p:cNvPr>
          <p:cNvSpPr/>
          <p:nvPr/>
        </p:nvSpPr>
        <p:spPr>
          <a:xfrm>
            <a:off x="1810694" y="2617237"/>
            <a:ext cx="493891" cy="12846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1" name="Straight Connector 200"/>
          <p:cNvCxnSpPr>
            <a:cxnSpLocks/>
          </p:cNvCxnSpPr>
          <p:nvPr/>
        </p:nvCxnSpPr>
        <p:spPr>
          <a:xfrm flipH="1">
            <a:off x="1301744" y="2781295"/>
            <a:ext cx="2484486" cy="16935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675933" y="3726074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464647" y="3358474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475026" y="2990873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159" name="Multiply 158"/>
          <p:cNvSpPr/>
          <p:nvPr/>
        </p:nvSpPr>
        <p:spPr>
          <a:xfrm>
            <a:off x="1429341" y="3416050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Multiply 159"/>
          <p:cNvSpPr/>
          <p:nvPr/>
        </p:nvSpPr>
        <p:spPr>
          <a:xfrm>
            <a:off x="1943514" y="3275770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Multiply 160"/>
          <p:cNvSpPr/>
          <p:nvPr/>
        </p:nvSpPr>
        <p:spPr>
          <a:xfrm>
            <a:off x="2431061" y="3041395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7" name="Straight Connector 166"/>
          <p:cNvCxnSpPr/>
          <p:nvPr/>
        </p:nvCxnSpPr>
        <p:spPr>
          <a:xfrm flipV="1">
            <a:off x="1554600" y="3379283"/>
            <a:ext cx="550214" cy="168396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 flipV="1">
            <a:off x="2006757" y="3155567"/>
            <a:ext cx="615029" cy="257723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 flipV="1">
            <a:off x="2501064" y="2952541"/>
            <a:ext cx="564287" cy="23114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86753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62" grpId="0" animBg="1"/>
      <p:bldP spid="163" grpId="0" animBg="1"/>
      <p:bldP spid="164" grpId="0" animBg="1"/>
      <p:bldP spid="165" grpId="0" animBg="1"/>
      <p:bldP spid="166" grpId="0" animBg="1"/>
      <p:bldP spid="177" grpId="0" animBg="1"/>
      <p:bldP spid="178" grpId="0" animBg="1"/>
      <p:bldP spid="179" grpId="0" animBg="1"/>
      <p:bldP spid="180" grpId="0" animBg="1"/>
      <p:bldP spid="199" grpId="0"/>
      <p:bldP spid="159" grpId="0" animBg="1"/>
      <p:bldP spid="160" grpId="0" animBg="1"/>
      <p:bldP spid="1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92">
            <a:extLst>
              <a:ext uri="{FF2B5EF4-FFF2-40B4-BE49-F238E27FC236}">
                <a16:creationId xmlns:a16="http://schemas.microsoft.com/office/drawing/2014/main" id="{8FE62F11-EFA6-4AA5-9970-301AC300339E}"/>
              </a:ext>
            </a:extLst>
          </p:cNvPr>
          <p:cNvSpPr txBox="1"/>
          <p:nvPr/>
        </p:nvSpPr>
        <p:spPr>
          <a:xfrm>
            <a:off x="1077949" y="312713"/>
            <a:ext cx="625019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Climate graph</a:t>
            </a:r>
          </a:p>
          <a:p>
            <a:pPr algn="ctr"/>
            <a:r>
              <a:rPr lang="en-GB" dirty="0"/>
              <a:t>Average rainfall and temperature in Madrid</a:t>
            </a:r>
          </a:p>
          <a:p>
            <a:endParaRPr lang="en-GB" sz="2400" dirty="0"/>
          </a:p>
        </p:txBody>
      </p:sp>
      <p:graphicFrame>
        <p:nvGraphicFramePr>
          <p:cNvPr id="99" name="Table 98">
            <a:extLst>
              <a:ext uri="{FF2B5EF4-FFF2-40B4-BE49-F238E27FC236}">
                <a16:creationId xmlns:a16="http://schemas.microsoft.com/office/drawing/2014/main" id="{63491946-3917-4D46-95C9-84EF948A2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69310" y="960003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EB579ABE-8ECB-4DCA-9AC0-2EE09D8045CA}"/>
                  </a:ext>
                </a:extLst>
              </p:cNvPr>
              <p:cNvSpPr txBox="1"/>
              <p:nvPr/>
            </p:nvSpPr>
            <p:spPr>
              <a:xfrm rot="5400000">
                <a:off x="6660761" y="2414957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0000"/>
                    </a:solidFill>
                  </a:rPr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EB579ABE-8ECB-4DCA-9AC0-2EE09D8045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660761" y="2414957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24590" r="-8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Box 100">
            <a:extLst>
              <a:ext uri="{FF2B5EF4-FFF2-40B4-BE49-F238E27FC236}">
                <a16:creationId xmlns:a16="http://schemas.microsoft.com/office/drawing/2014/main" id="{7BF17749-7CC9-486B-AE16-FECE37923E9C}"/>
              </a:ext>
            </a:extLst>
          </p:cNvPr>
          <p:cNvSpPr txBox="1"/>
          <p:nvPr/>
        </p:nvSpPr>
        <p:spPr>
          <a:xfrm>
            <a:off x="1163322" y="3940363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84ED7C55-5351-4653-9117-FCD1FA82B521}"/>
              </a:ext>
            </a:extLst>
          </p:cNvPr>
          <p:cNvSpPr txBox="1"/>
          <p:nvPr/>
        </p:nvSpPr>
        <p:spPr>
          <a:xfrm>
            <a:off x="1687666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394BC351-84FD-4E42-B933-471F61240F4C}"/>
              </a:ext>
            </a:extLst>
          </p:cNvPr>
          <p:cNvSpPr txBox="1"/>
          <p:nvPr/>
        </p:nvSpPr>
        <p:spPr>
          <a:xfrm>
            <a:off x="2160134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16C85581-3CAC-4C08-A31B-DE95BAB89F65}"/>
              </a:ext>
            </a:extLst>
          </p:cNvPr>
          <p:cNvSpPr txBox="1"/>
          <p:nvPr/>
        </p:nvSpPr>
        <p:spPr>
          <a:xfrm>
            <a:off x="3148065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2AEB332B-4EB2-4E91-9F61-86106AFEFE08}"/>
              </a:ext>
            </a:extLst>
          </p:cNvPr>
          <p:cNvSpPr txBox="1"/>
          <p:nvPr/>
        </p:nvSpPr>
        <p:spPr>
          <a:xfrm>
            <a:off x="2661409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B533D320-1BCA-4AC1-B7F4-0C24F54C94C4}"/>
              </a:ext>
            </a:extLst>
          </p:cNvPr>
          <p:cNvSpPr txBox="1"/>
          <p:nvPr/>
        </p:nvSpPr>
        <p:spPr>
          <a:xfrm>
            <a:off x="3647384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EA6F6A7-DA65-41B1-8E47-82A52F834B58}"/>
              </a:ext>
            </a:extLst>
          </p:cNvPr>
          <p:cNvSpPr txBox="1"/>
          <p:nvPr/>
        </p:nvSpPr>
        <p:spPr>
          <a:xfrm>
            <a:off x="4160033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D380308A-3688-4BD8-A188-5ABB11CA06DC}"/>
              </a:ext>
            </a:extLst>
          </p:cNvPr>
          <p:cNvSpPr txBox="1"/>
          <p:nvPr/>
        </p:nvSpPr>
        <p:spPr>
          <a:xfrm>
            <a:off x="4670211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E98C1E4-DCB9-41C6-B603-43CF8F3E7553}"/>
              </a:ext>
            </a:extLst>
          </p:cNvPr>
          <p:cNvSpPr txBox="1"/>
          <p:nvPr/>
        </p:nvSpPr>
        <p:spPr>
          <a:xfrm>
            <a:off x="5147468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29D60D3-23E6-4D87-8BED-A70A98BF40A5}"/>
              </a:ext>
            </a:extLst>
          </p:cNvPr>
          <p:cNvSpPr txBox="1"/>
          <p:nvPr/>
        </p:nvSpPr>
        <p:spPr>
          <a:xfrm>
            <a:off x="5641531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953B772-4852-4309-B284-9835B1E03786}"/>
              </a:ext>
            </a:extLst>
          </p:cNvPr>
          <p:cNvSpPr txBox="1"/>
          <p:nvPr/>
        </p:nvSpPr>
        <p:spPr>
          <a:xfrm>
            <a:off x="615536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568168EF-A443-4021-8FA6-5B191D67CE7A}"/>
              </a:ext>
            </a:extLst>
          </p:cNvPr>
          <p:cNvSpPr txBox="1"/>
          <p:nvPr/>
        </p:nvSpPr>
        <p:spPr>
          <a:xfrm>
            <a:off x="665340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169D39D-1225-4A1D-BE70-AF10A4006327}"/>
              </a:ext>
            </a:extLst>
          </p:cNvPr>
          <p:cNvSpPr txBox="1"/>
          <p:nvPr/>
        </p:nvSpPr>
        <p:spPr>
          <a:xfrm>
            <a:off x="7672921" y="3717267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86A18E9-D3DC-480E-A27F-59FE6BC55A3B}"/>
              </a:ext>
            </a:extLst>
          </p:cNvPr>
          <p:cNvSpPr txBox="1"/>
          <p:nvPr/>
        </p:nvSpPr>
        <p:spPr>
          <a:xfrm>
            <a:off x="7622011" y="3346359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3A6680D5-AECF-4080-BAFC-DA95C8257DCF}"/>
              </a:ext>
            </a:extLst>
          </p:cNvPr>
          <p:cNvSpPr txBox="1"/>
          <p:nvPr/>
        </p:nvSpPr>
        <p:spPr>
          <a:xfrm>
            <a:off x="7570628" y="298814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4BF26647-4C22-4F08-A396-8BF946A662A1}"/>
              </a:ext>
            </a:extLst>
          </p:cNvPr>
          <p:cNvSpPr txBox="1"/>
          <p:nvPr/>
        </p:nvSpPr>
        <p:spPr>
          <a:xfrm>
            <a:off x="7570628" y="2617237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2B64DA48-FE1D-421B-9BC9-3CEA52A64016}"/>
              </a:ext>
            </a:extLst>
          </p:cNvPr>
          <p:cNvSpPr txBox="1"/>
          <p:nvPr/>
        </p:nvSpPr>
        <p:spPr>
          <a:xfrm>
            <a:off x="7570628" y="224632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9591F211-3043-4B50-9ED8-E2A9FBC0DB95}"/>
              </a:ext>
            </a:extLst>
          </p:cNvPr>
          <p:cNvSpPr txBox="1"/>
          <p:nvPr/>
        </p:nvSpPr>
        <p:spPr>
          <a:xfrm>
            <a:off x="7570628" y="1875415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25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9AE5931F-1B2C-4323-83ED-40156C1D210F}"/>
              </a:ext>
            </a:extLst>
          </p:cNvPr>
          <p:cNvSpPr txBox="1"/>
          <p:nvPr/>
        </p:nvSpPr>
        <p:spPr>
          <a:xfrm>
            <a:off x="7570628" y="151720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30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793AE14D-C5ED-4121-936C-26352E24A7DF}"/>
              </a:ext>
            </a:extLst>
          </p:cNvPr>
          <p:cNvSpPr txBox="1"/>
          <p:nvPr/>
        </p:nvSpPr>
        <p:spPr>
          <a:xfrm>
            <a:off x="1476818" y="4335578"/>
            <a:ext cx="551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Month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5B60A61D-7B61-428E-9EA3-3978985D26C3}"/>
              </a:ext>
            </a:extLst>
          </p:cNvPr>
          <p:cNvSpPr txBox="1"/>
          <p:nvPr/>
        </p:nvSpPr>
        <p:spPr>
          <a:xfrm>
            <a:off x="7570628" y="114629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35</a:t>
            </a:r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FF12AD7E-7352-45AB-A576-9334E884E6BE}"/>
              </a:ext>
            </a:extLst>
          </p:cNvPr>
          <p:cNvCxnSpPr/>
          <p:nvPr/>
        </p:nvCxnSpPr>
        <p:spPr>
          <a:xfrm>
            <a:off x="7291399" y="927053"/>
            <a:ext cx="0" cy="29701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02424A6E-618C-40D5-A215-D21F92D77FE3}"/>
              </a:ext>
            </a:extLst>
          </p:cNvPr>
          <p:cNvCxnSpPr/>
          <p:nvPr/>
        </p:nvCxnSpPr>
        <p:spPr>
          <a:xfrm flipH="1">
            <a:off x="7291638" y="3527178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DBA222A3-CD5B-4ADE-9101-68CE5F63ABB6}"/>
              </a:ext>
            </a:extLst>
          </p:cNvPr>
          <p:cNvCxnSpPr/>
          <p:nvPr/>
        </p:nvCxnSpPr>
        <p:spPr>
          <a:xfrm flipH="1">
            <a:off x="7291638" y="3155567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CC31FBC3-6BAF-4C99-9495-A188AC848078}"/>
              </a:ext>
            </a:extLst>
          </p:cNvPr>
          <p:cNvCxnSpPr/>
          <p:nvPr/>
        </p:nvCxnSpPr>
        <p:spPr>
          <a:xfrm flipH="1">
            <a:off x="7291638" y="2788759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9234971E-1198-4BFB-A815-08237DCCC830}"/>
              </a:ext>
            </a:extLst>
          </p:cNvPr>
          <p:cNvCxnSpPr/>
          <p:nvPr/>
        </p:nvCxnSpPr>
        <p:spPr>
          <a:xfrm flipH="1">
            <a:off x="7291638" y="2417220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DE931AE4-9E7A-4130-9A3A-752EC260F1B5}"/>
              </a:ext>
            </a:extLst>
          </p:cNvPr>
          <p:cNvCxnSpPr/>
          <p:nvPr/>
        </p:nvCxnSpPr>
        <p:spPr>
          <a:xfrm flipH="1">
            <a:off x="7291638" y="2056098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0719AB72-D633-4238-BF1A-D50814DEB511}"/>
              </a:ext>
            </a:extLst>
          </p:cNvPr>
          <p:cNvCxnSpPr/>
          <p:nvPr/>
        </p:nvCxnSpPr>
        <p:spPr>
          <a:xfrm flipH="1">
            <a:off x="7291638" y="1690203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85CB79D1-AC81-4AD3-B744-CEFCA64E7976}"/>
              </a:ext>
            </a:extLst>
          </p:cNvPr>
          <p:cNvCxnSpPr/>
          <p:nvPr/>
        </p:nvCxnSpPr>
        <p:spPr>
          <a:xfrm flipH="1">
            <a:off x="7291638" y="1329081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74D7EA82-F231-4DA4-A5FF-EC3D98B8CB35}"/>
              </a:ext>
            </a:extLst>
          </p:cNvPr>
          <p:cNvSpPr txBox="1"/>
          <p:nvPr/>
        </p:nvSpPr>
        <p:spPr>
          <a:xfrm>
            <a:off x="675933" y="3726074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1189C221-7EC4-44C8-B74D-9570E3FBC3D5}"/>
              </a:ext>
            </a:extLst>
          </p:cNvPr>
          <p:cNvSpPr txBox="1"/>
          <p:nvPr/>
        </p:nvSpPr>
        <p:spPr>
          <a:xfrm>
            <a:off x="464647" y="3358474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4B417834-959E-4251-89DC-E7EEBB823027}"/>
              </a:ext>
            </a:extLst>
          </p:cNvPr>
          <p:cNvSpPr txBox="1"/>
          <p:nvPr/>
        </p:nvSpPr>
        <p:spPr>
          <a:xfrm>
            <a:off x="475026" y="2990873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5FD2C501-E60E-44CF-A2D5-58092C1099DC}"/>
              </a:ext>
            </a:extLst>
          </p:cNvPr>
          <p:cNvSpPr txBox="1"/>
          <p:nvPr/>
        </p:nvSpPr>
        <p:spPr>
          <a:xfrm>
            <a:off x="475026" y="2623272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80DBBD1A-8C10-4F2A-A665-559216C6561A}"/>
              </a:ext>
            </a:extLst>
          </p:cNvPr>
          <p:cNvSpPr txBox="1"/>
          <p:nvPr/>
        </p:nvSpPr>
        <p:spPr>
          <a:xfrm>
            <a:off x="477977" y="2255671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40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FA7AB963-30B7-4676-87C6-050BD9A63806}"/>
              </a:ext>
            </a:extLst>
          </p:cNvPr>
          <p:cNvSpPr txBox="1"/>
          <p:nvPr/>
        </p:nvSpPr>
        <p:spPr>
          <a:xfrm>
            <a:off x="477977" y="1888070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E4B77132-680A-40CE-B939-4C168C294BAD}"/>
              </a:ext>
            </a:extLst>
          </p:cNvPr>
          <p:cNvSpPr txBox="1"/>
          <p:nvPr/>
        </p:nvSpPr>
        <p:spPr>
          <a:xfrm>
            <a:off x="477977" y="1520469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C9FF179B-4602-40D7-A8C0-E578A1433B0F}"/>
              </a:ext>
            </a:extLst>
          </p:cNvPr>
          <p:cNvSpPr txBox="1"/>
          <p:nvPr/>
        </p:nvSpPr>
        <p:spPr>
          <a:xfrm>
            <a:off x="475026" y="1152868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70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2A49442E-0915-4D0A-A8BC-21C11BBCAA6A}"/>
              </a:ext>
            </a:extLst>
          </p:cNvPr>
          <p:cNvSpPr txBox="1"/>
          <p:nvPr/>
        </p:nvSpPr>
        <p:spPr>
          <a:xfrm rot="16200000">
            <a:off x="-802656" y="2397197"/>
            <a:ext cx="258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Average Rainfall (mm)</a:t>
            </a: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87AA1C0B-958D-453B-9505-155DB73AD15C}"/>
              </a:ext>
            </a:extLst>
          </p:cNvPr>
          <p:cNvSpPr/>
          <p:nvPr/>
        </p:nvSpPr>
        <p:spPr>
          <a:xfrm>
            <a:off x="1309622" y="2308405"/>
            <a:ext cx="493891" cy="15934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CF6F19AE-EF16-4DE8-A6B3-1635F7F8C85F}"/>
              </a:ext>
            </a:extLst>
          </p:cNvPr>
          <p:cNvCxnSpPr/>
          <p:nvPr/>
        </p:nvCxnSpPr>
        <p:spPr>
          <a:xfrm flipH="1">
            <a:off x="7280407" y="3902821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Rectangle 146">
            <a:extLst>
              <a:ext uri="{FF2B5EF4-FFF2-40B4-BE49-F238E27FC236}">
                <a16:creationId xmlns:a16="http://schemas.microsoft.com/office/drawing/2014/main" id="{6340598F-EAD5-496B-91D5-984A39E728EB}"/>
              </a:ext>
            </a:extLst>
          </p:cNvPr>
          <p:cNvSpPr/>
          <p:nvPr/>
        </p:nvSpPr>
        <p:spPr>
          <a:xfrm>
            <a:off x="1810694" y="2617237"/>
            <a:ext cx="493891" cy="12846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1275D1EB-CA0C-47C3-A0AF-4F6B165AC6BB}"/>
              </a:ext>
            </a:extLst>
          </p:cNvPr>
          <p:cNvSpPr/>
          <p:nvPr/>
        </p:nvSpPr>
        <p:spPr>
          <a:xfrm>
            <a:off x="2300183" y="2421933"/>
            <a:ext cx="497801" cy="14799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C4F4C1F8-3E90-4A6D-90E5-DE865AD56226}"/>
              </a:ext>
            </a:extLst>
          </p:cNvPr>
          <p:cNvSpPr/>
          <p:nvPr/>
        </p:nvSpPr>
        <p:spPr>
          <a:xfrm>
            <a:off x="2805481" y="2142963"/>
            <a:ext cx="493891" cy="17589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804B99F2-207C-4226-BCCA-432B8E83439F}"/>
              </a:ext>
            </a:extLst>
          </p:cNvPr>
          <p:cNvSpPr/>
          <p:nvPr/>
        </p:nvSpPr>
        <p:spPr>
          <a:xfrm>
            <a:off x="3791874" y="3248526"/>
            <a:ext cx="505162" cy="6533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E900A197-972E-47A8-BC13-7934D953DC2C}"/>
              </a:ext>
            </a:extLst>
          </p:cNvPr>
          <p:cNvSpPr/>
          <p:nvPr/>
        </p:nvSpPr>
        <p:spPr>
          <a:xfrm>
            <a:off x="4297035" y="3689575"/>
            <a:ext cx="499417" cy="21231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744A089C-C9C2-489F-9C3C-E2C8129AF51F}"/>
              </a:ext>
            </a:extLst>
          </p:cNvPr>
          <p:cNvSpPr/>
          <p:nvPr/>
        </p:nvSpPr>
        <p:spPr>
          <a:xfrm>
            <a:off x="4799095" y="3606305"/>
            <a:ext cx="504973" cy="2955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09FFDEB9-2907-4310-B081-739CD0106149}"/>
              </a:ext>
            </a:extLst>
          </p:cNvPr>
          <p:cNvSpPr/>
          <p:nvPr/>
        </p:nvSpPr>
        <p:spPr>
          <a:xfrm>
            <a:off x="5305682" y="3038392"/>
            <a:ext cx="493891" cy="8634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E9FBD527-2CD9-4FBB-9D91-755A249B64FA}"/>
              </a:ext>
            </a:extLst>
          </p:cNvPr>
          <p:cNvSpPr/>
          <p:nvPr/>
        </p:nvSpPr>
        <p:spPr>
          <a:xfrm>
            <a:off x="5803061" y="1641070"/>
            <a:ext cx="493891" cy="22608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96DC2357-A4F6-4890-B3B4-A862D4E11818}"/>
              </a:ext>
            </a:extLst>
          </p:cNvPr>
          <p:cNvSpPr/>
          <p:nvPr/>
        </p:nvSpPr>
        <p:spPr>
          <a:xfrm>
            <a:off x="6297370" y="1882918"/>
            <a:ext cx="493891" cy="20189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541CA4C2-A69E-442A-97AB-307C1EBF6AFA}"/>
              </a:ext>
            </a:extLst>
          </p:cNvPr>
          <p:cNvSpPr/>
          <p:nvPr/>
        </p:nvSpPr>
        <p:spPr>
          <a:xfrm>
            <a:off x="6788130" y="2200996"/>
            <a:ext cx="503508" cy="17008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8" name="Multiply 158">
            <a:extLst>
              <a:ext uri="{FF2B5EF4-FFF2-40B4-BE49-F238E27FC236}">
                <a16:creationId xmlns:a16="http://schemas.microsoft.com/office/drawing/2014/main" id="{AA14C90A-16C5-4803-9429-F0141146E9E4}"/>
              </a:ext>
            </a:extLst>
          </p:cNvPr>
          <p:cNvSpPr/>
          <p:nvPr/>
        </p:nvSpPr>
        <p:spPr>
          <a:xfrm>
            <a:off x="1429341" y="3416050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Multiply 159">
            <a:extLst>
              <a:ext uri="{FF2B5EF4-FFF2-40B4-BE49-F238E27FC236}">
                <a16:creationId xmlns:a16="http://schemas.microsoft.com/office/drawing/2014/main" id="{FB5C7E55-4A01-4F8C-A8F1-37D58DD13830}"/>
              </a:ext>
            </a:extLst>
          </p:cNvPr>
          <p:cNvSpPr/>
          <p:nvPr/>
        </p:nvSpPr>
        <p:spPr>
          <a:xfrm>
            <a:off x="1943514" y="3275770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Multiply 160">
            <a:extLst>
              <a:ext uri="{FF2B5EF4-FFF2-40B4-BE49-F238E27FC236}">
                <a16:creationId xmlns:a16="http://schemas.microsoft.com/office/drawing/2014/main" id="{2C43C677-86CA-4DC7-920B-89C7FFBA3F46}"/>
              </a:ext>
            </a:extLst>
          </p:cNvPr>
          <p:cNvSpPr/>
          <p:nvPr/>
        </p:nvSpPr>
        <p:spPr>
          <a:xfrm>
            <a:off x="2431061" y="3041395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Multiply 161">
            <a:extLst>
              <a:ext uri="{FF2B5EF4-FFF2-40B4-BE49-F238E27FC236}">
                <a16:creationId xmlns:a16="http://schemas.microsoft.com/office/drawing/2014/main" id="{8B4FDDDF-23D3-4F13-9795-9BC1C1355F57}"/>
              </a:ext>
            </a:extLst>
          </p:cNvPr>
          <p:cNvSpPr/>
          <p:nvPr/>
        </p:nvSpPr>
        <p:spPr>
          <a:xfrm>
            <a:off x="2926236" y="2844274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Multiply 162">
            <a:extLst>
              <a:ext uri="{FF2B5EF4-FFF2-40B4-BE49-F238E27FC236}">
                <a16:creationId xmlns:a16="http://schemas.microsoft.com/office/drawing/2014/main" id="{8885F28C-8841-4D5C-90F8-788CACAAA0A4}"/>
              </a:ext>
            </a:extLst>
          </p:cNvPr>
          <p:cNvSpPr/>
          <p:nvPr/>
        </p:nvSpPr>
        <p:spPr>
          <a:xfrm>
            <a:off x="3443643" y="2452513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Multiply 163">
            <a:extLst>
              <a:ext uri="{FF2B5EF4-FFF2-40B4-BE49-F238E27FC236}">
                <a16:creationId xmlns:a16="http://schemas.microsoft.com/office/drawing/2014/main" id="{97749484-B74E-406E-B7CD-BF6EB7EB3509}"/>
              </a:ext>
            </a:extLst>
          </p:cNvPr>
          <p:cNvSpPr/>
          <p:nvPr/>
        </p:nvSpPr>
        <p:spPr>
          <a:xfrm>
            <a:off x="5916900" y="2663404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Multiply 164">
            <a:extLst>
              <a:ext uri="{FF2B5EF4-FFF2-40B4-BE49-F238E27FC236}">
                <a16:creationId xmlns:a16="http://schemas.microsoft.com/office/drawing/2014/main" id="{495811C2-E2F0-4D4B-9EED-159C912582AF}"/>
              </a:ext>
            </a:extLst>
          </p:cNvPr>
          <p:cNvSpPr/>
          <p:nvPr/>
        </p:nvSpPr>
        <p:spPr>
          <a:xfrm>
            <a:off x="6438683" y="312560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Multiply 165">
            <a:extLst>
              <a:ext uri="{FF2B5EF4-FFF2-40B4-BE49-F238E27FC236}">
                <a16:creationId xmlns:a16="http://schemas.microsoft.com/office/drawing/2014/main" id="{14BE95AF-73C1-400A-BF1D-18127B075856}"/>
              </a:ext>
            </a:extLst>
          </p:cNvPr>
          <p:cNvSpPr/>
          <p:nvPr/>
        </p:nvSpPr>
        <p:spPr>
          <a:xfrm>
            <a:off x="6916473" y="3389942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9B6FA825-773F-4152-9421-E6159E2365D7}"/>
              </a:ext>
            </a:extLst>
          </p:cNvPr>
          <p:cNvCxnSpPr/>
          <p:nvPr/>
        </p:nvCxnSpPr>
        <p:spPr>
          <a:xfrm flipV="1">
            <a:off x="1554600" y="3379283"/>
            <a:ext cx="550214" cy="168396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41554A13-C896-4584-901B-8F4E0DAEBAA1}"/>
              </a:ext>
            </a:extLst>
          </p:cNvPr>
          <p:cNvCxnSpPr/>
          <p:nvPr/>
        </p:nvCxnSpPr>
        <p:spPr>
          <a:xfrm flipV="1">
            <a:off x="2006757" y="3155567"/>
            <a:ext cx="615029" cy="257723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2C960CF9-3D3B-4D63-857E-E7C36E48C633}"/>
              </a:ext>
            </a:extLst>
          </p:cNvPr>
          <p:cNvCxnSpPr/>
          <p:nvPr/>
        </p:nvCxnSpPr>
        <p:spPr>
          <a:xfrm flipV="1">
            <a:off x="2501064" y="2952541"/>
            <a:ext cx="564287" cy="23114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5F656747-FABB-4ED7-88FD-383317DAEFB5}"/>
              </a:ext>
            </a:extLst>
          </p:cNvPr>
          <p:cNvCxnSpPr/>
          <p:nvPr/>
        </p:nvCxnSpPr>
        <p:spPr>
          <a:xfrm flipV="1">
            <a:off x="3618551" y="2216912"/>
            <a:ext cx="402018" cy="33860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A777C1EE-5131-4218-8F66-E618E31849F7}"/>
              </a:ext>
            </a:extLst>
          </p:cNvPr>
          <p:cNvCxnSpPr/>
          <p:nvPr/>
        </p:nvCxnSpPr>
        <p:spPr>
          <a:xfrm flipV="1">
            <a:off x="3082796" y="2599623"/>
            <a:ext cx="448663" cy="32892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81452E59-5335-477B-BD8E-9F684270A381}"/>
              </a:ext>
            </a:extLst>
          </p:cNvPr>
          <p:cNvCxnSpPr/>
          <p:nvPr/>
        </p:nvCxnSpPr>
        <p:spPr>
          <a:xfrm flipV="1">
            <a:off x="4037982" y="1950605"/>
            <a:ext cx="453141" cy="250391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0283DE09-949F-4873-8905-38DEBD63EA65}"/>
              </a:ext>
            </a:extLst>
          </p:cNvPr>
          <p:cNvCxnSpPr/>
          <p:nvPr/>
        </p:nvCxnSpPr>
        <p:spPr>
          <a:xfrm>
            <a:off x="4533374" y="1890287"/>
            <a:ext cx="536568" cy="147421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EC6A0E01-0C8F-4B42-9D7C-33674BE5871D}"/>
              </a:ext>
            </a:extLst>
          </p:cNvPr>
          <p:cNvCxnSpPr/>
          <p:nvPr/>
        </p:nvCxnSpPr>
        <p:spPr>
          <a:xfrm>
            <a:off x="5085914" y="2032094"/>
            <a:ext cx="495003" cy="298203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BFD7B8DD-E1EE-42AD-BF24-23A0AB212095}"/>
              </a:ext>
            </a:extLst>
          </p:cNvPr>
          <p:cNvCxnSpPr/>
          <p:nvPr/>
        </p:nvCxnSpPr>
        <p:spPr>
          <a:xfrm>
            <a:off x="5564987" y="2323666"/>
            <a:ext cx="521541" cy="502237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33BC8322-36C5-49F1-8952-79E5FBAD6118}"/>
              </a:ext>
            </a:extLst>
          </p:cNvPr>
          <p:cNvCxnSpPr>
            <a:endCxn id="164" idx="0"/>
          </p:cNvCxnSpPr>
          <p:nvPr/>
        </p:nvCxnSpPr>
        <p:spPr>
          <a:xfrm>
            <a:off x="6039647" y="2802900"/>
            <a:ext cx="459322" cy="377544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Multiply 176">
            <a:extLst>
              <a:ext uri="{FF2B5EF4-FFF2-40B4-BE49-F238E27FC236}">
                <a16:creationId xmlns:a16="http://schemas.microsoft.com/office/drawing/2014/main" id="{E74DD246-9EDE-4B7F-BE5B-9E15C31E9F19}"/>
              </a:ext>
            </a:extLst>
          </p:cNvPr>
          <p:cNvSpPr/>
          <p:nvPr/>
        </p:nvSpPr>
        <p:spPr>
          <a:xfrm>
            <a:off x="3942826" y="206802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Multiply 177">
            <a:extLst>
              <a:ext uri="{FF2B5EF4-FFF2-40B4-BE49-F238E27FC236}">
                <a16:creationId xmlns:a16="http://schemas.microsoft.com/office/drawing/2014/main" id="{34A59AF4-72C5-4FB0-900E-65511E5AE814}"/>
              </a:ext>
            </a:extLst>
          </p:cNvPr>
          <p:cNvSpPr/>
          <p:nvPr/>
        </p:nvSpPr>
        <p:spPr>
          <a:xfrm>
            <a:off x="4437951" y="1797029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Multiply 178">
            <a:extLst>
              <a:ext uri="{FF2B5EF4-FFF2-40B4-BE49-F238E27FC236}">
                <a16:creationId xmlns:a16="http://schemas.microsoft.com/office/drawing/2014/main" id="{3C95BC8E-9623-4F6B-90DC-3B31A5BD4AF2}"/>
              </a:ext>
            </a:extLst>
          </p:cNvPr>
          <p:cNvSpPr/>
          <p:nvPr/>
        </p:nvSpPr>
        <p:spPr>
          <a:xfrm>
            <a:off x="4947885" y="1910335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Multiply 179">
            <a:extLst>
              <a:ext uri="{FF2B5EF4-FFF2-40B4-BE49-F238E27FC236}">
                <a16:creationId xmlns:a16="http://schemas.microsoft.com/office/drawing/2014/main" id="{173C08AB-9F75-45E0-B513-15654F132FB7}"/>
              </a:ext>
            </a:extLst>
          </p:cNvPr>
          <p:cNvSpPr/>
          <p:nvPr/>
        </p:nvSpPr>
        <p:spPr>
          <a:xfrm>
            <a:off x="5418111" y="219797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2E905841-B056-42B1-848D-5A19EF959473}"/>
              </a:ext>
            </a:extLst>
          </p:cNvPr>
          <p:cNvCxnSpPr/>
          <p:nvPr/>
        </p:nvCxnSpPr>
        <p:spPr>
          <a:xfrm>
            <a:off x="6575216" y="3258894"/>
            <a:ext cx="493767" cy="253797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6F49FCAC-0438-4A50-A5AA-DACF220CA621}"/>
              </a:ext>
            </a:extLst>
          </p:cNvPr>
          <p:cNvCxnSpPr/>
          <p:nvPr/>
        </p:nvCxnSpPr>
        <p:spPr>
          <a:xfrm>
            <a:off x="1406982" y="4861898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59C5479C-7D21-418E-985C-D8A16609453D}"/>
              </a:ext>
            </a:extLst>
          </p:cNvPr>
          <p:cNvCxnSpPr/>
          <p:nvPr/>
        </p:nvCxnSpPr>
        <p:spPr>
          <a:xfrm>
            <a:off x="4490425" y="4858067"/>
            <a:ext cx="548426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8" name="TextBox 257">
                <a:extLst>
                  <a:ext uri="{FF2B5EF4-FFF2-40B4-BE49-F238E27FC236}">
                    <a16:creationId xmlns:a16="http://schemas.microsoft.com/office/drawing/2014/main" id="{A1F24328-E7E1-499B-B8C9-01F62E7500EC}"/>
                  </a:ext>
                </a:extLst>
              </p:cNvPr>
              <p:cNvSpPr txBox="1"/>
              <p:nvPr/>
            </p:nvSpPr>
            <p:spPr>
              <a:xfrm>
                <a:off x="5038850" y="4620585"/>
                <a:ext cx="22731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000" dirty="0"/>
                  <a:t> Temperature (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258" name="TextBox 257">
                <a:extLst>
                  <a:ext uri="{FF2B5EF4-FFF2-40B4-BE49-F238E27FC236}">
                    <a16:creationId xmlns:a16="http://schemas.microsoft.com/office/drawing/2014/main" id="{A1F24328-E7E1-499B-B8C9-01F62E7500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8850" y="4620585"/>
                <a:ext cx="2273131" cy="400110"/>
              </a:xfrm>
              <a:prstGeom prst="rect">
                <a:avLst/>
              </a:prstGeom>
              <a:blipFill>
                <a:blip r:embed="rId6"/>
                <a:stretch>
                  <a:fillRect l="-2957" t="-1212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9" name="TextBox 258">
            <a:extLst>
              <a:ext uri="{FF2B5EF4-FFF2-40B4-BE49-F238E27FC236}">
                <a16:creationId xmlns:a16="http://schemas.microsoft.com/office/drawing/2014/main" id="{49F1A89C-46E8-4091-9F2A-B9E9DE330537}"/>
              </a:ext>
            </a:extLst>
          </p:cNvPr>
          <p:cNvSpPr txBox="1"/>
          <p:nvPr/>
        </p:nvSpPr>
        <p:spPr>
          <a:xfrm>
            <a:off x="1965474" y="4624417"/>
            <a:ext cx="2144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Rainfall (mm)</a:t>
            </a:r>
          </a:p>
        </p:txBody>
      </p: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D3AC0E9C-D7C4-4259-AD5B-AD9CDBA06D42}"/>
              </a:ext>
            </a:extLst>
          </p:cNvPr>
          <p:cNvCxnSpPr>
            <a:cxnSpLocks/>
          </p:cNvCxnSpPr>
          <p:nvPr/>
        </p:nvCxnSpPr>
        <p:spPr>
          <a:xfrm flipH="1">
            <a:off x="1313212" y="2614384"/>
            <a:ext cx="994963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Picture 8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5659" y="4991811"/>
            <a:ext cx="701680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6147332" y="5141915"/>
            <a:ext cx="1967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1590" y="4931527"/>
            <a:ext cx="5719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a typeface="Cambria Math" panose="02040503050406030204" pitchFamily="18" charset="0"/>
              </a:rPr>
              <a:t>What is the average temperature in March?</a:t>
            </a:r>
            <a:endParaRPr lang="en-GB" sz="2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2450" y="5494080"/>
            <a:ext cx="6661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a typeface="Cambria Math" panose="02040503050406030204" pitchFamily="18" charset="0"/>
              </a:rPr>
              <a:t>What is the average amount of rainfall in February?</a:t>
            </a:r>
            <a:endParaRPr lang="en-GB" sz="2400" dirty="0"/>
          </a:p>
        </p:txBody>
      </p:sp>
      <p:cxnSp>
        <p:nvCxnSpPr>
          <p:cNvPr id="96" name="Straight Connector 95"/>
          <p:cNvCxnSpPr>
            <a:cxnSpLocks/>
          </p:cNvCxnSpPr>
          <p:nvPr/>
        </p:nvCxnSpPr>
        <p:spPr>
          <a:xfrm flipV="1">
            <a:off x="2549084" y="3155568"/>
            <a:ext cx="10273" cy="746322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269542" y="4931527"/>
                <a:ext cx="24616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10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9542" y="4931527"/>
                <a:ext cx="2461631" cy="461665"/>
              </a:xfrm>
              <a:prstGeom prst="rect">
                <a:avLst/>
              </a:prstGeom>
              <a:blipFill>
                <a:blip r:embed="rId8"/>
                <a:stretch>
                  <a:fillRect l="-371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3" name="TextBox 1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80407" y="5494080"/>
            <a:ext cx="2461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35 mm</a:t>
            </a: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FD276C35-5B42-4B48-9A7A-1B99CF2FC19D}"/>
              </a:ext>
            </a:extLst>
          </p:cNvPr>
          <p:cNvSpPr/>
          <p:nvPr/>
        </p:nvSpPr>
        <p:spPr>
          <a:xfrm>
            <a:off x="3299875" y="2788758"/>
            <a:ext cx="491998" cy="11131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7" name="Straight Connector 96"/>
          <p:cNvCxnSpPr>
            <a:cxnSpLocks/>
          </p:cNvCxnSpPr>
          <p:nvPr/>
        </p:nvCxnSpPr>
        <p:spPr>
          <a:xfrm>
            <a:off x="2574759" y="3150919"/>
            <a:ext cx="4716879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56456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89" grpId="1"/>
      <p:bldP spid="92" grpId="0"/>
      <p:bldP spid="95" grpId="0"/>
      <p:bldP spid="98" grpId="0"/>
      <p:bldP spid="1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id="{9A8F6AC3-D432-4264-957B-EAC318EA80B0}"/>
              </a:ext>
            </a:extLst>
          </p:cNvPr>
          <p:cNvSpPr txBox="1"/>
          <p:nvPr/>
        </p:nvSpPr>
        <p:spPr>
          <a:xfrm>
            <a:off x="1077949" y="312713"/>
            <a:ext cx="625019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Climate graph</a:t>
            </a:r>
          </a:p>
          <a:p>
            <a:pPr algn="ctr"/>
            <a:r>
              <a:rPr lang="en-GB" dirty="0"/>
              <a:t>Average rainfall and temperature in Madrid</a:t>
            </a:r>
          </a:p>
          <a:p>
            <a:endParaRPr lang="en-GB" sz="2400" dirty="0"/>
          </a:p>
        </p:txBody>
      </p:sp>
      <p:graphicFrame>
        <p:nvGraphicFramePr>
          <p:cNvPr id="101" name="Table 100">
            <a:extLst>
              <a:ext uri="{FF2B5EF4-FFF2-40B4-BE49-F238E27FC236}">
                <a16:creationId xmlns:a16="http://schemas.microsoft.com/office/drawing/2014/main" id="{95D19FF2-F77A-41DB-A30E-3C092C6F3F4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69310" y="960003"/>
          <a:ext cx="6662466" cy="315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199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98610398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1962467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06454778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1317935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3382520372"/>
                    </a:ext>
                  </a:extLst>
                </a:gridCol>
                <a:gridCol w="49933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335199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77BAB72E-EDB4-42D3-97C9-138E605579A0}"/>
                  </a:ext>
                </a:extLst>
              </p:cNvPr>
              <p:cNvSpPr txBox="1"/>
              <p:nvPr/>
            </p:nvSpPr>
            <p:spPr>
              <a:xfrm rot="5400000">
                <a:off x="6660761" y="2414957"/>
                <a:ext cx="29599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0000"/>
                    </a:solidFill>
                  </a:rPr>
                  <a:t>Average temperature (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77BAB72E-EDB4-42D3-97C9-138E605579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660761" y="2414957"/>
                <a:ext cx="2959908" cy="369332"/>
              </a:xfrm>
              <a:prstGeom prst="rect">
                <a:avLst/>
              </a:prstGeom>
              <a:blipFill>
                <a:blip r:embed="rId5"/>
                <a:stretch>
                  <a:fillRect l="-24590" r="-8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Box 102">
            <a:extLst>
              <a:ext uri="{FF2B5EF4-FFF2-40B4-BE49-F238E27FC236}">
                <a16:creationId xmlns:a16="http://schemas.microsoft.com/office/drawing/2014/main" id="{D85F1028-3CB3-4797-9AEB-A5DB441F7CAD}"/>
              </a:ext>
            </a:extLst>
          </p:cNvPr>
          <p:cNvSpPr txBox="1"/>
          <p:nvPr/>
        </p:nvSpPr>
        <p:spPr>
          <a:xfrm>
            <a:off x="116332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Jan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6349DF6C-5340-4767-9C31-AD7D3EC9C76F}"/>
              </a:ext>
            </a:extLst>
          </p:cNvPr>
          <p:cNvSpPr txBox="1"/>
          <p:nvPr/>
        </p:nvSpPr>
        <p:spPr>
          <a:xfrm>
            <a:off x="1687666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Feb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63528F30-FF43-47DF-9D07-D4E03ED10546}"/>
              </a:ext>
            </a:extLst>
          </p:cNvPr>
          <p:cNvSpPr txBox="1"/>
          <p:nvPr/>
        </p:nvSpPr>
        <p:spPr>
          <a:xfrm>
            <a:off x="2160134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Mar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FD624CDF-FF53-4BDF-B507-EC6771FFB81E}"/>
              </a:ext>
            </a:extLst>
          </p:cNvPr>
          <p:cNvSpPr txBox="1"/>
          <p:nvPr/>
        </p:nvSpPr>
        <p:spPr>
          <a:xfrm>
            <a:off x="3148065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261F7B40-414E-4B49-8367-E59AE3D417DE}"/>
              </a:ext>
            </a:extLst>
          </p:cNvPr>
          <p:cNvSpPr txBox="1"/>
          <p:nvPr/>
        </p:nvSpPr>
        <p:spPr>
          <a:xfrm>
            <a:off x="2661409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Apr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0500B4D1-8E11-425A-A5BF-224D61974DD3}"/>
              </a:ext>
            </a:extLst>
          </p:cNvPr>
          <p:cNvSpPr txBox="1"/>
          <p:nvPr/>
        </p:nvSpPr>
        <p:spPr>
          <a:xfrm>
            <a:off x="3647384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Jun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12C8021-0E52-48DA-B67E-F3C969BD0EA2}"/>
              </a:ext>
            </a:extLst>
          </p:cNvPr>
          <p:cNvSpPr txBox="1"/>
          <p:nvPr/>
        </p:nvSpPr>
        <p:spPr>
          <a:xfrm>
            <a:off x="4160033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Jul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399A21F5-7755-4E80-A2C1-2D326843A128}"/>
              </a:ext>
            </a:extLst>
          </p:cNvPr>
          <p:cNvSpPr txBox="1"/>
          <p:nvPr/>
        </p:nvSpPr>
        <p:spPr>
          <a:xfrm>
            <a:off x="4670211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Aug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6E3F3A9-FFCC-4FF6-89E5-3CACFBC6BB45}"/>
              </a:ext>
            </a:extLst>
          </p:cNvPr>
          <p:cNvSpPr txBox="1"/>
          <p:nvPr/>
        </p:nvSpPr>
        <p:spPr>
          <a:xfrm>
            <a:off x="5147468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Sep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A4C7C693-7D60-457A-BAA9-D3754CA07D2A}"/>
              </a:ext>
            </a:extLst>
          </p:cNvPr>
          <p:cNvSpPr txBox="1"/>
          <p:nvPr/>
        </p:nvSpPr>
        <p:spPr>
          <a:xfrm>
            <a:off x="5641531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Oct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73EC91C6-4450-4613-BE6D-E1B4F2146EF8}"/>
              </a:ext>
            </a:extLst>
          </p:cNvPr>
          <p:cNvSpPr txBox="1"/>
          <p:nvPr/>
        </p:nvSpPr>
        <p:spPr>
          <a:xfrm>
            <a:off x="615536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Nov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2578634F-1A1C-4AE0-9E83-9893E0C382C4}"/>
              </a:ext>
            </a:extLst>
          </p:cNvPr>
          <p:cNvSpPr txBox="1"/>
          <p:nvPr/>
        </p:nvSpPr>
        <p:spPr>
          <a:xfrm>
            <a:off x="6653402" y="3953911"/>
            <a:ext cx="799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Dec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9A15259F-84E7-451A-B596-17859E32746E}"/>
              </a:ext>
            </a:extLst>
          </p:cNvPr>
          <p:cNvSpPr txBox="1"/>
          <p:nvPr/>
        </p:nvSpPr>
        <p:spPr>
          <a:xfrm>
            <a:off x="7672921" y="3717267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D6CFC8D3-29A5-4DA8-8FD8-4145D4799E52}"/>
              </a:ext>
            </a:extLst>
          </p:cNvPr>
          <p:cNvSpPr txBox="1"/>
          <p:nvPr/>
        </p:nvSpPr>
        <p:spPr>
          <a:xfrm>
            <a:off x="7622011" y="3346359"/>
            <a:ext cx="466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E58FEB1A-3C52-4D20-B8A4-8D2452A00977}"/>
              </a:ext>
            </a:extLst>
          </p:cNvPr>
          <p:cNvSpPr txBox="1"/>
          <p:nvPr/>
        </p:nvSpPr>
        <p:spPr>
          <a:xfrm>
            <a:off x="7570628" y="298814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0FB371A-B1D6-4B66-A65E-99A310110959}"/>
              </a:ext>
            </a:extLst>
          </p:cNvPr>
          <p:cNvSpPr txBox="1"/>
          <p:nvPr/>
        </p:nvSpPr>
        <p:spPr>
          <a:xfrm>
            <a:off x="7570628" y="2617237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CBC44904-3C35-490A-944F-AAD64E5C312F}"/>
              </a:ext>
            </a:extLst>
          </p:cNvPr>
          <p:cNvSpPr txBox="1"/>
          <p:nvPr/>
        </p:nvSpPr>
        <p:spPr>
          <a:xfrm>
            <a:off x="7570628" y="224632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294D73A-8114-4237-BC07-BC63D9F4D447}"/>
              </a:ext>
            </a:extLst>
          </p:cNvPr>
          <p:cNvSpPr txBox="1"/>
          <p:nvPr/>
        </p:nvSpPr>
        <p:spPr>
          <a:xfrm>
            <a:off x="7570628" y="1875415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25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7B71567-6342-4AB3-AD6F-05A8FBF59D05}"/>
              </a:ext>
            </a:extLst>
          </p:cNvPr>
          <p:cNvSpPr txBox="1"/>
          <p:nvPr/>
        </p:nvSpPr>
        <p:spPr>
          <a:xfrm>
            <a:off x="7570628" y="151720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30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F8C77360-99F7-4D88-95B2-5F11971E0B1C}"/>
              </a:ext>
            </a:extLst>
          </p:cNvPr>
          <p:cNvSpPr txBox="1"/>
          <p:nvPr/>
        </p:nvSpPr>
        <p:spPr>
          <a:xfrm>
            <a:off x="1476818" y="4335578"/>
            <a:ext cx="551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Month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689E0F3-8029-491C-A8CC-E4CA6EAFC442}"/>
              </a:ext>
            </a:extLst>
          </p:cNvPr>
          <p:cNvSpPr txBox="1"/>
          <p:nvPr/>
        </p:nvSpPr>
        <p:spPr>
          <a:xfrm>
            <a:off x="7570628" y="114629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35</a:t>
            </a:r>
          </a:p>
        </p:txBody>
      </p: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5ED469C1-7FD4-45A7-B32C-4D0A56F08B54}"/>
              </a:ext>
            </a:extLst>
          </p:cNvPr>
          <p:cNvCxnSpPr/>
          <p:nvPr/>
        </p:nvCxnSpPr>
        <p:spPr>
          <a:xfrm>
            <a:off x="7291399" y="927053"/>
            <a:ext cx="0" cy="29701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5BCEF379-70FA-478A-A3EF-9A72099AFBC8}"/>
              </a:ext>
            </a:extLst>
          </p:cNvPr>
          <p:cNvCxnSpPr/>
          <p:nvPr/>
        </p:nvCxnSpPr>
        <p:spPr>
          <a:xfrm flipH="1">
            <a:off x="7291638" y="3527178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966E66DB-9AA1-41EF-B28E-9A455BA19336}"/>
              </a:ext>
            </a:extLst>
          </p:cNvPr>
          <p:cNvCxnSpPr/>
          <p:nvPr/>
        </p:nvCxnSpPr>
        <p:spPr>
          <a:xfrm flipH="1">
            <a:off x="7291638" y="3155567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6432F8EE-CF3C-4CAB-AE79-A6439EE4FEAB}"/>
              </a:ext>
            </a:extLst>
          </p:cNvPr>
          <p:cNvCxnSpPr/>
          <p:nvPr/>
        </p:nvCxnSpPr>
        <p:spPr>
          <a:xfrm flipH="1">
            <a:off x="7291638" y="2788759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C2B2C2EA-4CF4-40EC-AEE9-00F4ADA19D92}"/>
              </a:ext>
            </a:extLst>
          </p:cNvPr>
          <p:cNvCxnSpPr/>
          <p:nvPr/>
        </p:nvCxnSpPr>
        <p:spPr>
          <a:xfrm flipH="1">
            <a:off x="7291638" y="2417220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4E876DFA-49D1-4ED5-8AD7-7A4D5D3C1AD1}"/>
              </a:ext>
            </a:extLst>
          </p:cNvPr>
          <p:cNvCxnSpPr/>
          <p:nvPr/>
        </p:nvCxnSpPr>
        <p:spPr>
          <a:xfrm flipH="1">
            <a:off x="7291638" y="2056098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BD386E3C-E2F0-486D-9275-299D387D6357}"/>
              </a:ext>
            </a:extLst>
          </p:cNvPr>
          <p:cNvCxnSpPr/>
          <p:nvPr/>
        </p:nvCxnSpPr>
        <p:spPr>
          <a:xfrm flipH="1">
            <a:off x="7291638" y="1690203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1BFC3139-8142-4EB0-9241-6348EF8C5F9E}"/>
              </a:ext>
            </a:extLst>
          </p:cNvPr>
          <p:cNvCxnSpPr/>
          <p:nvPr/>
        </p:nvCxnSpPr>
        <p:spPr>
          <a:xfrm flipH="1">
            <a:off x="7291638" y="1329081"/>
            <a:ext cx="34491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>
            <a:extLst>
              <a:ext uri="{FF2B5EF4-FFF2-40B4-BE49-F238E27FC236}">
                <a16:creationId xmlns:a16="http://schemas.microsoft.com/office/drawing/2014/main" id="{9C0A7E81-7D88-4CB2-816A-5274AA72835A}"/>
              </a:ext>
            </a:extLst>
          </p:cNvPr>
          <p:cNvSpPr txBox="1"/>
          <p:nvPr/>
        </p:nvSpPr>
        <p:spPr>
          <a:xfrm>
            <a:off x="675933" y="3726074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EB5D5D09-4CE8-4A48-AD4C-1A4B4D3D292B}"/>
              </a:ext>
            </a:extLst>
          </p:cNvPr>
          <p:cNvSpPr txBox="1"/>
          <p:nvPr/>
        </p:nvSpPr>
        <p:spPr>
          <a:xfrm>
            <a:off x="475026" y="2990873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EA04D920-E65A-4FE3-A739-E464B8DDB4BF}"/>
              </a:ext>
            </a:extLst>
          </p:cNvPr>
          <p:cNvSpPr txBox="1"/>
          <p:nvPr/>
        </p:nvSpPr>
        <p:spPr>
          <a:xfrm>
            <a:off x="475026" y="2623272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CDB050C3-C83C-4463-A607-57E8758B08B9}"/>
              </a:ext>
            </a:extLst>
          </p:cNvPr>
          <p:cNvSpPr txBox="1"/>
          <p:nvPr/>
        </p:nvSpPr>
        <p:spPr>
          <a:xfrm>
            <a:off x="477977" y="2255671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40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EFD06091-A1A4-470C-9740-D405B388662C}"/>
              </a:ext>
            </a:extLst>
          </p:cNvPr>
          <p:cNvSpPr txBox="1"/>
          <p:nvPr/>
        </p:nvSpPr>
        <p:spPr>
          <a:xfrm>
            <a:off x="477977" y="1888070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B5643214-4B52-4792-BAFF-86675EB50756}"/>
              </a:ext>
            </a:extLst>
          </p:cNvPr>
          <p:cNvSpPr txBox="1"/>
          <p:nvPr/>
        </p:nvSpPr>
        <p:spPr>
          <a:xfrm>
            <a:off x="477977" y="1520469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2D4DC24E-1B87-4347-99E9-AB9EDEC05494}"/>
              </a:ext>
            </a:extLst>
          </p:cNvPr>
          <p:cNvSpPr txBox="1"/>
          <p:nvPr/>
        </p:nvSpPr>
        <p:spPr>
          <a:xfrm>
            <a:off x="475026" y="1152868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70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1DDF3FAF-2D70-4636-8C9D-3463AB4EEC1D}"/>
              </a:ext>
            </a:extLst>
          </p:cNvPr>
          <p:cNvSpPr txBox="1"/>
          <p:nvPr/>
        </p:nvSpPr>
        <p:spPr>
          <a:xfrm rot="16200000">
            <a:off x="-802656" y="2397197"/>
            <a:ext cx="258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Average Rainfall (mm)</a:t>
            </a: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997470D8-A756-405E-B798-22D62501ACC6}"/>
              </a:ext>
            </a:extLst>
          </p:cNvPr>
          <p:cNvSpPr/>
          <p:nvPr/>
        </p:nvSpPr>
        <p:spPr>
          <a:xfrm>
            <a:off x="1309622" y="2308405"/>
            <a:ext cx="493891" cy="15934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546B52C5-9CF9-4CB7-ACBD-88CCC02AD57C}"/>
              </a:ext>
            </a:extLst>
          </p:cNvPr>
          <p:cNvCxnSpPr>
            <a:cxnSpLocks/>
          </p:cNvCxnSpPr>
          <p:nvPr/>
        </p:nvCxnSpPr>
        <p:spPr>
          <a:xfrm flipH="1">
            <a:off x="7280408" y="3902821"/>
            <a:ext cx="37375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Rectangle 149">
            <a:extLst>
              <a:ext uri="{FF2B5EF4-FFF2-40B4-BE49-F238E27FC236}">
                <a16:creationId xmlns:a16="http://schemas.microsoft.com/office/drawing/2014/main" id="{02B80128-0B1E-49D5-8D88-AF43465185FD}"/>
              </a:ext>
            </a:extLst>
          </p:cNvPr>
          <p:cNvSpPr/>
          <p:nvPr/>
        </p:nvSpPr>
        <p:spPr>
          <a:xfrm>
            <a:off x="2300183" y="2421933"/>
            <a:ext cx="497801" cy="14799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AD7F5CE6-A3D6-42FF-9AA9-C7C1F83257AF}"/>
              </a:ext>
            </a:extLst>
          </p:cNvPr>
          <p:cNvSpPr/>
          <p:nvPr/>
        </p:nvSpPr>
        <p:spPr>
          <a:xfrm>
            <a:off x="2805481" y="2142963"/>
            <a:ext cx="493891" cy="17589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E794AD7F-992F-42A6-BBCD-60FF48FD7622}"/>
              </a:ext>
            </a:extLst>
          </p:cNvPr>
          <p:cNvSpPr/>
          <p:nvPr/>
        </p:nvSpPr>
        <p:spPr>
          <a:xfrm>
            <a:off x="3791874" y="3248526"/>
            <a:ext cx="505162" cy="6533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98AD1227-E3BA-4A69-913D-D3581B407531}"/>
              </a:ext>
            </a:extLst>
          </p:cNvPr>
          <p:cNvSpPr/>
          <p:nvPr/>
        </p:nvSpPr>
        <p:spPr>
          <a:xfrm>
            <a:off x="4297035" y="3689575"/>
            <a:ext cx="499417" cy="21231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E95F69F-992F-4DB8-A220-0E2E3B8F088D}"/>
              </a:ext>
            </a:extLst>
          </p:cNvPr>
          <p:cNvSpPr/>
          <p:nvPr/>
        </p:nvSpPr>
        <p:spPr>
          <a:xfrm>
            <a:off x="4799095" y="3606305"/>
            <a:ext cx="504973" cy="2955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A906E895-D1E9-4166-9960-61303E72D201}"/>
              </a:ext>
            </a:extLst>
          </p:cNvPr>
          <p:cNvSpPr/>
          <p:nvPr/>
        </p:nvSpPr>
        <p:spPr>
          <a:xfrm>
            <a:off x="5305682" y="3038392"/>
            <a:ext cx="493891" cy="8634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3AD4CE91-ED7D-45F6-99FB-4E4EB03BD1C0}"/>
              </a:ext>
            </a:extLst>
          </p:cNvPr>
          <p:cNvSpPr/>
          <p:nvPr/>
        </p:nvSpPr>
        <p:spPr>
          <a:xfrm>
            <a:off x="5803061" y="1641070"/>
            <a:ext cx="493891" cy="22608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B9FA67D1-7712-4D02-9AC7-91D4DE7C5BCB}"/>
              </a:ext>
            </a:extLst>
          </p:cNvPr>
          <p:cNvSpPr/>
          <p:nvPr/>
        </p:nvSpPr>
        <p:spPr>
          <a:xfrm>
            <a:off x="6297370" y="1882918"/>
            <a:ext cx="493891" cy="20189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A77CB0DA-DC1B-4946-9775-908DF2F100D7}"/>
              </a:ext>
            </a:extLst>
          </p:cNvPr>
          <p:cNvSpPr/>
          <p:nvPr/>
        </p:nvSpPr>
        <p:spPr>
          <a:xfrm>
            <a:off x="6788130" y="2200996"/>
            <a:ext cx="503508" cy="17008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2" name="Multiply 160">
            <a:extLst>
              <a:ext uri="{FF2B5EF4-FFF2-40B4-BE49-F238E27FC236}">
                <a16:creationId xmlns:a16="http://schemas.microsoft.com/office/drawing/2014/main" id="{0B8A4C8B-6FF0-48DC-B0E1-BC7BED45C405}"/>
              </a:ext>
            </a:extLst>
          </p:cNvPr>
          <p:cNvSpPr/>
          <p:nvPr/>
        </p:nvSpPr>
        <p:spPr>
          <a:xfrm>
            <a:off x="2431061" y="3041395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Multiply 161">
            <a:extLst>
              <a:ext uri="{FF2B5EF4-FFF2-40B4-BE49-F238E27FC236}">
                <a16:creationId xmlns:a16="http://schemas.microsoft.com/office/drawing/2014/main" id="{CED3C1FB-4547-474D-9BC0-4A57E6D7A70B}"/>
              </a:ext>
            </a:extLst>
          </p:cNvPr>
          <p:cNvSpPr/>
          <p:nvPr/>
        </p:nvSpPr>
        <p:spPr>
          <a:xfrm>
            <a:off x="2926236" y="2844274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Multiply 162">
            <a:extLst>
              <a:ext uri="{FF2B5EF4-FFF2-40B4-BE49-F238E27FC236}">
                <a16:creationId xmlns:a16="http://schemas.microsoft.com/office/drawing/2014/main" id="{2B158CE7-B0CD-41CE-9A6B-13EA5CE02714}"/>
              </a:ext>
            </a:extLst>
          </p:cNvPr>
          <p:cNvSpPr/>
          <p:nvPr/>
        </p:nvSpPr>
        <p:spPr>
          <a:xfrm>
            <a:off x="3443643" y="2452513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Multiply 163">
            <a:extLst>
              <a:ext uri="{FF2B5EF4-FFF2-40B4-BE49-F238E27FC236}">
                <a16:creationId xmlns:a16="http://schemas.microsoft.com/office/drawing/2014/main" id="{929AF57A-9720-42F0-BEAA-C7369142BD9A}"/>
              </a:ext>
            </a:extLst>
          </p:cNvPr>
          <p:cNvSpPr/>
          <p:nvPr/>
        </p:nvSpPr>
        <p:spPr>
          <a:xfrm>
            <a:off x="5916900" y="2663404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Multiply 164">
            <a:extLst>
              <a:ext uri="{FF2B5EF4-FFF2-40B4-BE49-F238E27FC236}">
                <a16:creationId xmlns:a16="http://schemas.microsoft.com/office/drawing/2014/main" id="{47E6AE67-71EF-41C1-945A-016AC10F514A}"/>
              </a:ext>
            </a:extLst>
          </p:cNvPr>
          <p:cNvSpPr/>
          <p:nvPr/>
        </p:nvSpPr>
        <p:spPr>
          <a:xfrm>
            <a:off x="6438683" y="312560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Multiply 165">
            <a:extLst>
              <a:ext uri="{FF2B5EF4-FFF2-40B4-BE49-F238E27FC236}">
                <a16:creationId xmlns:a16="http://schemas.microsoft.com/office/drawing/2014/main" id="{2694743F-15F0-44A7-BA68-AB956B7A3543}"/>
              </a:ext>
            </a:extLst>
          </p:cNvPr>
          <p:cNvSpPr/>
          <p:nvPr/>
        </p:nvSpPr>
        <p:spPr>
          <a:xfrm>
            <a:off x="6916473" y="3389942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764A73DA-9F92-4F9D-8E9C-53F3B2FDBB0F}"/>
              </a:ext>
            </a:extLst>
          </p:cNvPr>
          <p:cNvCxnSpPr/>
          <p:nvPr/>
        </p:nvCxnSpPr>
        <p:spPr>
          <a:xfrm flipV="1">
            <a:off x="2501064" y="2952541"/>
            <a:ext cx="564287" cy="23114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F4A49884-0ECE-465A-9A38-8DD658B666B5}"/>
              </a:ext>
            </a:extLst>
          </p:cNvPr>
          <p:cNvCxnSpPr/>
          <p:nvPr/>
        </p:nvCxnSpPr>
        <p:spPr>
          <a:xfrm flipV="1">
            <a:off x="3618551" y="2216912"/>
            <a:ext cx="402018" cy="33860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0388A12B-8626-4E94-8DEE-455B89B1E98B}"/>
              </a:ext>
            </a:extLst>
          </p:cNvPr>
          <p:cNvCxnSpPr/>
          <p:nvPr/>
        </p:nvCxnSpPr>
        <p:spPr>
          <a:xfrm flipV="1">
            <a:off x="3082796" y="2599623"/>
            <a:ext cx="448663" cy="328929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4FD9EDB3-E251-4570-A5A2-57EB458080E1}"/>
              </a:ext>
            </a:extLst>
          </p:cNvPr>
          <p:cNvCxnSpPr/>
          <p:nvPr/>
        </p:nvCxnSpPr>
        <p:spPr>
          <a:xfrm flipV="1">
            <a:off x="4037982" y="1950605"/>
            <a:ext cx="453141" cy="250391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F4B04BFC-C9F6-4796-9CF6-165FAC12E066}"/>
              </a:ext>
            </a:extLst>
          </p:cNvPr>
          <p:cNvCxnSpPr/>
          <p:nvPr/>
        </p:nvCxnSpPr>
        <p:spPr>
          <a:xfrm>
            <a:off x="4533374" y="1890287"/>
            <a:ext cx="536568" cy="147421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3AFAEED8-D62E-4DD2-9380-0FDA8ADA0E75}"/>
              </a:ext>
            </a:extLst>
          </p:cNvPr>
          <p:cNvCxnSpPr/>
          <p:nvPr/>
        </p:nvCxnSpPr>
        <p:spPr>
          <a:xfrm>
            <a:off x="5085914" y="2032094"/>
            <a:ext cx="495003" cy="298203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61BBB86E-58E8-4E96-B26E-79E5635FD74B}"/>
              </a:ext>
            </a:extLst>
          </p:cNvPr>
          <p:cNvCxnSpPr/>
          <p:nvPr/>
        </p:nvCxnSpPr>
        <p:spPr>
          <a:xfrm>
            <a:off x="5564987" y="2323666"/>
            <a:ext cx="521541" cy="502237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89FC89F3-5E97-43AA-B9CB-67A043231B70}"/>
              </a:ext>
            </a:extLst>
          </p:cNvPr>
          <p:cNvCxnSpPr>
            <a:endCxn id="166" idx="0"/>
          </p:cNvCxnSpPr>
          <p:nvPr/>
        </p:nvCxnSpPr>
        <p:spPr>
          <a:xfrm>
            <a:off x="6039647" y="2802900"/>
            <a:ext cx="459322" cy="377544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Multiply 176">
            <a:extLst>
              <a:ext uri="{FF2B5EF4-FFF2-40B4-BE49-F238E27FC236}">
                <a16:creationId xmlns:a16="http://schemas.microsoft.com/office/drawing/2014/main" id="{B2E8333A-EF85-45FD-B098-6459A8FF6546}"/>
              </a:ext>
            </a:extLst>
          </p:cNvPr>
          <p:cNvSpPr/>
          <p:nvPr/>
        </p:nvSpPr>
        <p:spPr>
          <a:xfrm>
            <a:off x="3942826" y="206802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Multiply 177">
            <a:extLst>
              <a:ext uri="{FF2B5EF4-FFF2-40B4-BE49-F238E27FC236}">
                <a16:creationId xmlns:a16="http://schemas.microsoft.com/office/drawing/2014/main" id="{A440B485-81BC-42B3-A942-2643C3765A22}"/>
              </a:ext>
            </a:extLst>
          </p:cNvPr>
          <p:cNvSpPr/>
          <p:nvPr/>
        </p:nvSpPr>
        <p:spPr>
          <a:xfrm>
            <a:off x="4437951" y="1797029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Multiply 178">
            <a:extLst>
              <a:ext uri="{FF2B5EF4-FFF2-40B4-BE49-F238E27FC236}">
                <a16:creationId xmlns:a16="http://schemas.microsoft.com/office/drawing/2014/main" id="{7AEC503A-E292-4EF3-A11C-23BD563112BF}"/>
              </a:ext>
            </a:extLst>
          </p:cNvPr>
          <p:cNvSpPr/>
          <p:nvPr/>
        </p:nvSpPr>
        <p:spPr>
          <a:xfrm>
            <a:off x="4947885" y="1910335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Multiply 179">
            <a:extLst>
              <a:ext uri="{FF2B5EF4-FFF2-40B4-BE49-F238E27FC236}">
                <a16:creationId xmlns:a16="http://schemas.microsoft.com/office/drawing/2014/main" id="{2A280209-F205-401C-963F-2C5BFF533EEA}"/>
              </a:ext>
            </a:extLst>
          </p:cNvPr>
          <p:cNvSpPr/>
          <p:nvPr/>
        </p:nvSpPr>
        <p:spPr>
          <a:xfrm>
            <a:off x="5418111" y="2197971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28D229FB-F1DC-44C8-94AC-69466928CE5D}"/>
              </a:ext>
            </a:extLst>
          </p:cNvPr>
          <p:cNvCxnSpPr/>
          <p:nvPr/>
        </p:nvCxnSpPr>
        <p:spPr>
          <a:xfrm>
            <a:off x="6575216" y="3258894"/>
            <a:ext cx="493767" cy="253797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60170983-283B-4978-B68B-EDAE5316A46B}"/>
              </a:ext>
            </a:extLst>
          </p:cNvPr>
          <p:cNvCxnSpPr/>
          <p:nvPr/>
        </p:nvCxnSpPr>
        <p:spPr>
          <a:xfrm>
            <a:off x="1406982" y="4861898"/>
            <a:ext cx="548426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60017547-0EDF-4920-B900-662BBBC89C67}"/>
              </a:ext>
            </a:extLst>
          </p:cNvPr>
          <p:cNvCxnSpPr/>
          <p:nvPr/>
        </p:nvCxnSpPr>
        <p:spPr>
          <a:xfrm>
            <a:off x="4490425" y="4858067"/>
            <a:ext cx="548426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739A1746-4E9D-47FA-B831-D445F4DD64F0}"/>
                  </a:ext>
                </a:extLst>
              </p:cNvPr>
              <p:cNvSpPr txBox="1"/>
              <p:nvPr/>
            </p:nvSpPr>
            <p:spPr>
              <a:xfrm>
                <a:off x="5038850" y="4620585"/>
                <a:ext cx="22731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000" dirty="0"/>
                  <a:t> Temperature (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200" name="TextBox 199">
                <a:extLst>
                  <a:ext uri="{FF2B5EF4-FFF2-40B4-BE49-F238E27FC236}">
                    <a16:creationId xmlns:a16="http://schemas.microsoft.com/office/drawing/2014/main" id="{739A1746-4E9D-47FA-B831-D445F4DD6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8850" y="4620585"/>
                <a:ext cx="2273131" cy="400110"/>
              </a:xfrm>
              <a:prstGeom prst="rect">
                <a:avLst/>
              </a:prstGeom>
              <a:blipFill>
                <a:blip r:embed="rId6"/>
                <a:stretch>
                  <a:fillRect l="-2957" t="-1212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5" name="TextBox 254">
            <a:extLst>
              <a:ext uri="{FF2B5EF4-FFF2-40B4-BE49-F238E27FC236}">
                <a16:creationId xmlns:a16="http://schemas.microsoft.com/office/drawing/2014/main" id="{B4308F93-0D6D-4ECB-98A2-D91700EF0968}"/>
              </a:ext>
            </a:extLst>
          </p:cNvPr>
          <p:cNvSpPr txBox="1"/>
          <p:nvPr/>
        </p:nvSpPr>
        <p:spPr>
          <a:xfrm>
            <a:off x="1965474" y="4624417"/>
            <a:ext cx="2144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Rainfall (mm)</a:t>
            </a:r>
          </a:p>
        </p:txBody>
      </p:sp>
      <p:pic>
        <p:nvPicPr>
          <p:cNvPr id="86" name="Picture 8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95" y="4888756"/>
            <a:ext cx="947267" cy="654166"/>
          </a:xfrm>
          <a:prstGeom prst="rect">
            <a:avLst/>
          </a:prstGeom>
        </p:spPr>
      </p:pic>
      <p:sp>
        <p:nvSpPr>
          <p:cNvPr id="87" name="Rounded Rectangular Callout 24">
            <a:extLst>
              <a:ext uri="{FF2B5EF4-FFF2-40B4-BE49-F238E27FC236}">
                <a16:creationId xmlns:a16="http://schemas.microsoft.com/office/drawing/2014/main" id="{C7E7D866-8F1C-4B92-B09C-E6ED1349A30B}"/>
              </a:ext>
            </a:extLst>
          </p:cNvPr>
          <p:cNvSpPr/>
          <p:nvPr/>
        </p:nvSpPr>
        <p:spPr>
          <a:xfrm>
            <a:off x="1754660" y="5062864"/>
            <a:ext cx="3359341" cy="969093"/>
          </a:xfrm>
          <a:prstGeom prst="wedgeRoundRectCallout">
            <a:avLst>
              <a:gd name="adj1" fmla="val -61581"/>
              <a:gd name="adj2" fmla="val -16586"/>
              <a:gd name="adj3" fmla="val 16667"/>
            </a:avLst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I’d like to go to Madrid in Spain to sightsee and relax in the sun. When is the best time to go?</a:t>
            </a: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24556" y="5149950"/>
            <a:ext cx="701680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5876869" y="5307982"/>
            <a:ext cx="1967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0" name="Oval 89"/>
          <p:cNvSpPr/>
          <p:nvPr/>
        </p:nvSpPr>
        <p:spPr>
          <a:xfrm>
            <a:off x="3797619" y="3869186"/>
            <a:ext cx="1951832" cy="516112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3895678" y="2000516"/>
            <a:ext cx="343560" cy="371838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5378122" y="2133470"/>
            <a:ext cx="343560" cy="371838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52755" y="4999540"/>
            <a:ext cx="2461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June or September</a:t>
            </a: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F55233F0-0EC3-4AC6-A65D-F4D4F52164B9}"/>
              </a:ext>
            </a:extLst>
          </p:cNvPr>
          <p:cNvSpPr/>
          <p:nvPr/>
        </p:nvSpPr>
        <p:spPr>
          <a:xfrm>
            <a:off x="3299875" y="2788758"/>
            <a:ext cx="491998" cy="11131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432B5299-B334-47E2-AFEF-393E0FDBDBA3}"/>
              </a:ext>
            </a:extLst>
          </p:cNvPr>
          <p:cNvSpPr/>
          <p:nvPr/>
        </p:nvSpPr>
        <p:spPr>
          <a:xfrm>
            <a:off x="1810694" y="2617237"/>
            <a:ext cx="493891" cy="12846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95293180-792B-4728-AFF2-25E4DAA6AC47}"/>
              </a:ext>
            </a:extLst>
          </p:cNvPr>
          <p:cNvSpPr txBox="1"/>
          <p:nvPr/>
        </p:nvSpPr>
        <p:spPr>
          <a:xfrm>
            <a:off x="464647" y="3358474"/>
            <a:ext cx="669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60" name="Multiply 158">
            <a:extLst>
              <a:ext uri="{FF2B5EF4-FFF2-40B4-BE49-F238E27FC236}">
                <a16:creationId xmlns:a16="http://schemas.microsoft.com/office/drawing/2014/main" id="{267AA583-126E-4FEB-9665-4B8B26B72183}"/>
              </a:ext>
            </a:extLst>
          </p:cNvPr>
          <p:cNvSpPr/>
          <p:nvPr/>
        </p:nvSpPr>
        <p:spPr>
          <a:xfrm>
            <a:off x="1429341" y="3416050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Multiply 159">
            <a:extLst>
              <a:ext uri="{FF2B5EF4-FFF2-40B4-BE49-F238E27FC236}">
                <a16:creationId xmlns:a16="http://schemas.microsoft.com/office/drawing/2014/main" id="{8DB0F92A-DC93-48CB-BE86-329E73E22D3B}"/>
              </a:ext>
            </a:extLst>
          </p:cNvPr>
          <p:cNvSpPr/>
          <p:nvPr/>
        </p:nvSpPr>
        <p:spPr>
          <a:xfrm>
            <a:off x="1943514" y="3275770"/>
            <a:ext cx="251007" cy="22834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FF916C3A-AF8C-4663-BE62-1F41C496CB3D}"/>
              </a:ext>
            </a:extLst>
          </p:cNvPr>
          <p:cNvCxnSpPr/>
          <p:nvPr/>
        </p:nvCxnSpPr>
        <p:spPr>
          <a:xfrm flipV="1">
            <a:off x="1554600" y="3379283"/>
            <a:ext cx="550214" cy="168396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A69E02DF-861A-4D5F-BD26-BA2909E2C478}"/>
              </a:ext>
            </a:extLst>
          </p:cNvPr>
          <p:cNvCxnSpPr/>
          <p:nvPr/>
        </p:nvCxnSpPr>
        <p:spPr>
          <a:xfrm flipV="1">
            <a:off x="2006757" y="3155567"/>
            <a:ext cx="615029" cy="257723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6253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9" grpId="0"/>
      <p:bldP spid="89" grpId="1"/>
      <p:bldP spid="90" grpId="0" animBg="1"/>
      <p:bldP spid="91" grpId="0" animBg="1"/>
      <p:bldP spid="93" grpId="0" animBg="1"/>
      <p:bldP spid="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Climate worksheet</a:t>
            </a:r>
          </a:p>
        </p:txBody>
      </p:sp>
    </p:spTree>
    <p:extLst>
      <p:ext uri="{BB962C8B-B14F-4D97-AF65-F5344CB8AC3E}">
        <p14:creationId xmlns:p14="http://schemas.microsoft.com/office/powerpoint/2010/main" val="688776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901337" y="1363874"/>
            <a:ext cx="70996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Research different countries or use the information we have provided to find your dream destination.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901337" y="2696740"/>
            <a:ext cx="7099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Make sure you research the temperature and the amount of rainfall. </a:t>
            </a:r>
          </a:p>
          <a:p>
            <a:pPr algn="ctr"/>
            <a:r>
              <a:rPr lang="en-GB" sz="2400" dirty="0"/>
              <a:t>Which month would you like to go?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901337" y="4398938"/>
            <a:ext cx="7099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Once you’ve decided on a destination, create a climate graph or use the template provided to show the temperature and rainfall in your chosen country/city.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FE767A-CDC8-444D-B26E-72923378D120}"/>
              </a:ext>
            </a:extLst>
          </p:cNvPr>
          <p:cNvSpPr txBox="1"/>
          <p:nvPr/>
        </p:nvSpPr>
        <p:spPr>
          <a:xfrm>
            <a:off x="1091020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6423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0.8|19.7|1.9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6.6|8.4|8.2|14.1|4.1|7.8|3.9|9.4|5.5|11|1.8|5.4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5|10|4.9|18.5|1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2.4|0.8|9.8|4.8|1.5|5.1|10.1|6.5|18|1|1.4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8|2.9|4.5|0.7|1.3|8.8|4.7|10.5|1.8|8.6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9|7|4.9|5.8|14.6|2.1|7.7|3.2|8.4|3.7|2.9|1.8|2.2|1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4.3|5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|6.7|3.9|15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9|3.8|4.5|15.7|7.1|5.3|0.8|12.2|1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.5|11.5|4.6|14.1|20|1|4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8.2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872EB03-894C-451A-988B-1B11BD211A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29037</TotalTime>
  <Words>758</Words>
  <Application>Microsoft Office PowerPoint</Application>
  <PresentationFormat>On-screen Show (4:3)</PresentationFormat>
  <Paragraphs>313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Bariol Regular</vt:lpstr>
      <vt:lpstr>Calibri</vt:lpstr>
      <vt:lpstr>Cambria Math</vt:lpstr>
      <vt:lpstr>Comic Sans MS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Climate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554</cp:revision>
  <dcterms:created xsi:type="dcterms:W3CDTF">2019-07-05T11:02:13Z</dcterms:created>
  <dcterms:modified xsi:type="dcterms:W3CDTF">2021-07-03T07:00:04Z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