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23" r:id="rId13"/>
    <p:sldId id="349" r:id="rId14"/>
    <p:sldId id="299" r:id="rId15"/>
    <p:sldId id="338" r:id="rId16"/>
    <p:sldId id="345" r:id="rId17"/>
    <p:sldId id="342" r:id="rId18"/>
    <p:sldId id="346" r:id="rId19"/>
    <p:sldId id="347" r:id="rId20"/>
    <p:sldId id="348" r:id="rId21"/>
    <p:sldId id="31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48" userDrawn="1">
          <p15:clr>
            <a:srgbClr val="A4A3A4"/>
          </p15:clr>
        </p15:guide>
        <p15:guide id="2" pos="771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9966FF"/>
    <a:srgbClr val="5B9BD5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D2556D-43C0-4CFD-8A0C-34DB1D461485}" v="1" dt="2021-02-22T13:16:16.7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3748"/>
        <p:guide pos="77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Lawson" userId="f4fdd5c5-2a5c-4cbb-b41e-960cdf5dabd8" providerId="ADAL" clId="{F7D2556D-43C0-4CFD-8A0C-34DB1D461485}"/>
    <pc:docChg chg="modSld">
      <pc:chgData name="Julie Lawson" userId="f4fdd5c5-2a5c-4cbb-b41e-960cdf5dabd8" providerId="ADAL" clId="{F7D2556D-43C0-4CFD-8A0C-34DB1D461485}" dt="2021-02-22T13:16:16.735" v="0"/>
      <pc:docMkLst>
        <pc:docMk/>
      </pc:docMkLst>
      <pc:sldChg chg="addSp modSp modAnim">
        <pc:chgData name="Julie Lawson" userId="f4fdd5c5-2a5c-4cbb-b41e-960cdf5dabd8" providerId="ADAL" clId="{F7D2556D-43C0-4CFD-8A0C-34DB1D461485}" dt="2021-02-22T13:16:16.735" v="0"/>
        <pc:sldMkLst>
          <pc:docMk/>
          <pc:sldMk cId="861935487" sldId="297"/>
        </pc:sldMkLst>
        <pc:picChg chg="add mod">
          <ac:chgData name="Julie Lawson" userId="f4fdd5c5-2a5c-4cbb-b41e-960cdf5dabd8" providerId="ADAL" clId="{F7D2556D-43C0-4CFD-8A0C-34DB1D461485}" dt="2021-02-22T13:16:16.735" v="0"/>
          <ac:picMkLst>
            <pc:docMk/>
            <pc:sldMk cId="861935487" sldId="297"/>
            <ac:picMk id="2" creationId="{91A50B49-3B14-4235-B60E-FDDC6928B71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player.vimeo.com/video/504472462?app_id=12296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10.png"/><Relationship Id="rId21" Type="http://schemas.openxmlformats.org/officeDocument/2006/relationships/image" Target="../media/image25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20.png"/><Relationship Id="rId20" Type="http://schemas.openxmlformats.org/officeDocument/2006/relationships/image" Target="../media/image24.png"/><Relationship Id="rId1" Type="http://schemas.openxmlformats.org/officeDocument/2006/relationships/tags" Target="../tags/tag1.xml"/><Relationship Id="rId6" Type="http://schemas.openxmlformats.org/officeDocument/2006/relationships/image" Target="../media/image100.png"/><Relationship Id="rId11" Type="http://schemas.openxmlformats.org/officeDocument/2006/relationships/image" Target="../media/image15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18" Type="http://schemas.openxmlformats.org/officeDocument/2006/relationships/image" Target="../media/image39.png"/><Relationship Id="rId21" Type="http://schemas.openxmlformats.org/officeDocument/2006/relationships/image" Target="../media/image42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38.png"/><Relationship Id="rId25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7.png"/><Relationship Id="rId20" Type="http://schemas.openxmlformats.org/officeDocument/2006/relationships/image" Target="../media/image41.png"/><Relationship Id="rId1" Type="http://schemas.openxmlformats.org/officeDocument/2006/relationships/tags" Target="../tags/tag2.xml"/><Relationship Id="rId6" Type="http://schemas.openxmlformats.org/officeDocument/2006/relationships/image" Target="../media/image270.png"/><Relationship Id="rId11" Type="http://schemas.openxmlformats.org/officeDocument/2006/relationships/image" Target="../media/image32.png"/><Relationship Id="rId24" Type="http://schemas.openxmlformats.org/officeDocument/2006/relationships/image" Target="../media/image45.png"/><Relationship Id="rId5" Type="http://schemas.openxmlformats.org/officeDocument/2006/relationships/image" Target="../media/image260.png"/><Relationship Id="rId15" Type="http://schemas.openxmlformats.org/officeDocument/2006/relationships/image" Target="../media/image36.png"/><Relationship Id="rId23" Type="http://schemas.openxmlformats.org/officeDocument/2006/relationships/image" Target="../media/image44.png"/><Relationship Id="rId10" Type="http://schemas.openxmlformats.org/officeDocument/2006/relationships/image" Target="../media/image31.png"/><Relationship Id="rId19" Type="http://schemas.openxmlformats.org/officeDocument/2006/relationships/image" Target="../media/image40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Relationship Id="rId22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26" Type="http://schemas.openxmlformats.org/officeDocument/2006/relationships/image" Target="../media/image47.png"/><Relationship Id="rId21" Type="http://schemas.openxmlformats.org/officeDocument/2006/relationships/image" Target="../media/image45.png"/><Relationship Id="rId34" Type="http://schemas.openxmlformats.org/officeDocument/2006/relationships/image" Target="../media/image55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39.png"/><Relationship Id="rId25" Type="http://schemas.openxmlformats.org/officeDocument/2006/relationships/image" Target="../media/image34.png"/><Relationship Id="rId33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8.png"/><Relationship Id="rId20" Type="http://schemas.openxmlformats.org/officeDocument/2006/relationships/image" Target="../media/image44.png"/><Relationship Id="rId29" Type="http://schemas.openxmlformats.org/officeDocument/2006/relationships/image" Target="../media/image50.png"/><Relationship Id="rId1" Type="http://schemas.openxmlformats.org/officeDocument/2006/relationships/tags" Target="../tags/tag3.xml"/><Relationship Id="rId6" Type="http://schemas.openxmlformats.org/officeDocument/2006/relationships/image" Target="../media/image270.png"/><Relationship Id="rId11" Type="http://schemas.openxmlformats.org/officeDocument/2006/relationships/image" Target="../media/image32.png"/><Relationship Id="rId24" Type="http://schemas.openxmlformats.org/officeDocument/2006/relationships/image" Target="../media/image43.png"/><Relationship Id="rId32" Type="http://schemas.openxmlformats.org/officeDocument/2006/relationships/image" Target="../media/image53.png"/><Relationship Id="rId5" Type="http://schemas.openxmlformats.org/officeDocument/2006/relationships/image" Target="../media/image260.png"/><Relationship Id="rId15" Type="http://schemas.openxmlformats.org/officeDocument/2006/relationships/image" Target="../media/image37.png"/><Relationship Id="rId23" Type="http://schemas.openxmlformats.org/officeDocument/2006/relationships/image" Target="../media/image42.png"/><Relationship Id="rId28" Type="http://schemas.openxmlformats.org/officeDocument/2006/relationships/image" Target="../media/image49.png"/><Relationship Id="rId36" Type="http://schemas.openxmlformats.org/officeDocument/2006/relationships/image" Target="../media/image57.png"/><Relationship Id="rId10" Type="http://schemas.openxmlformats.org/officeDocument/2006/relationships/image" Target="../media/image31.png"/><Relationship Id="rId19" Type="http://schemas.openxmlformats.org/officeDocument/2006/relationships/image" Target="../media/image41.png"/><Relationship Id="rId31" Type="http://schemas.openxmlformats.org/officeDocument/2006/relationships/image" Target="../media/image52.png"/><Relationship Id="rId9" Type="http://schemas.openxmlformats.org/officeDocument/2006/relationships/image" Target="../media/image30.png"/><Relationship Id="rId14" Type="http://schemas.openxmlformats.org/officeDocument/2006/relationships/image" Target="../media/image36.png"/><Relationship Id="rId22" Type="http://schemas.openxmlformats.org/officeDocument/2006/relationships/image" Target="../media/image46.png"/><Relationship Id="rId27" Type="http://schemas.openxmlformats.org/officeDocument/2006/relationships/image" Target="../media/image48.png"/><Relationship Id="rId30" Type="http://schemas.openxmlformats.org/officeDocument/2006/relationships/image" Target="../media/image51.png"/><Relationship Id="rId35" Type="http://schemas.openxmlformats.org/officeDocument/2006/relationships/image" Target="../media/image56.png"/><Relationship Id="rId8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9.png"/><Relationship Id="rId1" Type="http://schemas.openxmlformats.org/officeDocument/2006/relationships/tags" Target="../tags/tag4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2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2.png"/><Relationship Id="rId1" Type="http://schemas.openxmlformats.org/officeDocument/2006/relationships/tags" Target="../tags/tag5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19" Type="http://schemas.openxmlformats.org/officeDocument/2006/relationships/image" Target="../media/image73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3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71.png"/><Relationship Id="rId20" Type="http://schemas.openxmlformats.org/officeDocument/2006/relationships/image" Target="../media/image75.png"/><Relationship Id="rId1" Type="http://schemas.openxmlformats.org/officeDocument/2006/relationships/tags" Target="../tags/tag6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19" Type="http://schemas.openxmlformats.org/officeDocument/2006/relationships/image" Target="../media/image74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3.png"/><Relationship Id="rId21" Type="http://schemas.openxmlformats.org/officeDocument/2006/relationships/image" Target="../media/image7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71.png"/><Relationship Id="rId20" Type="http://schemas.openxmlformats.org/officeDocument/2006/relationships/image" Target="../media/image75.png"/><Relationship Id="rId1" Type="http://schemas.openxmlformats.org/officeDocument/2006/relationships/tags" Target="../tags/tag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19" Type="http://schemas.openxmlformats.org/officeDocument/2006/relationships/image" Target="../media/image74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4F0C8A8-10EF-4B78-87AA-5C06A0699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6.2 - Equivalent fractions (1)">
            <a:hlinkClick r:id="" action="ppaction://media"/>
            <a:extLst>
              <a:ext uri="{FF2B5EF4-FFF2-40B4-BE49-F238E27FC236}">
                <a16:creationId xmlns:a16="http://schemas.microsoft.com/office/drawing/2014/main" id="{91A50B49-3B14-4235-B60E-FDDC6928B71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equivalent fractions can you see in the bar models?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the number line to find the equivalent fractions.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81892F-6D32-4EAA-8E34-6A29A9FF9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122" y="4682263"/>
            <a:ext cx="5103755" cy="9632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9F18ECC0-CC2C-45DB-8356-9821F0D26EA4}"/>
                  </a:ext>
                </a:extLst>
              </p:cNvPr>
              <p:cNvSpPr/>
              <p:nvPr/>
            </p:nvSpPr>
            <p:spPr>
              <a:xfrm>
                <a:off x="3060138" y="3540288"/>
                <a:ext cx="1245854" cy="7675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9F18ECC0-CC2C-45DB-8356-9821F0D26E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138" y="3540288"/>
                <a:ext cx="1245854" cy="767582"/>
              </a:xfrm>
              <a:prstGeom prst="rect">
                <a:avLst/>
              </a:prstGeom>
              <a:blipFill>
                <a:blip r:embed="rId5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0FACEAE1-9C05-40E1-892B-4CEE62E5B05F}"/>
              </a:ext>
            </a:extLst>
          </p:cNvPr>
          <p:cNvSpPr/>
          <p:nvPr/>
        </p:nvSpPr>
        <p:spPr>
          <a:xfrm>
            <a:off x="3733955" y="3510526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2CE1B03-629E-4F12-9C9A-403639A794B0}"/>
                  </a:ext>
                </a:extLst>
              </p:cNvPr>
              <p:cNvSpPr/>
              <p:nvPr/>
            </p:nvSpPr>
            <p:spPr>
              <a:xfrm>
                <a:off x="4805085" y="3524874"/>
                <a:ext cx="1245854" cy="7676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2CE1B03-629E-4F12-9C9A-403639A794B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5085" y="3524874"/>
                <a:ext cx="1245854" cy="767646"/>
              </a:xfrm>
              <a:prstGeom prst="rect">
                <a:avLst/>
              </a:prstGeom>
              <a:blipFill>
                <a:blip r:embed="rId6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818D2D2A-A3B9-48E2-9FC1-67BCFDB23C41}"/>
              </a:ext>
            </a:extLst>
          </p:cNvPr>
          <p:cNvSpPr/>
          <p:nvPr/>
        </p:nvSpPr>
        <p:spPr>
          <a:xfrm>
            <a:off x="5659048" y="3518033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0E5B91C7-6F99-4DB7-96A3-484EE9247B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1494"/>
              </p:ext>
            </p:extLst>
          </p:nvPr>
        </p:nvGraphicFramePr>
        <p:xfrm>
          <a:off x="2643310" y="1428766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59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404242289"/>
                    </a:ext>
                  </a:extLst>
                </a:gridCol>
                <a:gridCol w="428597">
                  <a:extLst>
                    <a:ext uri="{9D8B030D-6E8A-4147-A177-3AD203B41FA5}">
                      <a16:colId xmlns:a16="http://schemas.microsoft.com/office/drawing/2014/main" val="3838717661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4127196070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2347569179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3453285170"/>
                    </a:ext>
                  </a:extLst>
                </a:gridCol>
                <a:gridCol w="428597">
                  <a:extLst>
                    <a:ext uri="{9D8B030D-6E8A-4147-A177-3AD203B41FA5}">
                      <a16:colId xmlns:a16="http://schemas.microsoft.com/office/drawing/2014/main" val="3858582518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781255125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3385916307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8381DF0D-467D-4697-B28D-B79C8B880D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859024"/>
              </p:ext>
            </p:extLst>
          </p:nvPr>
        </p:nvGraphicFramePr>
        <p:xfrm>
          <a:off x="2643310" y="2149271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9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285794">
                  <a:extLst>
                    <a:ext uri="{9D8B030D-6E8A-4147-A177-3AD203B41FA5}">
                      <a16:colId xmlns:a16="http://schemas.microsoft.com/office/drawing/2014/main" val="3905608835"/>
                    </a:ext>
                  </a:extLst>
                </a:gridCol>
                <a:gridCol w="1285793">
                  <a:extLst>
                    <a:ext uri="{9D8B030D-6E8A-4147-A177-3AD203B41FA5}">
                      <a16:colId xmlns:a16="http://schemas.microsoft.com/office/drawing/2014/main" val="2647748875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equivalent fractions can you see in the bar models?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the number line to find the equivalent fractions.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81892F-6D32-4EAA-8E34-6A29A9FF9F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122" y="4682263"/>
            <a:ext cx="5103755" cy="9632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9F18ECC0-CC2C-45DB-8356-9821F0D26EA4}"/>
                  </a:ext>
                </a:extLst>
              </p:cNvPr>
              <p:cNvSpPr/>
              <p:nvPr/>
            </p:nvSpPr>
            <p:spPr>
              <a:xfrm>
                <a:off x="3060138" y="3540288"/>
                <a:ext cx="1245854" cy="7675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9F18ECC0-CC2C-45DB-8356-9821F0D26EA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138" y="3540288"/>
                <a:ext cx="1245854" cy="767582"/>
              </a:xfrm>
              <a:prstGeom prst="rect">
                <a:avLst/>
              </a:prstGeom>
              <a:blipFill>
                <a:blip r:embed="rId6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0FACEAE1-9C05-40E1-892B-4CEE62E5B05F}"/>
              </a:ext>
            </a:extLst>
          </p:cNvPr>
          <p:cNvSpPr/>
          <p:nvPr/>
        </p:nvSpPr>
        <p:spPr>
          <a:xfrm>
            <a:off x="3733955" y="3510526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2CE1B03-629E-4F12-9C9A-403639A794B0}"/>
                  </a:ext>
                </a:extLst>
              </p:cNvPr>
              <p:cNvSpPr/>
              <p:nvPr/>
            </p:nvSpPr>
            <p:spPr>
              <a:xfrm>
                <a:off x="4805085" y="3524874"/>
                <a:ext cx="1245854" cy="7676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2CE1B03-629E-4F12-9C9A-403639A794B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5085" y="3524874"/>
                <a:ext cx="1245854" cy="767646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818D2D2A-A3B9-48E2-9FC1-67BCFDB23C41}"/>
              </a:ext>
            </a:extLst>
          </p:cNvPr>
          <p:cNvSpPr/>
          <p:nvPr/>
        </p:nvSpPr>
        <p:spPr>
          <a:xfrm>
            <a:off x="5659048" y="3518033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0E5B91C7-6F99-4DB7-96A3-484EE9247B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25409"/>
              </p:ext>
            </p:extLst>
          </p:nvPr>
        </p:nvGraphicFramePr>
        <p:xfrm>
          <a:off x="2643310" y="1428766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59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404242289"/>
                    </a:ext>
                  </a:extLst>
                </a:gridCol>
                <a:gridCol w="428597">
                  <a:extLst>
                    <a:ext uri="{9D8B030D-6E8A-4147-A177-3AD203B41FA5}">
                      <a16:colId xmlns:a16="http://schemas.microsoft.com/office/drawing/2014/main" val="3838717661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4127196070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2347569179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3453285170"/>
                    </a:ext>
                  </a:extLst>
                </a:gridCol>
                <a:gridCol w="428597">
                  <a:extLst>
                    <a:ext uri="{9D8B030D-6E8A-4147-A177-3AD203B41FA5}">
                      <a16:colId xmlns:a16="http://schemas.microsoft.com/office/drawing/2014/main" val="3858582518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781255125"/>
                    </a:ext>
                  </a:extLst>
                </a:gridCol>
                <a:gridCol w="428598">
                  <a:extLst>
                    <a:ext uri="{9D8B030D-6E8A-4147-A177-3AD203B41FA5}">
                      <a16:colId xmlns:a16="http://schemas.microsoft.com/office/drawing/2014/main" val="3385916307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8381DF0D-467D-4697-B28D-B79C8B880D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365708"/>
              </p:ext>
            </p:extLst>
          </p:nvPr>
        </p:nvGraphicFramePr>
        <p:xfrm>
          <a:off x="2643310" y="2149271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9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285794">
                  <a:extLst>
                    <a:ext uri="{9D8B030D-6E8A-4147-A177-3AD203B41FA5}">
                      <a16:colId xmlns:a16="http://schemas.microsoft.com/office/drawing/2014/main" val="3905608835"/>
                    </a:ext>
                  </a:extLst>
                </a:gridCol>
                <a:gridCol w="1285793">
                  <a:extLst>
                    <a:ext uri="{9D8B030D-6E8A-4147-A177-3AD203B41FA5}">
                      <a16:colId xmlns:a16="http://schemas.microsoft.com/office/drawing/2014/main" val="2647748875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28E5F37-3CC9-4BE4-A529-57CDE20E07DB}"/>
                  </a:ext>
                </a:extLst>
              </p:cNvPr>
              <p:cNvSpPr txBox="1"/>
              <p:nvPr/>
            </p:nvSpPr>
            <p:spPr>
              <a:xfrm>
                <a:off x="2513210" y="139153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528E5F37-3CC9-4BE4-A529-57CDE20E0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210" y="1391538"/>
                <a:ext cx="681851" cy="574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7C0060E-A9DA-4FAB-983E-FA6BECDB1695}"/>
                  </a:ext>
                </a:extLst>
              </p:cNvPr>
              <p:cNvSpPr txBox="1"/>
              <p:nvPr/>
            </p:nvSpPr>
            <p:spPr>
              <a:xfrm>
                <a:off x="2949748" y="139153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7C0060E-A9DA-4FAB-983E-FA6BECDB16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9748" y="1391538"/>
                <a:ext cx="681851" cy="57483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9D7C3E3-3FF6-4904-BEF6-66E376628AE1}"/>
                  </a:ext>
                </a:extLst>
              </p:cNvPr>
              <p:cNvSpPr txBox="1"/>
              <p:nvPr/>
            </p:nvSpPr>
            <p:spPr>
              <a:xfrm>
                <a:off x="3386286" y="139153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9D7C3E3-3FF6-4904-BEF6-66E376628A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6286" y="1391538"/>
                <a:ext cx="681851" cy="57483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3F16362-8BF9-4904-B0BE-D8B36D0FFD85}"/>
                  </a:ext>
                </a:extLst>
              </p:cNvPr>
              <p:cNvSpPr txBox="1"/>
              <p:nvPr/>
            </p:nvSpPr>
            <p:spPr>
              <a:xfrm>
                <a:off x="3822824" y="139153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3F16362-8BF9-4904-B0BE-D8B36D0FFD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2824" y="1391538"/>
                <a:ext cx="681851" cy="57483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D54F855-363E-405A-884A-B33F27E5F668}"/>
                  </a:ext>
                </a:extLst>
              </p:cNvPr>
              <p:cNvSpPr txBox="1"/>
              <p:nvPr/>
            </p:nvSpPr>
            <p:spPr>
              <a:xfrm>
                <a:off x="4259362" y="139153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ED54F855-363E-405A-884A-B33F27E5F6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9362" y="1391538"/>
                <a:ext cx="681851" cy="57483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17A3CC5-FB9E-423F-AEA2-5858E10D0AB2}"/>
                  </a:ext>
                </a:extLst>
              </p:cNvPr>
              <p:cNvSpPr txBox="1"/>
              <p:nvPr/>
            </p:nvSpPr>
            <p:spPr>
              <a:xfrm>
                <a:off x="4695900" y="139153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E17A3CC5-FB9E-423F-AEA2-5858E10D0A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900" y="1391538"/>
                <a:ext cx="681851" cy="57483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507FA98-0C40-4E59-A2F9-FD2313D85145}"/>
                  </a:ext>
                </a:extLst>
              </p:cNvPr>
              <p:cNvSpPr txBox="1"/>
              <p:nvPr/>
            </p:nvSpPr>
            <p:spPr>
              <a:xfrm>
                <a:off x="5568977" y="1391538"/>
                <a:ext cx="619865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7507FA98-0C40-4E59-A2F9-FD2313D851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8977" y="1391538"/>
                <a:ext cx="619865" cy="574837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311E3BC-FBB2-4535-9B29-299EAE921D7B}"/>
                  </a:ext>
                </a:extLst>
              </p:cNvPr>
              <p:cNvSpPr txBox="1"/>
              <p:nvPr/>
            </p:nvSpPr>
            <p:spPr>
              <a:xfrm>
                <a:off x="5943532" y="139153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311E3BC-FBB2-4535-9B29-299EAE921D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532" y="1391538"/>
                <a:ext cx="681851" cy="574837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F2557B5-F89D-49AF-9961-D6F40AB69553}"/>
                  </a:ext>
                </a:extLst>
              </p:cNvPr>
              <p:cNvSpPr txBox="1"/>
              <p:nvPr/>
            </p:nvSpPr>
            <p:spPr>
              <a:xfrm>
                <a:off x="5132438" y="139153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8F2557B5-F89D-49AF-9961-D6F40AB695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2438" y="1391538"/>
                <a:ext cx="681851" cy="574837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5D7C19D-39C1-4663-8C97-929C643705A3}"/>
                  </a:ext>
                </a:extLst>
              </p:cNvPr>
              <p:cNvSpPr txBox="1"/>
              <p:nvPr/>
            </p:nvSpPr>
            <p:spPr>
              <a:xfrm>
                <a:off x="2961962" y="2122002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5D7C19D-39C1-4663-8C97-929C643705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1962" y="2122002"/>
                <a:ext cx="681851" cy="574837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32CD4F7-A60A-48DE-8213-66A16C7E416F}"/>
                  </a:ext>
                </a:extLst>
              </p:cNvPr>
              <p:cNvSpPr txBox="1"/>
              <p:nvPr/>
            </p:nvSpPr>
            <p:spPr>
              <a:xfrm>
                <a:off x="4271576" y="2122002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D32CD4F7-A60A-48DE-8213-66A16C7E41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1576" y="2122002"/>
                <a:ext cx="681851" cy="574837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8B3E3605-2149-4C86-B03A-3DB250009745}"/>
                  </a:ext>
                </a:extLst>
              </p:cNvPr>
              <p:cNvSpPr txBox="1"/>
              <p:nvPr/>
            </p:nvSpPr>
            <p:spPr>
              <a:xfrm>
                <a:off x="5581191" y="2122002"/>
                <a:ext cx="619865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8B3E3605-2149-4C86-B03A-3DB2500097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1191" y="2122002"/>
                <a:ext cx="619865" cy="574837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38481DA3-6877-4884-B556-0E758E00FA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692278"/>
              </p:ext>
            </p:extLst>
          </p:nvPr>
        </p:nvGraphicFramePr>
        <p:xfrm>
          <a:off x="2643310" y="1428766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9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285794">
                  <a:extLst>
                    <a:ext uri="{9D8B030D-6E8A-4147-A177-3AD203B41FA5}">
                      <a16:colId xmlns:a16="http://schemas.microsoft.com/office/drawing/2014/main" val="3905608835"/>
                    </a:ext>
                  </a:extLst>
                </a:gridCol>
                <a:gridCol w="1285793">
                  <a:extLst>
                    <a:ext uri="{9D8B030D-6E8A-4147-A177-3AD203B41FA5}">
                      <a16:colId xmlns:a16="http://schemas.microsoft.com/office/drawing/2014/main" val="2647748875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18525469-51D1-401C-B244-3D3646F609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27199"/>
              </p:ext>
            </p:extLst>
          </p:nvPr>
        </p:nvGraphicFramePr>
        <p:xfrm>
          <a:off x="2643310" y="2149271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9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285794">
                  <a:extLst>
                    <a:ext uri="{9D8B030D-6E8A-4147-A177-3AD203B41FA5}">
                      <a16:colId xmlns:a16="http://schemas.microsoft.com/office/drawing/2014/main" val="3905608835"/>
                    </a:ext>
                  </a:extLst>
                </a:gridCol>
                <a:gridCol w="1285793">
                  <a:extLst>
                    <a:ext uri="{9D8B030D-6E8A-4147-A177-3AD203B41FA5}">
                      <a16:colId xmlns:a16="http://schemas.microsoft.com/office/drawing/2014/main" val="2647748875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5FE432F6-0798-47B6-8557-03AD7AC02B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967654"/>
              </p:ext>
            </p:extLst>
          </p:nvPr>
        </p:nvGraphicFramePr>
        <p:xfrm>
          <a:off x="2643310" y="1428766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9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285794">
                  <a:extLst>
                    <a:ext uri="{9D8B030D-6E8A-4147-A177-3AD203B41FA5}">
                      <a16:colId xmlns:a16="http://schemas.microsoft.com/office/drawing/2014/main" val="3905608835"/>
                    </a:ext>
                  </a:extLst>
                </a:gridCol>
                <a:gridCol w="1285793">
                  <a:extLst>
                    <a:ext uri="{9D8B030D-6E8A-4147-A177-3AD203B41FA5}">
                      <a16:colId xmlns:a16="http://schemas.microsoft.com/office/drawing/2014/main" val="2647748875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50F5253A-4410-4E90-AE77-5EE3B47216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653488"/>
              </p:ext>
            </p:extLst>
          </p:nvPr>
        </p:nvGraphicFramePr>
        <p:xfrm>
          <a:off x="2643310" y="2149271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9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285794">
                  <a:extLst>
                    <a:ext uri="{9D8B030D-6E8A-4147-A177-3AD203B41FA5}">
                      <a16:colId xmlns:a16="http://schemas.microsoft.com/office/drawing/2014/main" val="3905608835"/>
                    </a:ext>
                  </a:extLst>
                </a:gridCol>
                <a:gridCol w="1285793">
                  <a:extLst>
                    <a:ext uri="{9D8B030D-6E8A-4147-A177-3AD203B41FA5}">
                      <a16:colId xmlns:a16="http://schemas.microsoft.com/office/drawing/2014/main" val="2647748875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D2F324C5-3727-4287-865A-4969D1C179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359634"/>
              </p:ext>
            </p:extLst>
          </p:nvPr>
        </p:nvGraphicFramePr>
        <p:xfrm>
          <a:off x="2643310" y="1428766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9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285794">
                  <a:extLst>
                    <a:ext uri="{9D8B030D-6E8A-4147-A177-3AD203B41FA5}">
                      <a16:colId xmlns:a16="http://schemas.microsoft.com/office/drawing/2014/main" val="3905608835"/>
                    </a:ext>
                  </a:extLst>
                </a:gridCol>
                <a:gridCol w="1285793">
                  <a:extLst>
                    <a:ext uri="{9D8B030D-6E8A-4147-A177-3AD203B41FA5}">
                      <a16:colId xmlns:a16="http://schemas.microsoft.com/office/drawing/2014/main" val="2647748875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9EE7A254-97BA-49D7-984B-A99EEC6725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803893"/>
              </p:ext>
            </p:extLst>
          </p:nvPr>
        </p:nvGraphicFramePr>
        <p:xfrm>
          <a:off x="2643310" y="2149271"/>
          <a:ext cx="3857380" cy="570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79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285794">
                  <a:extLst>
                    <a:ext uri="{9D8B030D-6E8A-4147-A177-3AD203B41FA5}">
                      <a16:colId xmlns:a16="http://schemas.microsoft.com/office/drawing/2014/main" val="3905608835"/>
                    </a:ext>
                  </a:extLst>
                </a:gridCol>
                <a:gridCol w="1285793">
                  <a:extLst>
                    <a:ext uri="{9D8B030D-6E8A-4147-A177-3AD203B41FA5}">
                      <a16:colId xmlns:a16="http://schemas.microsoft.com/office/drawing/2014/main" val="2647748875"/>
                    </a:ext>
                  </a:extLst>
                </a:gridCol>
              </a:tblGrid>
              <a:tr h="5703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26EB2C4-AD5C-4AC8-A9A6-9BA3680DE172}"/>
                  </a:ext>
                </a:extLst>
              </p:cNvPr>
              <p:cNvSpPr txBox="1"/>
              <p:nvPr/>
            </p:nvSpPr>
            <p:spPr>
              <a:xfrm>
                <a:off x="4695900" y="452296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26EB2C4-AD5C-4AC8-A9A6-9BA3680DE1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900" y="4522968"/>
                <a:ext cx="681851" cy="574837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D6CF147-3F30-482A-8424-AEB984016A3F}"/>
                  </a:ext>
                </a:extLst>
              </p:cNvPr>
              <p:cNvSpPr txBox="1"/>
              <p:nvPr/>
            </p:nvSpPr>
            <p:spPr>
              <a:xfrm>
                <a:off x="6507270" y="5576568"/>
                <a:ext cx="681851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D6CF147-3F30-482A-8424-AEB984016A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7270" y="5576568"/>
                <a:ext cx="681851" cy="574837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49283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36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17B19B-DC46-48FB-9BDB-7B505228E7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9235858"/>
              </p:ext>
            </p:extLst>
          </p:nvPr>
        </p:nvGraphicFramePr>
        <p:xfrm>
          <a:off x="2502000" y="803338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738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5DC2767-5047-4EA5-9DE6-3625472F0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31930"/>
              </p:ext>
            </p:extLst>
          </p:nvPr>
        </p:nvGraphicFramePr>
        <p:xfrm>
          <a:off x="2502000" y="803338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69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928690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E64B26E-B498-40D6-BAE1-2AEC72BDC8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212166"/>
              </p:ext>
            </p:extLst>
          </p:nvPr>
        </p:nvGraphicFramePr>
        <p:xfrm>
          <a:off x="2502000" y="2164513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95671508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269648616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710329660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B0E54E73-41B2-4D05-99F5-19270903A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746424"/>
              </p:ext>
            </p:extLst>
          </p:nvPr>
        </p:nvGraphicFramePr>
        <p:xfrm>
          <a:off x="2502000" y="803338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69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928690">
                  <a:extLst>
                    <a:ext uri="{9D8B030D-6E8A-4147-A177-3AD203B41FA5}">
                      <a16:colId xmlns:a16="http://schemas.microsoft.com/office/drawing/2014/main" val="3745598571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06752C11-56C3-4C53-BEBF-D6C7F74234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171319"/>
              </p:ext>
            </p:extLst>
          </p:nvPr>
        </p:nvGraphicFramePr>
        <p:xfrm>
          <a:off x="2502000" y="2164513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738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CA45FACA-C59B-49F2-9B1D-B3ECEDF7D7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096562"/>
              </p:ext>
            </p:extLst>
          </p:nvPr>
        </p:nvGraphicFramePr>
        <p:xfrm>
          <a:off x="2502000" y="3525688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289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2896">
                  <a:extLst>
                    <a:ext uri="{9D8B030D-6E8A-4147-A177-3AD203B41FA5}">
                      <a16:colId xmlns:a16="http://schemas.microsoft.com/office/drawing/2014/main" val="3795118622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1748216361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821642179"/>
                    </a:ext>
                  </a:extLst>
                </a:gridCol>
                <a:gridCol w="642896">
                  <a:extLst>
                    <a:ext uri="{9D8B030D-6E8A-4147-A177-3AD203B41FA5}">
                      <a16:colId xmlns:a16="http://schemas.microsoft.com/office/drawing/2014/main" val="625827977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259638780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71D5474E-7C85-45C8-969C-B00E07FC86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885728"/>
              </p:ext>
            </p:extLst>
          </p:nvPr>
        </p:nvGraphicFramePr>
        <p:xfrm>
          <a:off x="2502000" y="4886862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86210317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99333939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8467688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0678002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451364439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6716521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93617317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3755D767-1C8C-4CDB-AC25-32A7C5FE01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820193"/>
              </p:ext>
            </p:extLst>
          </p:nvPr>
        </p:nvGraphicFramePr>
        <p:xfrm>
          <a:off x="2502000" y="2164513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02415647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591353422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97942327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DB78CD6-68FD-485B-897A-9232874095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43079"/>
              </p:ext>
            </p:extLst>
          </p:nvPr>
        </p:nvGraphicFramePr>
        <p:xfrm>
          <a:off x="2502000" y="3525688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289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2896">
                  <a:extLst>
                    <a:ext uri="{9D8B030D-6E8A-4147-A177-3AD203B41FA5}">
                      <a16:colId xmlns:a16="http://schemas.microsoft.com/office/drawing/2014/main" val="3795118622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1748216361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821642179"/>
                    </a:ext>
                  </a:extLst>
                </a:gridCol>
                <a:gridCol w="642896">
                  <a:extLst>
                    <a:ext uri="{9D8B030D-6E8A-4147-A177-3AD203B41FA5}">
                      <a16:colId xmlns:a16="http://schemas.microsoft.com/office/drawing/2014/main" val="625827977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259638780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593E199-CFC3-4B1D-9063-6592A7DA4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132629"/>
              </p:ext>
            </p:extLst>
          </p:nvPr>
        </p:nvGraphicFramePr>
        <p:xfrm>
          <a:off x="2502000" y="4886862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86210317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99333939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8467688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0678002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451364439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6716521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93617317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91DF969-C1AD-48A5-89CA-CC6B2C4128C1}"/>
                  </a:ext>
                </a:extLst>
              </p:cNvPr>
              <p:cNvSpPr txBox="1"/>
              <p:nvPr/>
            </p:nvSpPr>
            <p:spPr>
              <a:xfrm>
                <a:off x="2482565" y="359290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91DF969-C1AD-48A5-89CA-CC6B2C4128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2565" y="3592901"/>
                <a:ext cx="681851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0102525-38D3-431D-B223-9C366E43F679}"/>
                  </a:ext>
                </a:extLst>
              </p:cNvPr>
              <p:cNvSpPr txBox="1"/>
              <p:nvPr/>
            </p:nvSpPr>
            <p:spPr>
              <a:xfrm>
                <a:off x="3122924" y="359142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0102525-38D3-431D-B223-9C366E43F6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924" y="3591426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7F284C5-C316-4290-A01D-B202224CA04B}"/>
                  </a:ext>
                </a:extLst>
              </p:cNvPr>
              <p:cNvSpPr txBox="1"/>
              <p:nvPr/>
            </p:nvSpPr>
            <p:spPr>
              <a:xfrm>
                <a:off x="3763283" y="359142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7F284C5-C316-4290-A01D-B202224CA0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3283" y="3591426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CB4A106-9B69-4ECF-80B9-226CF1F8C200}"/>
                  </a:ext>
                </a:extLst>
              </p:cNvPr>
              <p:cNvSpPr txBox="1"/>
              <p:nvPr/>
            </p:nvSpPr>
            <p:spPr>
              <a:xfrm>
                <a:off x="4403642" y="3593350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CB4A106-9B69-4ECF-80B9-226CF1F8C2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3642" y="3593350"/>
                <a:ext cx="681851" cy="668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F0BC88-BF7A-4A6B-BC88-08390F6CF30C}"/>
                  </a:ext>
                </a:extLst>
              </p:cNvPr>
              <p:cNvSpPr txBox="1"/>
              <p:nvPr/>
            </p:nvSpPr>
            <p:spPr>
              <a:xfrm>
                <a:off x="2408187" y="49555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F0BC88-BF7A-4A6B-BC88-08390F6CF3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187" y="4955551"/>
                <a:ext cx="681851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05CE5BB-31AD-4242-8B54-17DB66826613}"/>
                  </a:ext>
                </a:extLst>
              </p:cNvPr>
              <p:cNvSpPr txBox="1"/>
              <p:nvPr/>
            </p:nvSpPr>
            <p:spPr>
              <a:xfrm>
                <a:off x="2888733" y="49540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05CE5BB-31AD-4242-8B54-17DB668266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8733" y="4954076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DCC1A8D-65E7-4A46-A0B2-AEFEAB9A8A38}"/>
                  </a:ext>
                </a:extLst>
              </p:cNvPr>
              <p:cNvSpPr txBox="1"/>
              <p:nvPr/>
            </p:nvSpPr>
            <p:spPr>
              <a:xfrm>
                <a:off x="3369279" y="49540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DCC1A8D-65E7-4A46-A0B2-AEFEAB9A8A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279" y="4954076"/>
                <a:ext cx="681851" cy="6707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23F1CD2-63A7-4FBA-AABC-6434F14D0E6F}"/>
                  </a:ext>
                </a:extLst>
              </p:cNvPr>
              <p:cNvSpPr txBox="1"/>
              <p:nvPr/>
            </p:nvSpPr>
            <p:spPr>
              <a:xfrm>
                <a:off x="3849825" y="4956000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23F1CD2-63A7-4FBA-AABC-6434F14D0E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9825" y="4956000"/>
                <a:ext cx="681851" cy="66883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7E38F00-679D-4986-89C1-26FDE03459BF}"/>
                  </a:ext>
                </a:extLst>
              </p:cNvPr>
              <p:cNvSpPr txBox="1"/>
              <p:nvPr/>
            </p:nvSpPr>
            <p:spPr>
              <a:xfrm>
                <a:off x="3131546" y="859065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7E38F00-679D-4986-89C1-26FDE03459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546" y="859065"/>
                <a:ext cx="681851" cy="66928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4C98366-39F5-43BF-8F7D-19A18A7BA56B}"/>
                  </a:ext>
                </a:extLst>
              </p:cNvPr>
              <p:cNvSpPr txBox="1"/>
              <p:nvPr/>
            </p:nvSpPr>
            <p:spPr>
              <a:xfrm>
                <a:off x="4989679" y="88640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4C98366-39F5-43BF-8F7D-19A18A7BA5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679" y="886406"/>
                <a:ext cx="681851" cy="67076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9976F78-F4E9-410F-957B-4141D260604C}"/>
                  </a:ext>
                </a:extLst>
              </p:cNvPr>
              <p:cNvSpPr txBox="1"/>
              <p:nvPr/>
            </p:nvSpPr>
            <p:spPr>
              <a:xfrm>
                <a:off x="5044001" y="359142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9976F78-F4E9-410F-957B-4141D26060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4001" y="3591426"/>
                <a:ext cx="681851" cy="67076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D307963-9511-4649-9C34-9C31B2F04607}"/>
                  </a:ext>
                </a:extLst>
              </p:cNvPr>
              <p:cNvSpPr txBox="1"/>
              <p:nvPr/>
            </p:nvSpPr>
            <p:spPr>
              <a:xfrm>
                <a:off x="5684359" y="3593350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D307963-9511-4649-9C34-9C31B2F04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359" y="3593350"/>
                <a:ext cx="681851" cy="668837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E0A8499-C340-4940-9ADC-249079D55DEF}"/>
                  </a:ext>
                </a:extLst>
              </p:cNvPr>
              <p:cNvSpPr txBox="1"/>
              <p:nvPr/>
            </p:nvSpPr>
            <p:spPr>
              <a:xfrm>
                <a:off x="4330371" y="49555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E0A8499-C340-4940-9ADC-249079D55D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0371" y="4955551"/>
                <a:ext cx="681851" cy="66928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D2B85C3-095B-40D8-A560-0FCCE5384B4A}"/>
                  </a:ext>
                </a:extLst>
              </p:cNvPr>
              <p:cNvSpPr txBox="1"/>
              <p:nvPr/>
            </p:nvSpPr>
            <p:spPr>
              <a:xfrm>
                <a:off x="4810917" y="49540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D2B85C3-095B-40D8-A560-0FCCE5384B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917" y="4954076"/>
                <a:ext cx="681851" cy="67076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A0FA36E-60E7-4167-AC18-DFAD9EF71C55}"/>
                  </a:ext>
                </a:extLst>
              </p:cNvPr>
              <p:cNvSpPr txBox="1"/>
              <p:nvPr/>
            </p:nvSpPr>
            <p:spPr>
              <a:xfrm>
                <a:off x="5291463" y="49540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A0FA36E-60E7-4167-AC18-DFAD9EF71C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1463" y="4954076"/>
                <a:ext cx="681851" cy="67076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0D89A894-15C3-4D9C-8DF9-5A61EF2C057B}"/>
                  </a:ext>
                </a:extLst>
              </p:cNvPr>
              <p:cNvSpPr txBox="1"/>
              <p:nvPr/>
            </p:nvSpPr>
            <p:spPr>
              <a:xfrm>
                <a:off x="5772007" y="4956000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0D89A894-15C3-4D9C-8DF9-5A61EF2C05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2007" y="4956000"/>
                <a:ext cx="681851" cy="668837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400B99-3DFF-4EAA-9215-48B8B9548423}"/>
                  </a:ext>
                </a:extLst>
              </p:cNvPr>
              <p:cNvSpPr txBox="1"/>
              <p:nvPr/>
            </p:nvSpPr>
            <p:spPr>
              <a:xfrm>
                <a:off x="2611418" y="2245200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400B99-3DFF-4EAA-9215-48B8B95484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418" y="2245200"/>
                <a:ext cx="681851" cy="669286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AC409D-D5D6-482B-B1B2-07D155ADE2DD}"/>
                  </a:ext>
                </a:extLst>
              </p:cNvPr>
              <p:cNvSpPr txBox="1"/>
              <p:nvPr/>
            </p:nvSpPr>
            <p:spPr>
              <a:xfrm>
                <a:off x="3596082" y="2245200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AC409D-D5D6-482B-B1B2-07D155ADE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6082" y="2245200"/>
                <a:ext cx="681851" cy="670761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3BBEE13-0976-4688-A685-C8379EB53E55}"/>
                  </a:ext>
                </a:extLst>
              </p:cNvPr>
              <p:cNvSpPr txBox="1"/>
              <p:nvPr/>
            </p:nvSpPr>
            <p:spPr>
              <a:xfrm>
                <a:off x="4580746" y="224372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3BBEE13-0976-4688-A685-C8379EB53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0746" y="2243725"/>
                <a:ext cx="681851" cy="670761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4A87630-EF6D-4FA8-BC46-96DE638C5D2F}"/>
                  </a:ext>
                </a:extLst>
              </p:cNvPr>
              <p:cNvSpPr txBox="1"/>
              <p:nvPr/>
            </p:nvSpPr>
            <p:spPr>
              <a:xfrm>
                <a:off x="5565410" y="2247124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4A87630-EF6D-4FA8-BC46-96DE638C5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5410" y="2247124"/>
                <a:ext cx="681851" cy="668837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AF188B55-80F3-473C-B68F-0FDB507AA6B1}"/>
                  </a:ext>
                </a:extLst>
              </p:cNvPr>
              <p:cNvSpPr txBox="1"/>
              <p:nvPr/>
            </p:nvSpPr>
            <p:spPr>
              <a:xfrm>
                <a:off x="5632388" y="2910326"/>
                <a:ext cx="3383062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AF188B55-80F3-473C-B68F-0FDB507AA6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388" y="2910326"/>
                <a:ext cx="3383062" cy="668388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7608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3" grpId="0"/>
      <p:bldP spid="4" grpId="0"/>
      <p:bldP spid="5" grpId="0"/>
      <p:bldP spid="6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DB78CD6-68FD-485B-897A-9232874095BB}"/>
              </a:ext>
            </a:extLst>
          </p:cNvPr>
          <p:cNvGraphicFramePr>
            <a:graphicFrameLocks noGrp="1"/>
          </p:cNvGraphicFramePr>
          <p:nvPr/>
        </p:nvGraphicFramePr>
        <p:xfrm>
          <a:off x="2502000" y="3525688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2897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642896">
                  <a:extLst>
                    <a:ext uri="{9D8B030D-6E8A-4147-A177-3AD203B41FA5}">
                      <a16:colId xmlns:a16="http://schemas.microsoft.com/office/drawing/2014/main" val="3795118622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1748216361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821642179"/>
                    </a:ext>
                  </a:extLst>
                </a:gridCol>
                <a:gridCol w="642896">
                  <a:extLst>
                    <a:ext uri="{9D8B030D-6E8A-4147-A177-3AD203B41FA5}">
                      <a16:colId xmlns:a16="http://schemas.microsoft.com/office/drawing/2014/main" val="625827977"/>
                    </a:ext>
                  </a:extLst>
                </a:gridCol>
                <a:gridCol w="642897">
                  <a:extLst>
                    <a:ext uri="{9D8B030D-6E8A-4147-A177-3AD203B41FA5}">
                      <a16:colId xmlns:a16="http://schemas.microsoft.com/office/drawing/2014/main" val="259638780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8593E199-CFC3-4B1D-9063-6592A7DA4CEA}"/>
              </a:ext>
            </a:extLst>
          </p:cNvPr>
          <p:cNvGraphicFramePr>
            <a:graphicFrameLocks noGrp="1"/>
          </p:cNvGraphicFramePr>
          <p:nvPr/>
        </p:nvGraphicFramePr>
        <p:xfrm>
          <a:off x="2502000" y="4886862"/>
          <a:ext cx="3857384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2173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286210317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99333939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284676880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906780028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3451364439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6716521"/>
                    </a:ext>
                  </a:extLst>
                </a:gridCol>
                <a:gridCol w="482173">
                  <a:extLst>
                    <a:ext uri="{9D8B030D-6E8A-4147-A177-3AD203B41FA5}">
                      <a16:colId xmlns:a16="http://schemas.microsoft.com/office/drawing/2014/main" val="1393617317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91DF969-C1AD-48A5-89CA-CC6B2C4128C1}"/>
                  </a:ext>
                </a:extLst>
              </p:cNvPr>
              <p:cNvSpPr txBox="1"/>
              <p:nvPr/>
            </p:nvSpPr>
            <p:spPr>
              <a:xfrm>
                <a:off x="2482565" y="359290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91DF969-C1AD-48A5-89CA-CC6B2C4128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2565" y="3592901"/>
                <a:ext cx="681851" cy="6692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0102525-38D3-431D-B223-9C366E43F679}"/>
                  </a:ext>
                </a:extLst>
              </p:cNvPr>
              <p:cNvSpPr txBox="1"/>
              <p:nvPr/>
            </p:nvSpPr>
            <p:spPr>
              <a:xfrm>
                <a:off x="3122924" y="359142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0102525-38D3-431D-B223-9C366E43F6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2924" y="3591426"/>
                <a:ext cx="681851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7F284C5-C316-4290-A01D-B202224CA04B}"/>
                  </a:ext>
                </a:extLst>
              </p:cNvPr>
              <p:cNvSpPr txBox="1"/>
              <p:nvPr/>
            </p:nvSpPr>
            <p:spPr>
              <a:xfrm>
                <a:off x="3763283" y="359142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7F284C5-C316-4290-A01D-B202224CA0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3283" y="3591426"/>
                <a:ext cx="681851" cy="67076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CB4A106-9B69-4ECF-80B9-226CF1F8C200}"/>
                  </a:ext>
                </a:extLst>
              </p:cNvPr>
              <p:cNvSpPr txBox="1"/>
              <p:nvPr/>
            </p:nvSpPr>
            <p:spPr>
              <a:xfrm>
                <a:off x="4403642" y="3593350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CB4A106-9B69-4ECF-80B9-226CF1F8C2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3642" y="3593350"/>
                <a:ext cx="681851" cy="66883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F0BC88-BF7A-4A6B-BC88-08390F6CF30C}"/>
                  </a:ext>
                </a:extLst>
              </p:cNvPr>
              <p:cNvSpPr txBox="1"/>
              <p:nvPr/>
            </p:nvSpPr>
            <p:spPr>
              <a:xfrm>
                <a:off x="2408187" y="49555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F0BC88-BF7A-4A6B-BC88-08390F6CF3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187" y="4955551"/>
                <a:ext cx="681851" cy="6692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05CE5BB-31AD-4242-8B54-17DB66826613}"/>
                  </a:ext>
                </a:extLst>
              </p:cNvPr>
              <p:cNvSpPr txBox="1"/>
              <p:nvPr/>
            </p:nvSpPr>
            <p:spPr>
              <a:xfrm>
                <a:off x="2888733" y="49540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05CE5BB-31AD-4242-8B54-17DB668266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8733" y="4954076"/>
                <a:ext cx="681851" cy="67076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DCC1A8D-65E7-4A46-A0B2-AEFEAB9A8A38}"/>
                  </a:ext>
                </a:extLst>
              </p:cNvPr>
              <p:cNvSpPr txBox="1"/>
              <p:nvPr/>
            </p:nvSpPr>
            <p:spPr>
              <a:xfrm>
                <a:off x="3369279" y="49540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DCC1A8D-65E7-4A46-A0B2-AEFEAB9A8A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9279" y="4954076"/>
                <a:ext cx="681851" cy="67076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23F1CD2-63A7-4FBA-AABC-6434F14D0E6F}"/>
                  </a:ext>
                </a:extLst>
              </p:cNvPr>
              <p:cNvSpPr txBox="1"/>
              <p:nvPr/>
            </p:nvSpPr>
            <p:spPr>
              <a:xfrm>
                <a:off x="3849825" y="4956000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23F1CD2-63A7-4FBA-AABC-6434F14D0E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9825" y="4956000"/>
                <a:ext cx="681851" cy="66883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4C98366-39F5-43BF-8F7D-19A18A7BA56B}"/>
                  </a:ext>
                </a:extLst>
              </p:cNvPr>
              <p:cNvSpPr txBox="1"/>
              <p:nvPr/>
            </p:nvSpPr>
            <p:spPr>
              <a:xfrm>
                <a:off x="4989679" y="88640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C4C98366-39F5-43BF-8F7D-19A18A7BA5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9679" y="886406"/>
                <a:ext cx="681851" cy="67076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9976F78-F4E9-410F-957B-4141D260604C}"/>
                  </a:ext>
                </a:extLst>
              </p:cNvPr>
              <p:cNvSpPr txBox="1"/>
              <p:nvPr/>
            </p:nvSpPr>
            <p:spPr>
              <a:xfrm>
                <a:off x="5044001" y="359142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99976F78-F4E9-410F-957B-4141D26060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4001" y="3591426"/>
                <a:ext cx="681851" cy="67076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D307963-9511-4649-9C34-9C31B2F04607}"/>
                  </a:ext>
                </a:extLst>
              </p:cNvPr>
              <p:cNvSpPr txBox="1"/>
              <p:nvPr/>
            </p:nvSpPr>
            <p:spPr>
              <a:xfrm>
                <a:off x="5684359" y="3593350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D307963-9511-4649-9C34-9C31B2F04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4359" y="3593350"/>
                <a:ext cx="681851" cy="668837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E0A8499-C340-4940-9ADC-249079D55DEF}"/>
                  </a:ext>
                </a:extLst>
              </p:cNvPr>
              <p:cNvSpPr txBox="1"/>
              <p:nvPr/>
            </p:nvSpPr>
            <p:spPr>
              <a:xfrm>
                <a:off x="4330371" y="4955551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E0A8499-C340-4940-9ADC-249079D55D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0371" y="4955551"/>
                <a:ext cx="681851" cy="66928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D2B85C3-095B-40D8-A560-0FCCE5384B4A}"/>
                  </a:ext>
                </a:extLst>
              </p:cNvPr>
              <p:cNvSpPr txBox="1"/>
              <p:nvPr/>
            </p:nvSpPr>
            <p:spPr>
              <a:xfrm>
                <a:off x="4810917" y="49540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D2B85C3-095B-40D8-A560-0FCCE5384B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917" y="4954076"/>
                <a:ext cx="681851" cy="67076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A0FA36E-60E7-4167-AC18-DFAD9EF71C55}"/>
                  </a:ext>
                </a:extLst>
              </p:cNvPr>
              <p:cNvSpPr txBox="1"/>
              <p:nvPr/>
            </p:nvSpPr>
            <p:spPr>
              <a:xfrm>
                <a:off x="5291463" y="4954076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A0FA36E-60E7-4167-AC18-DFAD9EF71C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1463" y="4954076"/>
                <a:ext cx="681851" cy="67076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0D89A894-15C3-4D9C-8DF9-5A61EF2C057B}"/>
                  </a:ext>
                </a:extLst>
              </p:cNvPr>
              <p:cNvSpPr txBox="1"/>
              <p:nvPr/>
            </p:nvSpPr>
            <p:spPr>
              <a:xfrm>
                <a:off x="5772007" y="4956000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0D89A894-15C3-4D9C-8DF9-5A61EF2C05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2007" y="4956000"/>
                <a:ext cx="681851" cy="668837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3BBEE13-0976-4688-A685-C8379EB53E55}"/>
                  </a:ext>
                </a:extLst>
              </p:cNvPr>
              <p:cNvSpPr txBox="1"/>
              <p:nvPr/>
            </p:nvSpPr>
            <p:spPr>
              <a:xfrm>
                <a:off x="4580746" y="2243725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3BBEE13-0976-4688-A685-C8379EB53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0746" y="2243725"/>
                <a:ext cx="681851" cy="670761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4A87630-EF6D-4FA8-BC46-96DE638C5D2F}"/>
                  </a:ext>
                </a:extLst>
              </p:cNvPr>
              <p:cNvSpPr txBox="1"/>
              <p:nvPr/>
            </p:nvSpPr>
            <p:spPr>
              <a:xfrm>
                <a:off x="5565410" y="2247124"/>
                <a:ext cx="681851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4A87630-EF6D-4FA8-BC46-96DE638C5D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5410" y="2247124"/>
                <a:ext cx="681851" cy="668837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AF188B55-80F3-473C-B68F-0FDB507AA6B1}"/>
                  </a:ext>
                </a:extLst>
              </p:cNvPr>
              <p:cNvSpPr txBox="1"/>
              <p:nvPr/>
            </p:nvSpPr>
            <p:spPr>
              <a:xfrm>
                <a:off x="5632388" y="2910326"/>
                <a:ext cx="3383062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AF188B55-80F3-473C-B68F-0FDB507AA6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388" y="2910326"/>
                <a:ext cx="3383062" cy="668388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8134134A-83BB-4558-AD38-085D579D41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138609"/>
              </p:ext>
            </p:extLst>
          </p:nvPr>
        </p:nvGraphicFramePr>
        <p:xfrm>
          <a:off x="2502000" y="803338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8690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1928690">
                  <a:extLst>
                    <a:ext uri="{9D8B030D-6E8A-4147-A177-3AD203B41FA5}">
                      <a16:colId xmlns:a16="http://schemas.microsoft.com/office/drawing/2014/main" val="3745598571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1B0A34A5-5E52-4BE8-B377-96390E2F51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915866"/>
              </p:ext>
            </p:extLst>
          </p:nvPr>
        </p:nvGraphicFramePr>
        <p:xfrm>
          <a:off x="2502000" y="2164513"/>
          <a:ext cx="38573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4345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3024156478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2591353422"/>
                    </a:ext>
                  </a:extLst>
                </a:gridCol>
                <a:gridCol w="964345">
                  <a:extLst>
                    <a:ext uri="{9D8B030D-6E8A-4147-A177-3AD203B41FA5}">
                      <a16:colId xmlns:a16="http://schemas.microsoft.com/office/drawing/2014/main" val="1897942327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400B99-3DFF-4EAA-9215-48B8B9548423}"/>
                  </a:ext>
                </a:extLst>
              </p:cNvPr>
              <p:cNvSpPr txBox="1"/>
              <p:nvPr/>
            </p:nvSpPr>
            <p:spPr>
              <a:xfrm>
                <a:off x="2611418" y="2245200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2400B99-3DFF-4EAA-9215-48B8B95484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418" y="2245200"/>
                <a:ext cx="681851" cy="669286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AC409D-D5D6-482B-B1B2-07D155ADE2DD}"/>
                  </a:ext>
                </a:extLst>
              </p:cNvPr>
              <p:cNvSpPr txBox="1"/>
              <p:nvPr/>
            </p:nvSpPr>
            <p:spPr>
              <a:xfrm>
                <a:off x="3596082" y="2245200"/>
                <a:ext cx="681851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3AC409D-D5D6-482B-B1B2-07D155ADE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6082" y="2245200"/>
                <a:ext cx="681851" cy="670761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7E38F00-679D-4986-89C1-26FDE03459BF}"/>
                  </a:ext>
                </a:extLst>
              </p:cNvPr>
              <p:cNvSpPr txBox="1"/>
              <p:nvPr/>
            </p:nvSpPr>
            <p:spPr>
              <a:xfrm>
                <a:off x="3131546" y="859065"/>
                <a:ext cx="681851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A7E38F00-679D-4986-89C1-26FDE03459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546" y="859065"/>
                <a:ext cx="681851" cy="669286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64F700BA-91BA-40BA-B45A-6BAAFD4F91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0178086"/>
              </p:ext>
            </p:extLst>
          </p:nvPr>
        </p:nvGraphicFramePr>
        <p:xfrm>
          <a:off x="1231731" y="1194363"/>
          <a:ext cx="6096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290727933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62664115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224445435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153477572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82206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23906680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251898308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08285151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79919217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360180626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65957162"/>
                    </a:ext>
                  </a:extLst>
                </a:gridCol>
              </a:tblGrid>
              <a:tr h="393472">
                <a:tc gridSpan="1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  <a:tr h="393472"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722373"/>
                  </a:ext>
                </a:extLst>
              </a:tr>
              <a:tr h="393472"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5362637"/>
                  </a:ext>
                </a:extLst>
              </a:tr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745423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963684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B8BB9AAA-EC40-429A-AF3F-6D206BA78B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722743"/>
              </p:ext>
            </p:extLst>
          </p:nvPr>
        </p:nvGraphicFramePr>
        <p:xfrm>
          <a:off x="1231731" y="3571044"/>
          <a:ext cx="6095458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86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2899191285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2742170585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574303083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885480851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3415297815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3138944883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2788902596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918414577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2271432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351310296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3590207600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635441637"/>
                    </a:ext>
                  </a:extLst>
                </a:gridCol>
                <a:gridCol w="759860">
                  <a:extLst>
                    <a:ext uri="{9D8B030D-6E8A-4147-A177-3AD203B41FA5}">
                      <a16:colId xmlns:a16="http://schemas.microsoft.com/office/drawing/2014/main" val="3175060652"/>
                    </a:ext>
                  </a:extLst>
                </a:gridCol>
              </a:tblGrid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DE04F1D1-194D-4BCE-BF91-9743178A13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993549"/>
              </p:ext>
            </p:extLst>
          </p:nvPr>
        </p:nvGraphicFramePr>
        <p:xfrm>
          <a:off x="1231731" y="4363524"/>
          <a:ext cx="6094803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2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3626216856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602952217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1282604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2164647862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401111601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487990113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4234635180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788673698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06F88A73-E67F-4BCB-B9A9-5420ED6DC6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2189270"/>
              </p:ext>
            </p:extLst>
          </p:nvPr>
        </p:nvGraphicFramePr>
        <p:xfrm>
          <a:off x="1231731" y="4759764"/>
          <a:ext cx="60947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48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371256410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294201127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4237769097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10090253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11692840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259880339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3281624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78785860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934107251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9DDDA593-E9DF-44AE-A60E-16675FCBB8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397389"/>
              </p:ext>
            </p:extLst>
          </p:nvPr>
        </p:nvGraphicFramePr>
        <p:xfrm>
          <a:off x="1231731" y="5156413"/>
          <a:ext cx="6094795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072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65254426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64775672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150534916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028725242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1469735883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309294747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81668218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20957451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974455799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4012164146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EF440F67-3348-49DC-B4B2-37A684017B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779645"/>
              </p:ext>
            </p:extLst>
          </p:nvPr>
        </p:nvGraphicFramePr>
        <p:xfrm>
          <a:off x="1231731" y="5553710"/>
          <a:ext cx="60948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9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70587758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36414209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20757642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617306890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83330814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917414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70471335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674680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59451232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096107252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269472555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ED85E22F-3FB7-47CA-ACBA-5F69F0D4798A}"/>
                  </a:ext>
                </a:extLst>
              </p:cNvPr>
              <p:cNvSpPr/>
              <p:nvPr/>
            </p:nvSpPr>
            <p:spPr>
              <a:xfrm>
                <a:off x="2465932" y="1545394"/>
                <a:ext cx="335348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0" name="Rectangle 49">
                <a:extLst>
                  <a:ext uri="{FF2B5EF4-FFF2-40B4-BE49-F238E27FC236}">
                    <a16:creationId xmlns:a16="http://schemas.microsoft.com/office/drawing/2014/main" id="{ED85E22F-3FB7-47CA-ACBA-5F69F0D4798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5932" y="1545394"/>
                <a:ext cx="335348" cy="476349"/>
              </a:xfrm>
              <a:prstGeom prst="rect">
                <a:avLst/>
              </a:prstGeom>
              <a:blipFill>
                <a:blip r:embed="rId26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4674EFD3-54D8-487E-B937-F5C29016A0FA}"/>
                  </a:ext>
                </a:extLst>
              </p:cNvPr>
              <p:cNvSpPr/>
              <p:nvPr/>
            </p:nvSpPr>
            <p:spPr>
              <a:xfrm>
                <a:off x="2042240" y="1933499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3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4674EFD3-54D8-487E-B937-F5C29016A0F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2240" y="1933499"/>
                <a:ext cx="335348" cy="478208"/>
              </a:xfrm>
              <a:prstGeom prst="rect">
                <a:avLst/>
              </a:prstGeom>
              <a:blipFill>
                <a:blip r:embed="rId27"/>
                <a:stretch>
                  <a:fillRect b="-6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C2569269-6E49-4C35-BAAA-B7DF639C86C6}"/>
                  </a:ext>
                </a:extLst>
              </p:cNvPr>
              <p:cNvSpPr/>
              <p:nvPr/>
            </p:nvSpPr>
            <p:spPr>
              <a:xfrm>
                <a:off x="1839846" y="2324456"/>
                <a:ext cx="335348" cy="4769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4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C2569269-6E49-4C35-BAAA-B7DF639C86C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9846" y="2324456"/>
                <a:ext cx="335348" cy="476990"/>
              </a:xfrm>
              <a:prstGeom prst="rect">
                <a:avLst/>
              </a:prstGeom>
              <a:blipFill>
                <a:blip r:embed="rId28"/>
                <a:stretch>
                  <a:fillRect b="-37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4F746A4D-35AF-4A3E-BF65-6A8804A8E13F}"/>
                  </a:ext>
                </a:extLst>
              </p:cNvPr>
              <p:cNvSpPr/>
              <p:nvPr/>
            </p:nvSpPr>
            <p:spPr>
              <a:xfrm>
                <a:off x="1683144" y="2727551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5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4F746A4D-35AF-4A3E-BF65-6A8804A8E13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3144" y="2727551"/>
                <a:ext cx="335348" cy="478272"/>
              </a:xfrm>
              <a:prstGeom prst="rect">
                <a:avLst/>
              </a:prstGeom>
              <a:blipFill>
                <a:blip r:embed="rId29"/>
                <a:stretch>
                  <a:fillRect b="-50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8CC02D3-0101-4608-BBE1-6F266EB8992E}"/>
                  </a:ext>
                </a:extLst>
              </p:cNvPr>
              <p:cNvSpPr/>
              <p:nvPr/>
            </p:nvSpPr>
            <p:spPr>
              <a:xfrm>
                <a:off x="1593772" y="3124500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6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C8CC02D3-0101-4608-BBE1-6F266EB899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3772" y="3124500"/>
                <a:ext cx="335348" cy="478272"/>
              </a:xfrm>
              <a:prstGeom prst="rect">
                <a:avLst/>
              </a:prstGeom>
              <a:blipFill>
                <a:blip r:embed="rId30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A704E352-FF73-4062-BA7F-448EE1E8055D}"/>
                  </a:ext>
                </a:extLst>
              </p:cNvPr>
              <p:cNvSpPr/>
              <p:nvPr/>
            </p:nvSpPr>
            <p:spPr>
              <a:xfrm>
                <a:off x="1523912" y="3519979"/>
                <a:ext cx="335348" cy="4769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7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A704E352-FF73-4062-BA7F-448EE1E805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3912" y="3519979"/>
                <a:ext cx="335348" cy="476925"/>
              </a:xfrm>
              <a:prstGeom prst="rect">
                <a:avLst/>
              </a:prstGeom>
              <a:blipFill>
                <a:blip r:embed="rId31"/>
                <a:stretch>
                  <a:fillRect b="-37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D0E28321-7395-4616-A4EB-41CC0FBD40CA}"/>
                  </a:ext>
                </a:extLst>
              </p:cNvPr>
              <p:cNvSpPr/>
              <p:nvPr/>
            </p:nvSpPr>
            <p:spPr>
              <a:xfrm>
                <a:off x="1475544" y="3924657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8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D0E28321-7395-4616-A4EB-41CC0FBD40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544" y="3924657"/>
                <a:ext cx="335348" cy="478208"/>
              </a:xfrm>
              <a:prstGeom prst="rect">
                <a:avLst/>
              </a:prstGeom>
              <a:blipFill>
                <a:blip r:embed="rId32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E2CE3EE7-18F9-40F9-AB45-78214A5136B8}"/>
                  </a:ext>
                </a:extLst>
              </p:cNvPr>
              <p:cNvSpPr/>
              <p:nvPr/>
            </p:nvSpPr>
            <p:spPr>
              <a:xfrm>
                <a:off x="1450170" y="4312762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9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E2CE3EE7-18F9-40F9-AB45-78214A5136B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170" y="4312762"/>
                <a:ext cx="335348" cy="478208"/>
              </a:xfrm>
              <a:prstGeom prst="rect">
                <a:avLst/>
              </a:prstGeom>
              <a:blipFill>
                <a:blip r:embed="rId33"/>
                <a:stretch>
                  <a:fillRect b="-6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5E3E98D0-3747-47DC-A30A-F62C0CD29DED}"/>
                  </a:ext>
                </a:extLst>
              </p:cNvPr>
              <p:cNvSpPr/>
              <p:nvPr/>
            </p:nvSpPr>
            <p:spPr>
              <a:xfrm>
                <a:off x="1323860" y="4714392"/>
                <a:ext cx="439544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10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5E3E98D0-3747-47DC-A30A-F62C0CD29D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3860" y="4714392"/>
                <a:ext cx="439544" cy="478208"/>
              </a:xfrm>
              <a:prstGeom prst="rect">
                <a:avLst/>
              </a:prstGeom>
              <a:blipFill>
                <a:blip r:embed="rId34"/>
                <a:stretch>
                  <a:fillRect b="-6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058C1B6-D1A3-42B9-A9F0-07F4AACB9BD6}"/>
                  </a:ext>
                </a:extLst>
              </p:cNvPr>
              <p:cNvSpPr/>
              <p:nvPr/>
            </p:nvSpPr>
            <p:spPr>
              <a:xfrm>
                <a:off x="1292262" y="5102497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11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C058C1B6-D1A3-42B9-A9F0-07F4AACB9BD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2262" y="5102497"/>
                <a:ext cx="439544" cy="476349"/>
              </a:xfrm>
              <a:prstGeom prst="rect">
                <a:avLst/>
              </a:prstGeom>
              <a:blipFill>
                <a:blip r:embed="rId3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3D65E832-C39B-4063-9363-427780956932}"/>
                  </a:ext>
                </a:extLst>
              </p:cNvPr>
              <p:cNvSpPr/>
              <p:nvPr/>
            </p:nvSpPr>
            <p:spPr>
              <a:xfrm>
                <a:off x="1274698" y="5502550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3D65E832-C39B-4063-9363-42778095693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4698" y="5502550"/>
                <a:ext cx="439544" cy="476349"/>
              </a:xfrm>
              <a:prstGeom prst="rect">
                <a:avLst/>
              </a:prstGeom>
              <a:blipFill>
                <a:blip r:embed="rId36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Rectangle 60">
            <a:extLst>
              <a:ext uri="{FF2B5EF4-FFF2-40B4-BE49-F238E27FC236}">
                <a16:creationId xmlns:a16="http://schemas.microsoft.com/office/drawing/2014/main" id="{C33F4EDA-53F3-4DDA-8ED2-58DF3B395812}"/>
              </a:ext>
            </a:extLst>
          </p:cNvPr>
          <p:cNvSpPr/>
          <p:nvPr/>
        </p:nvSpPr>
        <p:spPr>
          <a:xfrm>
            <a:off x="4152972" y="1110352"/>
            <a:ext cx="495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1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392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5" grpId="0"/>
      <p:bldP spid="6" grpId="0"/>
      <p:bldP spid="41" grpId="0"/>
      <p:bldP spid="3" grpId="0"/>
      <p:bldP spid="4" grpId="0"/>
      <p:bldP spid="33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8F41968-0FD5-458F-8900-DF1B161B39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309819"/>
              </p:ext>
            </p:extLst>
          </p:nvPr>
        </p:nvGraphicFramePr>
        <p:xfrm>
          <a:off x="1235577" y="1189460"/>
          <a:ext cx="6096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290727933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62664115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224445435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153477572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82206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23906680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251898308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08285151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79919217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360180626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65957162"/>
                    </a:ext>
                  </a:extLst>
                </a:gridCol>
              </a:tblGrid>
              <a:tr h="393472">
                <a:tc gridSpan="1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  <a:tr h="393472"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722373"/>
                  </a:ext>
                </a:extLst>
              </a:tr>
              <a:tr h="393472"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5362637"/>
                  </a:ext>
                </a:extLst>
              </a:tr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745423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963684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0397C2F-7BC9-4193-95D8-C497895071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23928"/>
              </p:ext>
            </p:extLst>
          </p:nvPr>
        </p:nvGraphicFramePr>
        <p:xfrm>
          <a:off x="1235577" y="3566141"/>
          <a:ext cx="6095458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86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2899191285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2742170585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574303083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885480851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3415297815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3138944883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2788902596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918414577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2271432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351310296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3590207600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635441637"/>
                    </a:ext>
                  </a:extLst>
                </a:gridCol>
                <a:gridCol w="759860">
                  <a:extLst>
                    <a:ext uri="{9D8B030D-6E8A-4147-A177-3AD203B41FA5}">
                      <a16:colId xmlns:a16="http://schemas.microsoft.com/office/drawing/2014/main" val="3175060652"/>
                    </a:ext>
                  </a:extLst>
                </a:gridCol>
              </a:tblGrid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7796221-8BD8-4D0C-B951-8117A467FB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937201"/>
              </p:ext>
            </p:extLst>
          </p:nvPr>
        </p:nvGraphicFramePr>
        <p:xfrm>
          <a:off x="1235577" y="4358621"/>
          <a:ext cx="6094803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2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3626216856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602952217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1282604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2164647862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401111601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487990113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4234635180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788673698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7AE790C7-1518-4272-B65C-15E9D0497D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35797"/>
              </p:ext>
            </p:extLst>
          </p:nvPr>
        </p:nvGraphicFramePr>
        <p:xfrm>
          <a:off x="1235577" y="4754861"/>
          <a:ext cx="60947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48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371256410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294201127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4237769097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10090253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11692840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259880339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3281624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78785860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934107251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AE073701-F931-4F3B-9B08-CFD3BFEBA2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179639"/>
              </p:ext>
            </p:extLst>
          </p:nvPr>
        </p:nvGraphicFramePr>
        <p:xfrm>
          <a:off x="1235577" y="5151510"/>
          <a:ext cx="6094795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072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65254426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64775672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150534916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028725242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1469735883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309294747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81668218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20957451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974455799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4012164146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4C13CD9C-1E14-418F-9D76-CC94C8AC1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0408103"/>
              </p:ext>
            </p:extLst>
          </p:nvPr>
        </p:nvGraphicFramePr>
        <p:xfrm>
          <a:off x="1235577" y="5548807"/>
          <a:ext cx="60948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9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70587758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36414209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20757642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617306890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83330814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917414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70471335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674680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59451232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096107252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269472555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61217F4-6B91-43ED-BD6D-943CC97555EB}"/>
                  </a:ext>
                </a:extLst>
              </p:cNvPr>
              <p:cNvSpPr/>
              <p:nvPr/>
            </p:nvSpPr>
            <p:spPr>
              <a:xfrm>
                <a:off x="2469778" y="1540491"/>
                <a:ext cx="335348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61217F4-6B91-43ED-BD6D-943CC97555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9778" y="1540491"/>
                <a:ext cx="335348" cy="476349"/>
              </a:xfrm>
              <a:prstGeom prst="rect">
                <a:avLst/>
              </a:prstGeom>
              <a:blipFill>
                <a:blip r:embed="rId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398204C-D6BD-40B2-876F-AE73185683C4}"/>
                  </a:ext>
                </a:extLst>
              </p:cNvPr>
              <p:cNvSpPr/>
              <p:nvPr/>
            </p:nvSpPr>
            <p:spPr>
              <a:xfrm>
                <a:off x="2046086" y="1928596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3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398204C-D6BD-40B2-876F-AE73185683C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6086" y="1928596"/>
                <a:ext cx="335348" cy="478208"/>
              </a:xfrm>
              <a:prstGeom prst="rect">
                <a:avLst/>
              </a:prstGeom>
              <a:blipFill>
                <a:blip r:embed="rId6"/>
                <a:stretch>
                  <a:fillRect b="-6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4015D90-BF1A-4AE6-B7A5-71D877FC4C31}"/>
                  </a:ext>
                </a:extLst>
              </p:cNvPr>
              <p:cNvSpPr/>
              <p:nvPr/>
            </p:nvSpPr>
            <p:spPr>
              <a:xfrm>
                <a:off x="1843692" y="2319553"/>
                <a:ext cx="335348" cy="4769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4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4015D90-BF1A-4AE6-B7A5-71D877FC4C3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692" y="2319553"/>
                <a:ext cx="335348" cy="476990"/>
              </a:xfrm>
              <a:prstGeom prst="rect">
                <a:avLst/>
              </a:prstGeom>
              <a:blipFill>
                <a:blip r:embed="rId7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9CE7A38-DECD-4F32-A48E-F1915E79CB74}"/>
                  </a:ext>
                </a:extLst>
              </p:cNvPr>
              <p:cNvSpPr/>
              <p:nvPr/>
            </p:nvSpPr>
            <p:spPr>
              <a:xfrm>
                <a:off x="1686990" y="2722648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5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9CE7A38-DECD-4F32-A48E-F1915E79CB7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6990" y="2722648"/>
                <a:ext cx="335348" cy="478272"/>
              </a:xfrm>
              <a:prstGeom prst="rect">
                <a:avLst/>
              </a:prstGeom>
              <a:blipFill>
                <a:blip r:embed="rId8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D5AB766-FCD0-488C-B5AB-0E80EC5FBB88}"/>
                  </a:ext>
                </a:extLst>
              </p:cNvPr>
              <p:cNvSpPr/>
              <p:nvPr/>
            </p:nvSpPr>
            <p:spPr>
              <a:xfrm>
                <a:off x="1597618" y="3119597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6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D5AB766-FCD0-488C-B5AB-0E80EC5FBB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7618" y="3119597"/>
                <a:ext cx="335348" cy="478272"/>
              </a:xfrm>
              <a:prstGeom prst="rect">
                <a:avLst/>
              </a:prstGeom>
              <a:blipFill>
                <a:blip r:embed="rId9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7155049-4589-4B3E-8672-82F31043A050}"/>
                  </a:ext>
                </a:extLst>
              </p:cNvPr>
              <p:cNvSpPr/>
              <p:nvPr/>
            </p:nvSpPr>
            <p:spPr>
              <a:xfrm>
                <a:off x="1527758" y="3515076"/>
                <a:ext cx="335348" cy="4769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7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7155049-4589-4B3E-8672-82F31043A05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7758" y="3515076"/>
                <a:ext cx="335348" cy="476925"/>
              </a:xfrm>
              <a:prstGeom prst="rect">
                <a:avLst/>
              </a:prstGeom>
              <a:blipFill>
                <a:blip r:embed="rId10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A451088D-3994-4501-827A-F44F8AA3E19F}"/>
                  </a:ext>
                </a:extLst>
              </p:cNvPr>
              <p:cNvSpPr/>
              <p:nvPr/>
            </p:nvSpPr>
            <p:spPr>
              <a:xfrm>
                <a:off x="1479390" y="3919754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8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A451088D-3994-4501-827A-F44F8AA3E1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9390" y="3919754"/>
                <a:ext cx="335348" cy="478208"/>
              </a:xfrm>
              <a:prstGeom prst="rect">
                <a:avLst/>
              </a:prstGeom>
              <a:blipFill>
                <a:blip r:embed="rId11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9D8BB29-5F34-4287-92B5-1BA554E611F3}"/>
                  </a:ext>
                </a:extLst>
              </p:cNvPr>
              <p:cNvSpPr/>
              <p:nvPr/>
            </p:nvSpPr>
            <p:spPr>
              <a:xfrm>
                <a:off x="1454016" y="4307859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9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9D8BB29-5F34-4287-92B5-1BA554E611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016" y="4307859"/>
                <a:ext cx="335348" cy="478208"/>
              </a:xfrm>
              <a:prstGeom prst="rect">
                <a:avLst/>
              </a:prstGeom>
              <a:blipFill>
                <a:blip r:embed="rId12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C3A16F7-5E2C-4362-A309-1F94C62E622D}"/>
                  </a:ext>
                </a:extLst>
              </p:cNvPr>
              <p:cNvSpPr/>
              <p:nvPr/>
            </p:nvSpPr>
            <p:spPr>
              <a:xfrm>
                <a:off x="1327706" y="4709489"/>
                <a:ext cx="439544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10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C3A16F7-5E2C-4362-A309-1F94C62E62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7706" y="4709489"/>
                <a:ext cx="439544" cy="478208"/>
              </a:xfrm>
              <a:prstGeom prst="rect">
                <a:avLst/>
              </a:prstGeom>
              <a:blipFill>
                <a:blip r:embed="rId13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9DE5A9B-E0BE-48B0-BDB5-DE539D0184C3}"/>
                  </a:ext>
                </a:extLst>
              </p:cNvPr>
              <p:cNvSpPr/>
              <p:nvPr/>
            </p:nvSpPr>
            <p:spPr>
              <a:xfrm>
                <a:off x="1296108" y="5097594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11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9DE5A9B-E0BE-48B0-BDB5-DE539D0184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6108" y="5097594"/>
                <a:ext cx="439544" cy="476349"/>
              </a:xfrm>
              <a:prstGeom prst="rect">
                <a:avLst/>
              </a:prstGeom>
              <a:blipFill>
                <a:blip r:embed="rId14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B8DE63A-1AB4-4315-BBA1-938034D51CCB}"/>
                  </a:ext>
                </a:extLst>
              </p:cNvPr>
              <p:cNvSpPr/>
              <p:nvPr/>
            </p:nvSpPr>
            <p:spPr>
              <a:xfrm>
                <a:off x="1278544" y="5497647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B8DE63A-1AB4-4315-BBA1-938034D51C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544" y="5497647"/>
                <a:ext cx="439544" cy="476349"/>
              </a:xfrm>
              <a:prstGeom prst="rect">
                <a:avLst/>
              </a:prstGeom>
              <a:blipFill>
                <a:blip r:embed="rId1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>
            <a:extLst>
              <a:ext uri="{FF2B5EF4-FFF2-40B4-BE49-F238E27FC236}">
                <a16:creationId xmlns:a16="http://schemas.microsoft.com/office/drawing/2014/main" id="{5F71D959-2307-420D-9544-7288FB2AC944}"/>
              </a:ext>
            </a:extLst>
          </p:cNvPr>
          <p:cNvSpPr/>
          <p:nvPr/>
        </p:nvSpPr>
        <p:spPr>
          <a:xfrm>
            <a:off x="4156818" y="1105449"/>
            <a:ext cx="495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1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CAF3092-6F9F-45A0-8693-46B801E8E170}"/>
                  </a:ext>
                </a:extLst>
              </p:cNvPr>
              <p:cNvSpPr/>
              <p:nvPr/>
            </p:nvSpPr>
            <p:spPr>
              <a:xfrm>
                <a:off x="3789030" y="285769"/>
                <a:ext cx="1245854" cy="7675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CAF3092-6F9F-45A0-8693-46B801E8E17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9030" y="285769"/>
                <a:ext cx="1245854" cy="767582"/>
              </a:xfrm>
              <a:prstGeom prst="rect">
                <a:avLst/>
              </a:prstGeom>
              <a:blipFill>
                <a:blip r:embed="rId16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6D5D5F8-FFF5-4BE2-A1CD-4B1952C7497F}"/>
              </a:ext>
            </a:extLst>
          </p:cNvPr>
          <p:cNvSpPr/>
          <p:nvPr/>
        </p:nvSpPr>
        <p:spPr>
          <a:xfrm>
            <a:off x="4435606" y="242872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DF1A3E-B49D-43FD-BEC2-4949165F1007}"/>
              </a:ext>
            </a:extLst>
          </p:cNvPr>
          <p:cNvSpPr/>
          <p:nvPr/>
        </p:nvSpPr>
        <p:spPr>
          <a:xfrm>
            <a:off x="1235577" y="3169902"/>
            <a:ext cx="5077441" cy="394774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2A6AD63-C4C6-4966-93D4-361B3BE0096A}"/>
              </a:ext>
            </a:extLst>
          </p:cNvPr>
          <p:cNvSpPr/>
          <p:nvPr/>
        </p:nvSpPr>
        <p:spPr>
          <a:xfrm>
            <a:off x="1242426" y="5552642"/>
            <a:ext cx="5077441" cy="394774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CC02201-6EEE-4B64-9E2F-3E3AA641DE07}"/>
              </a:ext>
            </a:extLst>
          </p:cNvPr>
          <p:cNvCxnSpPr/>
          <p:nvPr/>
        </p:nvCxnSpPr>
        <p:spPr>
          <a:xfrm>
            <a:off x="6313018" y="3169902"/>
            <a:ext cx="0" cy="296288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72750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8F41968-0FD5-458F-8900-DF1B161B39C2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1189460"/>
          <a:ext cx="6096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290727933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62664115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224445435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153477572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82206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23906680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251898308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08285151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79919217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360180626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65957162"/>
                    </a:ext>
                  </a:extLst>
                </a:gridCol>
              </a:tblGrid>
              <a:tr h="393472">
                <a:tc gridSpan="1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  <a:tr h="393472"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722373"/>
                  </a:ext>
                </a:extLst>
              </a:tr>
              <a:tr h="393472"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5362637"/>
                  </a:ext>
                </a:extLst>
              </a:tr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745423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963684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0397C2F-7BC9-4193-95D8-C49789507140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3566141"/>
          <a:ext cx="6095458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86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2899191285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2742170585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574303083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885480851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3415297815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3138944883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2788902596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918414577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2271432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351310296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3590207600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635441637"/>
                    </a:ext>
                  </a:extLst>
                </a:gridCol>
                <a:gridCol w="759860">
                  <a:extLst>
                    <a:ext uri="{9D8B030D-6E8A-4147-A177-3AD203B41FA5}">
                      <a16:colId xmlns:a16="http://schemas.microsoft.com/office/drawing/2014/main" val="3175060652"/>
                    </a:ext>
                  </a:extLst>
                </a:gridCol>
              </a:tblGrid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7796221-8BD8-4D0C-B951-8117A467FB52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4358621"/>
          <a:ext cx="6094803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2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3626216856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602952217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1282604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2164647862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401111601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487990113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4234635180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788673698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7AE790C7-1518-4272-B65C-15E9D0497DF3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4754861"/>
          <a:ext cx="60947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48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371256410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294201127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4237769097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10090253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11692840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259880339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3281624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78785860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934107251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AE073701-F931-4F3B-9B08-CFD3BFEBA2E8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5151510"/>
          <a:ext cx="6094795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072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65254426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64775672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150534916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028725242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1469735883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309294747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81668218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20957451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974455799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4012164146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4C13CD9C-1E14-418F-9D76-CC94C8AC1D05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5548807"/>
          <a:ext cx="60948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9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70587758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36414209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20757642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617306890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83330814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917414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70471335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674680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59451232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096107252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269472555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61217F4-6B91-43ED-BD6D-943CC97555EB}"/>
                  </a:ext>
                </a:extLst>
              </p:cNvPr>
              <p:cNvSpPr/>
              <p:nvPr/>
            </p:nvSpPr>
            <p:spPr>
              <a:xfrm>
                <a:off x="2469778" y="1540491"/>
                <a:ext cx="335348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61217F4-6B91-43ED-BD6D-943CC97555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9778" y="1540491"/>
                <a:ext cx="335348" cy="476349"/>
              </a:xfrm>
              <a:prstGeom prst="rect">
                <a:avLst/>
              </a:prstGeom>
              <a:blipFill>
                <a:blip r:embed="rId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398204C-D6BD-40B2-876F-AE73185683C4}"/>
                  </a:ext>
                </a:extLst>
              </p:cNvPr>
              <p:cNvSpPr/>
              <p:nvPr/>
            </p:nvSpPr>
            <p:spPr>
              <a:xfrm>
                <a:off x="2046086" y="1928596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3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398204C-D6BD-40B2-876F-AE73185683C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6086" y="1928596"/>
                <a:ext cx="335348" cy="478208"/>
              </a:xfrm>
              <a:prstGeom prst="rect">
                <a:avLst/>
              </a:prstGeom>
              <a:blipFill>
                <a:blip r:embed="rId6"/>
                <a:stretch>
                  <a:fillRect b="-6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4015D90-BF1A-4AE6-B7A5-71D877FC4C31}"/>
                  </a:ext>
                </a:extLst>
              </p:cNvPr>
              <p:cNvSpPr/>
              <p:nvPr/>
            </p:nvSpPr>
            <p:spPr>
              <a:xfrm>
                <a:off x="1843692" y="2319553"/>
                <a:ext cx="335348" cy="4769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4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4015D90-BF1A-4AE6-B7A5-71D877FC4C3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692" y="2319553"/>
                <a:ext cx="335348" cy="476990"/>
              </a:xfrm>
              <a:prstGeom prst="rect">
                <a:avLst/>
              </a:prstGeom>
              <a:blipFill>
                <a:blip r:embed="rId7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9CE7A38-DECD-4F32-A48E-F1915E79CB74}"/>
                  </a:ext>
                </a:extLst>
              </p:cNvPr>
              <p:cNvSpPr/>
              <p:nvPr/>
            </p:nvSpPr>
            <p:spPr>
              <a:xfrm>
                <a:off x="1686990" y="2722648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5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9CE7A38-DECD-4F32-A48E-F1915E79CB7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6990" y="2722648"/>
                <a:ext cx="335348" cy="478272"/>
              </a:xfrm>
              <a:prstGeom prst="rect">
                <a:avLst/>
              </a:prstGeom>
              <a:blipFill>
                <a:blip r:embed="rId8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D5AB766-FCD0-488C-B5AB-0E80EC5FBB88}"/>
                  </a:ext>
                </a:extLst>
              </p:cNvPr>
              <p:cNvSpPr/>
              <p:nvPr/>
            </p:nvSpPr>
            <p:spPr>
              <a:xfrm>
                <a:off x="1597618" y="3119597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6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D5AB766-FCD0-488C-B5AB-0E80EC5FBB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7618" y="3119597"/>
                <a:ext cx="335348" cy="478272"/>
              </a:xfrm>
              <a:prstGeom prst="rect">
                <a:avLst/>
              </a:prstGeom>
              <a:blipFill>
                <a:blip r:embed="rId9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7155049-4589-4B3E-8672-82F31043A050}"/>
                  </a:ext>
                </a:extLst>
              </p:cNvPr>
              <p:cNvSpPr/>
              <p:nvPr/>
            </p:nvSpPr>
            <p:spPr>
              <a:xfrm>
                <a:off x="1527758" y="3515076"/>
                <a:ext cx="335348" cy="4769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7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7155049-4589-4B3E-8672-82F31043A05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7758" y="3515076"/>
                <a:ext cx="335348" cy="476925"/>
              </a:xfrm>
              <a:prstGeom prst="rect">
                <a:avLst/>
              </a:prstGeom>
              <a:blipFill>
                <a:blip r:embed="rId10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A451088D-3994-4501-827A-F44F8AA3E19F}"/>
                  </a:ext>
                </a:extLst>
              </p:cNvPr>
              <p:cNvSpPr/>
              <p:nvPr/>
            </p:nvSpPr>
            <p:spPr>
              <a:xfrm>
                <a:off x="1479390" y="3919754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8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A451088D-3994-4501-827A-F44F8AA3E1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9390" y="3919754"/>
                <a:ext cx="335348" cy="478208"/>
              </a:xfrm>
              <a:prstGeom prst="rect">
                <a:avLst/>
              </a:prstGeom>
              <a:blipFill>
                <a:blip r:embed="rId11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9D8BB29-5F34-4287-92B5-1BA554E611F3}"/>
                  </a:ext>
                </a:extLst>
              </p:cNvPr>
              <p:cNvSpPr/>
              <p:nvPr/>
            </p:nvSpPr>
            <p:spPr>
              <a:xfrm>
                <a:off x="1454016" y="4307859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9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9D8BB29-5F34-4287-92B5-1BA554E611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016" y="4307859"/>
                <a:ext cx="335348" cy="478208"/>
              </a:xfrm>
              <a:prstGeom prst="rect">
                <a:avLst/>
              </a:prstGeom>
              <a:blipFill>
                <a:blip r:embed="rId12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C3A16F7-5E2C-4362-A309-1F94C62E622D}"/>
                  </a:ext>
                </a:extLst>
              </p:cNvPr>
              <p:cNvSpPr/>
              <p:nvPr/>
            </p:nvSpPr>
            <p:spPr>
              <a:xfrm>
                <a:off x="1327706" y="4709489"/>
                <a:ext cx="439544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10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C3A16F7-5E2C-4362-A309-1F94C62E62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7706" y="4709489"/>
                <a:ext cx="439544" cy="478208"/>
              </a:xfrm>
              <a:prstGeom prst="rect">
                <a:avLst/>
              </a:prstGeom>
              <a:blipFill>
                <a:blip r:embed="rId13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9DE5A9B-E0BE-48B0-BDB5-DE539D0184C3}"/>
                  </a:ext>
                </a:extLst>
              </p:cNvPr>
              <p:cNvSpPr/>
              <p:nvPr/>
            </p:nvSpPr>
            <p:spPr>
              <a:xfrm>
                <a:off x="1296108" y="5097594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11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9DE5A9B-E0BE-48B0-BDB5-DE539D0184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6108" y="5097594"/>
                <a:ext cx="439544" cy="476349"/>
              </a:xfrm>
              <a:prstGeom prst="rect">
                <a:avLst/>
              </a:prstGeom>
              <a:blipFill>
                <a:blip r:embed="rId14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B8DE63A-1AB4-4315-BBA1-938034D51CCB}"/>
                  </a:ext>
                </a:extLst>
              </p:cNvPr>
              <p:cNvSpPr/>
              <p:nvPr/>
            </p:nvSpPr>
            <p:spPr>
              <a:xfrm>
                <a:off x="1278544" y="5497647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B8DE63A-1AB4-4315-BBA1-938034D51C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544" y="5497647"/>
                <a:ext cx="439544" cy="476349"/>
              </a:xfrm>
              <a:prstGeom prst="rect">
                <a:avLst/>
              </a:prstGeom>
              <a:blipFill>
                <a:blip r:embed="rId1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>
            <a:extLst>
              <a:ext uri="{FF2B5EF4-FFF2-40B4-BE49-F238E27FC236}">
                <a16:creationId xmlns:a16="http://schemas.microsoft.com/office/drawing/2014/main" id="{5F71D959-2307-420D-9544-7288FB2AC944}"/>
              </a:ext>
            </a:extLst>
          </p:cNvPr>
          <p:cNvSpPr/>
          <p:nvPr/>
        </p:nvSpPr>
        <p:spPr>
          <a:xfrm>
            <a:off x="4156818" y="1105449"/>
            <a:ext cx="495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1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DF1A3E-B49D-43FD-BEC2-4949165F1007}"/>
              </a:ext>
            </a:extLst>
          </p:cNvPr>
          <p:cNvSpPr/>
          <p:nvPr/>
        </p:nvSpPr>
        <p:spPr>
          <a:xfrm>
            <a:off x="1235578" y="2775648"/>
            <a:ext cx="2422022" cy="394774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2A6AD63-C4C6-4966-93D4-361B3BE0096A}"/>
              </a:ext>
            </a:extLst>
          </p:cNvPr>
          <p:cNvSpPr/>
          <p:nvPr/>
        </p:nvSpPr>
        <p:spPr>
          <a:xfrm>
            <a:off x="1242427" y="4762638"/>
            <a:ext cx="2421814" cy="394774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CC02201-6EEE-4B64-9E2F-3E3AA641DE07}"/>
              </a:ext>
            </a:extLst>
          </p:cNvPr>
          <p:cNvCxnSpPr>
            <a:cxnSpLocks/>
          </p:cNvCxnSpPr>
          <p:nvPr/>
        </p:nvCxnSpPr>
        <p:spPr>
          <a:xfrm flipH="1">
            <a:off x="3657600" y="2775648"/>
            <a:ext cx="6640" cy="3292191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>
            <a:extLst>
              <a:ext uri="{FF2B5EF4-FFF2-40B4-BE49-F238E27FC236}">
                <a16:creationId xmlns:a16="http://schemas.microsoft.com/office/drawing/2014/main" id="{D8A175D5-2347-4763-BFA9-98A911D43A03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66854" y="92240"/>
            <a:ext cx="747045" cy="74704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1D3E0F5D-0572-493B-886D-5EDF95FCE07A}"/>
              </a:ext>
            </a:extLst>
          </p:cNvPr>
          <p:cNvSpPr txBox="1"/>
          <p:nvPr/>
        </p:nvSpPr>
        <p:spPr>
          <a:xfrm>
            <a:off x="6642323" y="73737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FE40C24-88F1-4403-AC94-C0A06E486CDF}"/>
                  </a:ext>
                </a:extLst>
              </p:cNvPr>
              <p:cNvSpPr/>
              <p:nvPr/>
            </p:nvSpPr>
            <p:spPr>
              <a:xfrm>
                <a:off x="1135580" y="304574"/>
                <a:ext cx="1245854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EFE40C24-88F1-4403-AC94-C0A06E486CD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580" y="304574"/>
                <a:ext cx="1245854" cy="769378"/>
              </a:xfrm>
              <a:prstGeom prst="rect">
                <a:avLst/>
              </a:prstGeom>
              <a:blipFill>
                <a:blip r:embed="rId1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C955429E-8FF6-41EE-B4A8-226B220BB31A}"/>
                  </a:ext>
                </a:extLst>
              </p:cNvPr>
              <p:cNvSpPr/>
              <p:nvPr/>
            </p:nvSpPr>
            <p:spPr>
              <a:xfrm>
                <a:off x="2651012" y="304574"/>
                <a:ext cx="106311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62" name="Rectangle 61">
                <a:extLst>
                  <a:ext uri="{FF2B5EF4-FFF2-40B4-BE49-F238E27FC236}">
                    <a16:creationId xmlns:a16="http://schemas.microsoft.com/office/drawing/2014/main" id="{C955429E-8FF6-41EE-B4A8-226B220BB31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012" y="304574"/>
                <a:ext cx="1063112" cy="769378"/>
              </a:xfrm>
              <a:prstGeom prst="rect">
                <a:avLst/>
              </a:prstGeom>
              <a:blipFill>
                <a:blip r:embed="rId18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A09CE7A8-4623-4033-AF28-12FE15BF042A}"/>
              </a:ext>
            </a:extLst>
          </p:cNvPr>
          <p:cNvSpPr/>
          <p:nvPr/>
        </p:nvSpPr>
        <p:spPr>
          <a:xfrm>
            <a:off x="3312647" y="272795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30CC4625-6137-4B74-9628-37DE47C32AE4}"/>
                  </a:ext>
                </a:extLst>
              </p:cNvPr>
              <p:cNvSpPr/>
              <p:nvPr/>
            </p:nvSpPr>
            <p:spPr>
              <a:xfrm>
                <a:off x="5339048" y="304574"/>
                <a:ext cx="1245854" cy="7675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30CC4625-6137-4B74-9628-37DE47C32A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048" y="304574"/>
                <a:ext cx="1245854" cy="767582"/>
              </a:xfrm>
              <a:prstGeom prst="rect">
                <a:avLst/>
              </a:prstGeom>
              <a:blipFill>
                <a:blip r:embed="rId19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BA39EE80-796F-47D0-9C8A-B1D059A1035B}"/>
              </a:ext>
            </a:extLst>
          </p:cNvPr>
          <p:cNvSpPr/>
          <p:nvPr/>
        </p:nvSpPr>
        <p:spPr>
          <a:xfrm>
            <a:off x="6001743" y="281786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47D86B25-CEF8-47A2-9592-982C3E8C7C5F}"/>
              </a:ext>
            </a:extLst>
          </p:cNvPr>
          <p:cNvSpPr/>
          <p:nvPr/>
        </p:nvSpPr>
        <p:spPr>
          <a:xfrm>
            <a:off x="1796756" y="278124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5989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4" grpId="0" animBg="1"/>
      <p:bldP spid="50" grpId="0"/>
      <p:bldP spid="50" grpId="1"/>
      <p:bldP spid="6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8F41968-0FD5-458F-8900-DF1B161B39C2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1189460"/>
          <a:ext cx="6096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290727933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62664115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224445435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153477572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82206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23906680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251898308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08285151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79919217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360180626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65957162"/>
                    </a:ext>
                  </a:extLst>
                </a:gridCol>
              </a:tblGrid>
              <a:tr h="393472">
                <a:tc gridSpan="1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  <a:tr h="393472"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722373"/>
                  </a:ext>
                </a:extLst>
              </a:tr>
              <a:tr h="393472"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5362637"/>
                  </a:ext>
                </a:extLst>
              </a:tr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745423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963684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0397C2F-7BC9-4193-95D8-C49789507140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3566141"/>
          <a:ext cx="6095458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86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2899191285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2742170585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574303083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885480851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3415297815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3138944883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2788902596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918414577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2271432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351310296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3590207600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635441637"/>
                    </a:ext>
                  </a:extLst>
                </a:gridCol>
                <a:gridCol w="759860">
                  <a:extLst>
                    <a:ext uri="{9D8B030D-6E8A-4147-A177-3AD203B41FA5}">
                      <a16:colId xmlns:a16="http://schemas.microsoft.com/office/drawing/2014/main" val="3175060652"/>
                    </a:ext>
                  </a:extLst>
                </a:gridCol>
              </a:tblGrid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7796221-8BD8-4D0C-B951-8117A467FB52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4358621"/>
          <a:ext cx="6094803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2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3626216856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602952217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1282604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2164647862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401111601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487990113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4234635180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788673698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7AE790C7-1518-4272-B65C-15E9D0497DF3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4754861"/>
          <a:ext cx="60947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48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371256410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294201127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4237769097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10090253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11692840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259880339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3281624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78785860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934107251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AE073701-F931-4F3B-9B08-CFD3BFEBA2E8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5151510"/>
          <a:ext cx="6094795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072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65254426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64775672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150534916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028725242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1469735883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309294747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81668218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20957451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974455799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4012164146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4C13CD9C-1E14-418F-9D76-CC94C8AC1D05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5548807"/>
          <a:ext cx="60948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9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70587758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36414209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20757642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617306890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83330814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917414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70471335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674680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59451232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096107252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269472555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61217F4-6B91-43ED-BD6D-943CC97555EB}"/>
                  </a:ext>
                </a:extLst>
              </p:cNvPr>
              <p:cNvSpPr/>
              <p:nvPr/>
            </p:nvSpPr>
            <p:spPr>
              <a:xfrm>
                <a:off x="2469778" y="1540491"/>
                <a:ext cx="335348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61217F4-6B91-43ED-BD6D-943CC97555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9778" y="1540491"/>
                <a:ext cx="335348" cy="476349"/>
              </a:xfrm>
              <a:prstGeom prst="rect">
                <a:avLst/>
              </a:prstGeom>
              <a:blipFill>
                <a:blip r:embed="rId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398204C-D6BD-40B2-876F-AE73185683C4}"/>
                  </a:ext>
                </a:extLst>
              </p:cNvPr>
              <p:cNvSpPr/>
              <p:nvPr/>
            </p:nvSpPr>
            <p:spPr>
              <a:xfrm>
                <a:off x="2046086" y="1928596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3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398204C-D6BD-40B2-876F-AE73185683C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6086" y="1928596"/>
                <a:ext cx="335348" cy="478208"/>
              </a:xfrm>
              <a:prstGeom prst="rect">
                <a:avLst/>
              </a:prstGeom>
              <a:blipFill>
                <a:blip r:embed="rId6"/>
                <a:stretch>
                  <a:fillRect b="-6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4015D90-BF1A-4AE6-B7A5-71D877FC4C31}"/>
                  </a:ext>
                </a:extLst>
              </p:cNvPr>
              <p:cNvSpPr/>
              <p:nvPr/>
            </p:nvSpPr>
            <p:spPr>
              <a:xfrm>
                <a:off x="1843692" y="2319553"/>
                <a:ext cx="335348" cy="4769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4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4015D90-BF1A-4AE6-B7A5-71D877FC4C3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692" y="2319553"/>
                <a:ext cx="335348" cy="476990"/>
              </a:xfrm>
              <a:prstGeom prst="rect">
                <a:avLst/>
              </a:prstGeom>
              <a:blipFill>
                <a:blip r:embed="rId7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9CE7A38-DECD-4F32-A48E-F1915E79CB74}"/>
                  </a:ext>
                </a:extLst>
              </p:cNvPr>
              <p:cNvSpPr/>
              <p:nvPr/>
            </p:nvSpPr>
            <p:spPr>
              <a:xfrm>
                <a:off x="1686990" y="2722648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5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9CE7A38-DECD-4F32-A48E-F1915E79CB7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6990" y="2722648"/>
                <a:ext cx="335348" cy="478272"/>
              </a:xfrm>
              <a:prstGeom prst="rect">
                <a:avLst/>
              </a:prstGeom>
              <a:blipFill>
                <a:blip r:embed="rId8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D5AB766-FCD0-488C-B5AB-0E80EC5FBB88}"/>
                  </a:ext>
                </a:extLst>
              </p:cNvPr>
              <p:cNvSpPr/>
              <p:nvPr/>
            </p:nvSpPr>
            <p:spPr>
              <a:xfrm>
                <a:off x="1597618" y="3119597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6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D5AB766-FCD0-488C-B5AB-0E80EC5FBB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7618" y="3119597"/>
                <a:ext cx="335348" cy="478272"/>
              </a:xfrm>
              <a:prstGeom prst="rect">
                <a:avLst/>
              </a:prstGeom>
              <a:blipFill>
                <a:blip r:embed="rId9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7155049-4589-4B3E-8672-82F31043A050}"/>
                  </a:ext>
                </a:extLst>
              </p:cNvPr>
              <p:cNvSpPr/>
              <p:nvPr/>
            </p:nvSpPr>
            <p:spPr>
              <a:xfrm>
                <a:off x="1527758" y="3515076"/>
                <a:ext cx="335348" cy="4769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7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7155049-4589-4B3E-8672-82F31043A05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7758" y="3515076"/>
                <a:ext cx="335348" cy="476925"/>
              </a:xfrm>
              <a:prstGeom prst="rect">
                <a:avLst/>
              </a:prstGeom>
              <a:blipFill>
                <a:blip r:embed="rId10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A451088D-3994-4501-827A-F44F8AA3E19F}"/>
                  </a:ext>
                </a:extLst>
              </p:cNvPr>
              <p:cNvSpPr/>
              <p:nvPr/>
            </p:nvSpPr>
            <p:spPr>
              <a:xfrm>
                <a:off x="1479390" y="3919754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8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A451088D-3994-4501-827A-F44F8AA3E1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9390" y="3919754"/>
                <a:ext cx="335348" cy="478208"/>
              </a:xfrm>
              <a:prstGeom prst="rect">
                <a:avLst/>
              </a:prstGeom>
              <a:blipFill>
                <a:blip r:embed="rId11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9D8BB29-5F34-4287-92B5-1BA554E611F3}"/>
                  </a:ext>
                </a:extLst>
              </p:cNvPr>
              <p:cNvSpPr/>
              <p:nvPr/>
            </p:nvSpPr>
            <p:spPr>
              <a:xfrm>
                <a:off x="1454016" y="4307859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9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9D8BB29-5F34-4287-92B5-1BA554E611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016" y="4307859"/>
                <a:ext cx="335348" cy="478208"/>
              </a:xfrm>
              <a:prstGeom prst="rect">
                <a:avLst/>
              </a:prstGeom>
              <a:blipFill>
                <a:blip r:embed="rId12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C3A16F7-5E2C-4362-A309-1F94C62E622D}"/>
                  </a:ext>
                </a:extLst>
              </p:cNvPr>
              <p:cNvSpPr/>
              <p:nvPr/>
            </p:nvSpPr>
            <p:spPr>
              <a:xfrm>
                <a:off x="1327706" y="4709489"/>
                <a:ext cx="439544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10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C3A16F7-5E2C-4362-A309-1F94C62E62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7706" y="4709489"/>
                <a:ext cx="439544" cy="478208"/>
              </a:xfrm>
              <a:prstGeom prst="rect">
                <a:avLst/>
              </a:prstGeom>
              <a:blipFill>
                <a:blip r:embed="rId13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9DE5A9B-E0BE-48B0-BDB5-DE539D0184C3}"/>
                  </a:ext>
                </a:extLst>
              </p:cNvPr>
              <p:cNvSpPr/>
              <p:nvPr/>
            </p:nvSpPr>
            <p:spPr>
              <a:xfrm>
                <a:off x="1296108" y="5097594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11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9DE5A9B-E0BE-48B0-BDB5-DE539D0184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6108" y="5097594"/>
                <a:ext cx="439544" cy="476349"/>
              </a:xfrm>
              <a:prstGeom prst="rect">
                <a:avLst/>
              </a:prstGeom>
              <a:blipFill>
                <a:blip r:embed="rId14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B8DE63A-1AB4-4315-BBA1-938034D51CCB}"/>
                  </a:ext>
                </a:extLst>
              </p:cNvPr>
              <p:cNvSpPr/>
              <p:nvPr/>
            </p:nvSpPr>
            <p:spPr>
              <a:xfrm>
                <a:off x="1278544" y="5497647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B8DE63A-1AB4-4315-BBA1-938034D51C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544" y="5497647"/>
                <a:ext cx="439544" cy="476349"/>
              </a:xfrm>
              <a:prstGeom prst="rect">
                <a:avLst/>
              </a:prstGeom>
              <a:blipFill>
                <a:blip r:embed="rId1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>
            <a:extLst>
              <a:ext uri="{FF2B5EF4-FFF2-40B4-BE49-F238E27FC236}">
                <a16:creationId xmlns:a16="http://schemas.microsoft.com/office/drawing/2014/main" id="{5F71D959-2307-420D-9544-7288FB2AC944}"/>
              </a:ext>
            </a:extLst>
          </p:cNvPr>
          <p:cNvSpPr/>
          <p:nvPr/>
        </p:nvSpPr>
        <p:spPr>
          <a:xfrm>
            <a:off x="4156818" y="1105449"/>
            <a:ext cx="495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1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CAF3092-6F9F-45A0-8693-46B801E8E170}"/>
                  </a:ext>
                </a:extLst>
              </p:cNvPr>
              <p:cNvSpPr/>
              <p:nvPr/>
            </p:nvSpPr>
            <p:spPr>
              <a:xfrm>
                <a:off x="1135580" y="304574"/>
                <a:ext cx="1245854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CAF3092-6F9F-45A0-8693-46B801E8E17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580" y="304574"/>
                <a:ext cx="1245854" cy="769378"/>
              </a:xfrm>
              <a:prstGeom prst="rect">
                <a:avLst/>
              </a:prstGeom>
              <a:blipFill>
                <a:blip r:embed="rId16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DB82B577-372A-48C2-9378-AE118811D75E}"/>
                  </a:ext>
                </a:extLst>
              </p:cNvPr>
              <p:cNvSpPr/>
              <p:nvPr/>
            </p:nvSpPr>
            <p:spPr>
              <a:xfrm>
                <a:off x="2651012" y="304574"/>
                <a:ext cx="106311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DB82B577-372A-48C2-9378-AE118811D75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012" y="304574"/>
                <a:ext cx="1063112" cy="769378"/>
              </a:xfrm>
              <a:prstGeom prst="rect">
                <a:avLst/>
              </a:prstGeom>
              <a:blipFill>
                <a:blip r:embed="rId1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4A256C82-8DA4-449A-AC80-BB322D61B148}"/>
              </a:ext>
            </a:extLst>
          </p:cNvPr>
          <p:cNvSpPr/>
          <p:nvPr/>
        </p:nvSpPr>
        <p:spPr>
          <a:xfrm>
            <a:off x="3312647" y="272795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1AD53E72-4FC7-4FA7-B1FA-3F7708EF299E}"/>
                  </a:ext>
                </a:extLst>
              </p:cNvPr>
              <p:cNvSpPr/>
              <p:nvPr/>
            </p:nvSpPr>
            <p:spPr>
              <a:xfrm>
                <a:off x="5339048" y="304574"/>
                <a:ext cx="1245854" cy="7675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1AD53E72-4FC7-4FA7-B1FA-3F7708EF29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048" y="304574"/>
                <a:ext cx="1245854" cy="767582"/>
              </a:xfrm>
              <a:prstGeom prst="rect">
                <a:avLst/>
              </a:prstGeom>
              <a:blipFill>
                <a:blip r:embed="rId18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5D235BCB-8C90-4621-8A89-DDEB10FEE116}"/>
              </a:ext>
            </a:extLst>
          </p:cNvPr>
          <p:cNvSpPr/>
          <p:nvPr/>
        </p:nvSpPr>
        <p:spPr>
          <a:xfrm>
            <a:off x="6001743" y="281786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DBE55802-F679-4514-8002-A2A781037502}"/>
                  </a:ext>
                </a:extLst>
              </p:cNvPr>
              <p:cNvSpPr/>
              <p:nvPr/>
            </p:nvSpPr>
            <p:spPr>
              <a:xfrm>
                <a:off x="3588221" y="304574"/>
                <a:ext cx="798617" cy="7692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DBE55802-F679-4514-8002-A2A78103750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8221" y="304574"/>
                <a:ext cx="798617" cy="769250"/>
              </a:xfrm>
              <a:prstGeom prst="rect">
                <a:avLst/>
              </a:prstGeom>
              <a:blipFill>
                <a:blip r:embed="rId19"/>
                <a:stretch>
                  <a:fillRect l="-16031"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8450B1C-4035-412C-9AC2-E5C6F469E896}"/>
                  </a:ext>
                </a:extLst>
              </p:cNvPr>
              <p:cNvSpPr/>
              <p:nvPr/>
            </p:nvSpPr>
            <p:spPr>
              <a:xfrm>
                <a:off x="4204409" y="304574"/>
                <a:ext cx="981359" cy="7660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8450B1C-4035-412C-9AC2-E5C6F469E89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4409" y="304574"/>
                <a:ext cx="981359" cy="766044"/>
              </a:xfrm>
              <a:prstGeom prst="rect">
                <a:avLst/>
              </a:prstGeom>
              <a:blipFill>
                <a:blip r:embed="rId20"/>
                <a:stretch>
                  <a:fillRect l="-13043"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Rectangle 53">
            <a:extLst>
              <a:ext uri="{FF2B5EF4-FFF2-40B4-BE49-F238E27FC236}">
                <a16:creationId xmlns:a16="http://schemas.microsoft.com/office/drawing/2014/main" id="{C41BA5D8-870E-4EFF-B659-326F0DCC4A79}"/>
              </a:ext>
            </a:extLst>
          </p:cNvPr>
          <p:cNvSpPr/>
          <p:nvPr/>
        </p:nvSpPr>
        <p:spPr>
          <a:xfrm>
            <a:off x="1242427" y="1988487"/>
            <a:ext cx="4060656" cy="394774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7972E78-B818-4620-90BB-A2DB92D5FEFC}"/>
              </a:ext>
            </a:extLst>
          </p:cNvPr>
          <p:cNvSpPr/>
          <p:nvPr/>
        </p:nvSpPr>
        <p:spPr>
          <a:xfrm>
            <a:off x="1232127" y="3167003"/>
            <a:ext cx="4067297" cy="394774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A9527DC-66D1-424F-BA1C-C2085731BAD1}"/>
              </a:ext>
            </a:extLst>
          </p:cNvPr>
          <p:cNvSpPr/>
          <p:nvPr/>
        </p:nvSpPr>
        <p:spPr>
          <a:xfrm>
            <a:off x="1239106" y="4348124"/>
            <a:ext cx="4067297" cy="394774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3D1AAA0-1AEC-45EA-9F30-F8E289402948}"/>
              </a:ext>
            </a:extLst>
          </p:cNvPr>
          <p:cNvSpPr/>
          <p:nvPr/>
        </p:nvSpPr>
        <p:spPr>
          <a:xfrm>
            <a:off x="1227758" y="5556584"/>
            <a:ext cx="4067297" cy="394774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03DECCE-3E64-4AA7-8D6D-9F4441F5A7A8}"/>
              </a:ext>
            </a:extLst>
          </p:cNvPr>
          <p:cNvCxnSpPr>
            <a:cxnSpLocks/>
          </p:cNvCxnSpPr>
          <p:nvPr/>
        </p:nvCxnSpPr>
        <p:spPr>
          <a:xfrm>
            <a:off x="5309723" y="1988487"/>
            <a:ext cx="0" cy="157329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BD509A0-28BC-4590-BC62-B8C620D34155}"/>
              </a:ext>
            </a:extLst>
          </p:cNvPr>
          <p:cNvCxnSpPr>
            <a:cxnSpLocks/>
          </p:cNvCxnSpPr>
          <p:nvPr/>
        </p:nvCxnSpPr>
        <p:spPr>
          <a:xfrm>
            <a:off x="5309723" y="1988487"/>
            <a:ext cx="0" cy="276637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F30B068E-56CC-45AB-B588-0CEE0E42D9EF}"/>
              </a:ext>
            </a:extLst>
          </p:cNvPr>
          <p:cNvCxnSpPr>
            <a:cxnSpLocks/>
          </p:cNvCxnSpPr>
          <p:nvPr/>
        </p:nvCxnSpPr>
        <p:spPr>
          <a:xfrm>
            <a:off x="5309723" y="1988487"/>
            <a:ext cx="0" cy="4079352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9712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1" grpId="0"/>
      <p:bldP spid="52" grpId="0"/>
      <p:bldP spid="54" grpId="0" animBg="1"/>
      <p:bldP spid="55" grpId="0" animBg="1"/>
      <p:bldP spid="59" grpId="0" animBg="1"/>
      <p:bldP spid="6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8F41968-0FD5-458F-8900-DF1B161B39C2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1189460"/>
          <a:ext cx="6096000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2907279332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362664115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224445435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153477572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822069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123906680"/>
                    </a:ext>
                  </a:extLst>
                </a:gridCol>
                <a:gridCol w="406400">
                  <a:extLst>
                    <a:ext uri="{9D8B030D-6E8A-4147-A177-3AD203B41FA5}">
                      <a16:colId xmlns:a16="http://schemas.microsoft.com/office/drawing/2014/main" val="251898308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082851510"/>
                    </a:ext>
                  </a:extLst>
                </a:gridCol>
                <a:gridCol w="304800">
                  <a:extLst>
                    <a:ext uri="{9D8B030D-6E8A-4147-A177-3AD203B41FA5}">
                      <a16:colId xmlns:a16="http://schemas.microsoft.com/office/drawing/2014/main" val="2979919217"/>
                    </a:ext>
                  </a:extLst>
                </a:gridCol>
                <a:gridCol w="203200">
                  <a:extLst>
                    <a:ext uri="{9D8B030D-6E8A-4147-A177-3AD203B41FA5}">
                      <a16:colId xmlns:a16="http://schemas.microsoft.com/office/drawing/2014/main" val="360180626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65957162"/>
                    </a:ext>
                  </a:extLst>
                </a:gridCol>
              </a:tblGrid>
              <a:tr h="393472">
                <a:tc gridSpan="1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  <a:tr h="393472"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722373"/>
                  </a:ext>
                </a:extLst>
              </a:tr>
              <a:tr h="393472"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5362637"/>
                  </a:ext>
                </a:extLst>
              </a:tr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745423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en-GB" sz="200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963684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0397C2F-7BC9-4193-95D8-C49789507140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3566141"/>
          <a:ext cx="6095458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860">
                  <a:extLst>
                    <a:ext uri="{9D8B030D-6E8A-4147-A177-3AD203B41FA5}">
                      <a16:colId xmlns:a16="http://schemas.microsoft.com/office/drawing/2014/main" val="884106669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2899191285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2742170585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574303083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885480851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3415297815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3138944883"/>
                    </a:ext>
                  </a:extLst>
                </a:gridCol>
                <a:gridCol w="434206">
                  <a:extLst>
                    <a:ext uri="{9D8B030D-6E8A-4147-A177-3AD203B41FA5}">
                      <a16:colId xmlns:a16="http://schemas.microsoft.com/office/drawing/2014/main" val="2788902596"/>
                    </a:ext>
                  </a:extLst>
                </a:gridCol>
                <a:gridCol w="325654">
                  <a:extLst>
                    <a:ext uri="{9D8B030D-6E8A-4147-A177-3AD203B41FA5}">
                      <a16:colId xmlns:a16="http://schemas.microsoft.com/office/drawing/2014/main" val="918414577"/>
                    </a:ext>
                  </a:extLst>
                </a:gridCol>
                <a:gridCol w="542757">
                  <a:extLst>
                    <a:ext uri="{9D8B030D-6E8A-4147-A177-3AD203B41FA5}">
                      <a16:colId xmlns:a16="http://schemas.microsoft.com/office/drawing/2014/main" val="12271432"/>
                    </a:ext>
                  </a:extLst>
                </a:gridCol>
                <a:gridCol w="217103">
                  <a:extLst>
                    <a:ext uri="{9D8B030D-6E8A-4147-A177-3AD203B41FA5}">
                      <a16:colId xmlns:a16="http://schemas.microsoft.com/office/drawing/2014/main" val="1351310296"/>
                    </a:ext>
                  </a:extLst>
                </a:gridCol>
                <a:gridCol w="651309">
                  <a:extLst>
                    <a:ext uri="{9D8B030D-6E8A-4147-A177-3AD203B41FA5}">
                      <a16:colId xmlns:a16="http://schemas.microsoft.com/office/drawing/2014/main" val="3590207600"/>
                    </a:ext>
                  </a:extLst>
                </a:gridCol>
                <a:gridCol w="116840">
                  <a:extLst>
                    <a:ext uri="{9D8B030D-6E8A-4147-A177-3AD203B41FA5}">
                      <a16:colId xmlns:a16="http://schemas.microsoft.com/office/drawing/2014/main" val="635441637"/>
                    </a:ext>
                  </a:extLst>
                </a:gridCol>
                <a:gridCol w="759860">
                  <a:extLst>
                    <a:ext uri="{9D8B030D-6E8A-4147-A177-3AD203B41FA5}">
                      <a16:colId xmlns:a16="http://schemas.microsoft.com/office/drawing/2014/main" val="3175060652"/>
                    </a:ext>
                  </a:extLst>
                </a:gridCol>
              </a:tblGrid>
              <a:tr h="393472"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806579"/>
                  </a:ext>
                </a:extLst>
              </a:tr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86899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7796221-8BD8-4D0C-B951-8117A467FB52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4358621"/>
          <a:ext cx="6094803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2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3626216856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602952217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1282604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2164647862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401111601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487990113"/>
                    </a:ext>
                  </a:extLst>
                </a:gridCol>
                <a:gridCol w="677201">
                  <a:extLst>
                    <a:ext uri="{9D8B030D-6E8A-4147-A177-3AD203B41FA5}">
                      <a16:colId xmlns:a16="http://schemas.microsoft.com/office/drawing/2014/main" val="4234635180"/>
                    </a:ext>
                  </a:extLst>
                </a:gridCol>
                <a:gridCol w="677200">
                  <a:extLst>
                    <a:ext uri="{9D8B030D-6E8A-4147-A177-3AD203B41FA5}">
                      <a16:colId xmlns:a16="http://schemas.microsoft.com/office/drawing/2014/main" val="2788673698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7AE790C7-1518-4272-B65C-15E9D0497DF3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4754861"/>
          <a:ext cx="6094796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48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371256410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294201127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4237769097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10090253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11692840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2598803393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332816247"/>
                    </a:ext>
                  </a:extLst>
                </a:gridCol>
                <a:gridCol w="609479">
                  <a:extLst>
                    <a:ext uri="{9D8B030D-6E8A-4147-A177-3AD203B41FA5}">
                      <a16:colId xmlns:a16="http://schemas.microsoft.com/office/drawing/2014/main" val="787858609"/>
                    </a:ext>
                  </a:extLst>
                </a:gridCol>
                <a:gridCol w="609480">
                  <a:extLst>
                    <a:ext uri="{9D8B030D-6E8A-4147-A177-3AD203B41FA5}">
                      <a16:colId xmlns:a16="http://schemas.microsoft.com/office/drawing/2014/main" val="1934107251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AE073701-F931-4F3B-9B08-CFD3BFEBA2E8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5151510"/>
          <a:ext cx="6094795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4072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65254426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64775672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150534916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028725242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1469735883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309294747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2816682188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320957451"/>
                    </a:ext>
                  </a:extLst>
                </a:gridCol>
                <a:gridCol w="554073">
                  <a:extLst>
                    <a:ext uri="{9D8B030D-6E8A-4147-A177-3AD203B41FA5}">
                      <a16:colId xmlns:a16="http://schemas.microsoft.com/office/drawing/2014/main" val="2974455799"/>
                    </a:ext>
                  </a:extLst>
                </a:gridCol>
                <a:gridCol w="554072">
                  <a:extLst>
                    <a:ext uri="{9D8B030D-6E8A-4147-A177-3AD203B41FA5}">
                      <a16:colId xmlns:a16="http://schemas.microsoft.com/office/drawing/2014/main" val="4012164146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4C13CD9C-1E14-418F-9D76-CC94C8AC1D05}"/>
              </a:ext>
            </a:extLst>
          </p:cNvPr>
          <p:cNvGraphicFramePr>
            <a:graphicFrameLocks noGrp="1"/>
          </p:cNvGraphicFramePr>
          <p:nvPr/>
        </p:nvGraphicFramePr>
        <p:xfrm>
          <a:off x="1235577" y="5548807"/>
          <a:ext cx="6094800" cy="396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7900">
                  <a:extLst>
                    <a:ext uri="{9D8B030D-6E8A-4147-A177-3AD203B41FA5}">
                      <a16:colId xmlns:a16="http://schemas.microsoft.com/office/drawing/2014/main" val="417658306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705877585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36414209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20757642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617306890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833308141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917414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2704713356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36746805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1594512329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096107252"/>
                    </a:ext>
                  </a:extLst>
                </a:gridCol>
                <a:gridCol w="507900">
                  <a:extLst>
                    <a:ext uri="{9D8B030D-6E8A-4147-A177-3AD203B41FA5}">
                      <a16:colId xmlns:a16="http://schemas.microsoft.com/office/drawing/2014/main" val="4269472555"/>
                    </a:ext>
                  </a:extLst>
                </a:gridCol>
              </a:tblGrid>
              <a:tr h="393472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9966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61217F4-6B91-43ED-BD6D-943CC97555EB}"/>
                  </a:ext>
                </a:extLst>
              </p:cNvPr>
              <p:cNvSpPr/>
              <p:nvPr/>
            </p:nvSpPr>
            <p:spPr>
              <a:xfrm>
                <a:off x="2469778" y="1540491"/>
                <a:ext cx="335348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261217F4-6B91-43ED-BD6D-943CC97555E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9778" y="1540491"/>
                <a:ext cx="335348" cy="476349"/>
              </a:xfrm>
              <a:prstGeom prst="rect">
                <a:avLst/>
              </a:prstGeom>
              <a:blipFill>
                <a:blip r:embed="rId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398204C-D6BD-40B2-876F-AE73185683C4}"/>
                  </a:ext>
                </a:extLst>
              </p:cNvPr>
              <p:cNvSpPr/>
              <p:nvPr/>
            </p:nvSpPr>
            <p:spPr>
              <a:xfrm>
                <a:off x="2046086" y="1928596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3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398204C-D6BD-40B2-876F-AE73185683C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6086" y="1928596"/>
                <a:ext cx="335348" cy="478208"/>
              </a:xfrm>
              <a:prstGeom prst="rect">
                <a:avLst/>
              </a:prstGeom>
              <a:blipFill>
                <a:blip r:embed="rId6"/>
                <a:stretch>
                  <a:fillRect b="-63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4015D90-BF1A-4AE6-B7A5-71D877FC4C31}"/>
                  </a:ext>
                </a:extLst>
              </p:cNvPr>
              <p:cNvSpPr/>
              <p:nvPr/>
            </p:nvSpPr>
            <p:spPr>
              <a:xfrm>
                <a:off x="1843692" y="2319553"/>
                <a:ext cx="335348" cy="4769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4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4015D90-BF1A-4AE6-B7A5-71D877FC4C3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692" y="2319553"/>
                <a:ext cx="335348" cy="476990"/>
              </a:xfrm>
              <a:prstGeom prst="rect">
                <a:avLst/>
              </a:prstGeom>
              <a:blipFill>
                <a:blip r:embed="rId7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9CE7A38-DECD-4F32-A48E-F1915E79CB74}"/>
                  </a:ext>
                </a:extLst>
              </p:cNvPr>
              <p:cNvSpPr/>
              <p:nvPr/>
            </p:nvSpPr>
            <p:spPr>
              <a:xfrm>
                <a:off x="1686990" y="2722648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5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19CE7A38-DECD-4F32-A48E-F1915E79CB7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6990" y="2722648"/>
                <a:ext cx="335348" cy="478272"/>
              </a:xfrm>
              <a:prstGeom prst="rect">
                <a:avLst/>
              </a:prstGeom>
              <a:blipFill>
                <a:blip r:embed="rId8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D5AB766-FCD0-488C-B5AB-0E80EC5FBB88}"/>
                  </a:ext>
                </a:extLst>
              </p:cNvPr>
              <p:cNvSpPr/>
              <p:nvPr/>
            </p:nvSpPr>
            <p:spPr>
              <a:xfrm>
                <a:off x="1597618" y="3119597"/>
                <a:ext cx="335348" cy="4782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6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D5AB766-FCD0-488C-B5AB-0E80EC5FBB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97618" y="3119597"/>
                <a:ext cx="335348" cy="478272"/>
              </a:xfrm>
              <a:prstGeom prst="rect">
                <a:avLst/>
              </a:prstGeom>
              <a:blipFill>
                <a:blip r:embed="rId9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7155049-4589-4B3E-8672-82F31043A050}"/>
                  </a:ext>
                </a:extLst>
              </p:cNvPr>
              <p:cNvSpPr/>
              <p:nvPr/>
            </p:nvSpPr>
            <p:spPr>
              <a:xfrm>
                <a:off x="1527758" y="3515076"/>
                <a:ext cx="335348" cy="4769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7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37155049-4589-4B3E-8672-82F31043A05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7758" y="3515076"/>
                <a:ext cx="335348" cy="476925"/>
              </a:xfrm>
              <a:prstGeom prst="rect">
                <a:avLst/>
              </a:prstGeom>
              <a:blipFill>
                <a:blip r:embed="rId10"/>
                <a:stretch>
                  <a:fillRect b="-3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A451088D-3994-4501-827A-F44F8AA3E19F}"/>
                  </a:ext>
                </a:extLst>
              </p:cNvPr>
              <p:cNvSpPr/>
              <p:nvPr/>
            </p:nvSpPr>
            <p:spPr>
              <a:xfrm>
                <a:off x="1479390" y="3919754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8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A451088D-3994-4501-827A-F44F8AA3E19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9390" y="3919754"/>
                <a:ext cx="335348" cy="478208"/>
              </a:xfrm>
              <a:prstGeom prst="rect">
                <a:avLst/>
              </a:prstGeom>
              <a:blipFill>
                <a:blip r:embed="rId11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9D8BB29-5F34-4287-92B5-1BA554E611F3}"/>
                  </a:ext>
                </a:extLst>
              </p:cNvPr>
              <p:cNvSpPr/>
              <p:nvPr/>
            </p:nvSpPr>
            <p:spPr>
              <a:xfrm>
                <a:off x="1454016" y="4307859"/>
                <a:ext cx="335348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9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59D8BB29-5F34-4287-92B5-1BA554E611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4016" y="4307859"/>
                <a:ext cx="335348" cy="478208"/>
              </a:xfrm>
              <a:prstGeom prst="rect">
                <a:avLst/>
              </a:prstGeom>
              <a:blipFill>
                <a:blip r:embed="rId12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C3A16F7-5E2C-4362-A309-1F94C62E622D}"/>
                  </a:ext>
                </a:extLst>
              </p:cNvPr>
              <p:cNvSpPr/>
              <p:nvPr/>
            </p:nvSpPr>
            <p:spPr>
              <a:xfrm>
                <a:off x="1327706" y="4709489"/>
                <a:ext cx="439544" cy="47820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10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BC3A16F7-5E2C-4362-A309-1F94C62E622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7706" y="4709489"/>
                <a:ext cx="439544" cy="478208"/>
              </a:xfrm>
              <a:prstGeom prst="rect">
                <a:avLst/>
              </a:prstGeom>
              <a:blipFill>
                <a:blip r:embed="rId13"/>
                <a:stretch>
                  <a:fillRect b="-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9DE5A9B-E0BE-48B0-BDB5-DE539D0184C3}"/>
                  </a:ext>
                </a:extLst>
              </p:cNvPr>
              <p:cNvSpPr/>
              <p:nvPr/>
            </p:nvSpPr>
            <p:spPr>
              <a:xfrm>
                <a:off x="1296108" y="5097594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11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9DE5A9B-E0BE-48B0-BDB5-DE539D0184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6108" y="5097594"/>
                <a:ext cx="439544" cy="476349"/>
              </a:xfrm>
              <a:prstGeom prst="rect">
                <a:avLst/>
              </a:prstGeom>
              <a:blipFill>
                <a:blip r:embed="rId14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B8DE63A-1AB4-4315-BBA1-938034D51CCB}"/>
                  </a:ext>
                </a:extLst>
              </p:cNvPr>
              <p:cNvSpPr/>
              <p:nvPr/>
            </p:nvSpPr>
            <p:spPr>
              <a:xfrm>
                <a:off x="1278544" y="5497647"/>
                <a:ext cx="439544" cy="4763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6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600" b="0" i="0" smtClean="0"/>
                          <m:t>12</m:t>
                        </m:r>
                      </m:den>
                    </m:f>
                  </m:oMath>
                </a14:m>
                <a:r>
                  <a:rPr lang="en-GB" sz="1600" dirty="0"/>
                  <a:t> </a:t>
                </a:r>
              </a:p>
            </p:txBody>
          </p:sp>
        </mc:Choice>
        <mc:Fallback xmlns=""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7B8DE63A-1AB4-4315-BBA1-938034D51CC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544" y="5497647"/>
                <a:ext cx="439544" cy="476349"/>
              </a:xfrm>
              <a:prstGeom prst="rect">
                <a:avLst/>
              </a:prstGeom>
              <a:blipFill>
                <a:blip r:embed="rId15"/>
                <a:stretch>
                  <a:fillRect b="-51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Rectangle 40">
            <a:extLst>
              <a:ext uri="{FF2B5EF4-FFF2-40B4-BE49-F238E27FC236}">
                <a16:creationId xmlns:a16="http://schemas.microsoft.com/office/drawing/2014/main" id="{5F71D959-2307-420D-9544-7288FB2AC944}"/>
              </a:ext>
            </a:extLst>
          </p:cNvPr>
          <p:cNvSpPr/>
          <p:nvPr/>
        </p:nvSpPr>
        <p:spPr>
          <a:xfrm>
            <a:off x="4156818" y="1105449"/>
            <a:ext cx="495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/>
              <a:t>1</a:t>
            </a:r>
            <a:r>
              <a:rPr lang="en-GB" sz="3200" dirty="0">
                <a:latin typeface="KG Primary Penmanship" panose="02000506000000020003" pitchFamily="2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CAF3092-6F9F-45A0-8693-46B801E8E170}"/>
                  </a:ext>
                </a:extLst>
              </p:cNvPr>
              <p:cNvSpPr/>
              <p:nvPr/>
            </p:nvSpPr>
            <p:spPr>
              <a:xfrm>
                <a:off x="1135580" y="304574"/>
                <a:ext cx="1245854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2CAF3092-6F9F-45A0-8693-46B801E8E17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580" y="304574"/>
                <a:ext cx="1245854" cy="769378"/>
              </a:xfrm>
              <a:prstGeom prst="rect">
                <a:avLst/>
              </a:prstGeom>
              <a:blipFill>
                <a:blip r:embed="rId16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DB82B577-372A-48C2-9378-AE118811D75E}"/>
                  </a:ext>
                </a:extLst>
              </p:cNvPr>
              <p:cNvSpPr/>
              <p:nvPr/>
            </p:nvSpPr>
            <p:spPr>
              <a:xfrm>
                <a:off x="2651012" y="304574"/>
                <a:ext cx="1063112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DB82B577-372A-48C2-9378-AE118811D75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012" y="304574"/>
                <a:ext cx="1063112" cy="769378"/>
              </a:xfrm>
              <a:prstGeom prst="rect">
                <a:avLst/>
              </a:prstGeom>
              <a:blipFill>
                <a:blip r:embed="rId1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1AD53E72-4FC7-4FA7-B1FA-3F7708EF299E}"/>
                  </a:ext>
                </a:extLst>
              </p:cNvPr>
              <p:cNvSpPr/>
              <p:nvPr/>
            </p:nvSpPr>
            <p:spPr>
              <a:xfrm>
                <a:off x="5339048" y="304574"/>
                <a:ext cx="1245854" cy="7675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1AD53E72-4FC7-4FA7-B1FA-3F7708EF29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048" y="304574"/>
                <a:ext cx="1245854" cy="767582"/>
              </a:xfrm>
              <a:prstGeom prst="rect">
                <a:avLst/>
              </a:prstGeom>
              <a:blipFill>
                <a:blip r:embed="rId18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5D235BCB-8C90-4621-8A89-DDEB10FEE116}"/>
              </a:ext>
            </a:extLst>
          </p:cNvPr>
          <p:cNvSpPr/>
          <p:nvPr/>
        </p:nvSpPr>
        <p:spPr>
          <a:xfrm>
            <a:off x="6001743" y="281786"/>
            <a:ext cx="495649" cy="87136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DBE55802-F679-4514-8002-A2A781037502}"/>
                  </a:ext>
                </a:extLst>
              </p:cNvPr>
              <p:cNvSpPr/>
              <p:nvPr/>
            </p:nvSpPr>
            <p:spPr>
              <a:xfrm>
                <a:off x="3588221" y="304574"/>
                <a:ext cx="798617" cy="7692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DBE55802-F679-4514-8002-A2A78103750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8221" y="304574"/>
                <a:ext cx="798617" cy="769250"/>
              </a:xfrm>
              <a:prstGeom prst="rect">
                <a:avLst/>
              </a:prstGeom>
              <a:blipFill>
                <a:blip r:embed="rId19"/>
                <a:stretch>
                  <a:fillRect l="-16031"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8450B1C-4035-412C-9AC2-E5C6F469E896}"/>
                  </a:ext>
                </a:extLst>
              </p:cNvPr>
              <p:cNvSpPr/>
              <p:nvPr/>
            </p:nvSpPr>
            <p:spPr>
              <a:xfrm>
                <a:off x="4204409" y="304574"/>
                <a:ext cx="981359" cy="7660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F8450B1C-4035-412C-9AC2-E5C6F469E89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4409" y="304574"/>
                <a:ext cx="981359" cy="766044"/>
              </a:xfrm>
              <a:prstGeom prst="rect">
                <a:avLst/>
              </a:prstGeom>
              <a:blipFill>
                <a:blip r:embed="rId20"/>
                <a:stretch>
                  <a:fillRect l="-13043"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19EA9B4E-2FA9-4E9C-B45B-4F18859944F3}"/>
                  </a:ext>
                </a:extLst>
              </p:cNvPr>
              <p:cNvSpPr/>
              <p:nvPr/>
            </p:nvSpPr>
            <p:spPr>
              <a:xfrm>
                <a:off x="6392562" y="304574"/>
                <a:ext cx="798617" cy="7670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19EA9B4E-2FA9-4E9C-B45B-4F18859944F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2562" y="304574"/>
                <a:ext cx="798617" cy="767069"/>
              </a:xfrm>
              <a:prstGeom prst="rect">
                <a:avLst/>
              </a:prstGeom>
              <a:blipFill>
                <a:blip r:embed="rId21"/>
                <a:stretch>
                  <a:fillRect l="-16031"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Rectangle 53">
            <a:extLst>
              <a:ext uri="{FF2B5EF4-FFF2-40B4-BE49-F238E27FC236}">
                <a16:creationId xmlns:a16="http://schemas.microsoft.com/office/drawing/2014/main" id="{C41BA5D8-870E-4EFF-B659-326F0DCC4A79}"/>
              </a:ext>
            </a:extLst>
          </p:cNvPr>
          <p:cNvSpPr/>
          <p:nvPr/>
        </p:nvSpPr>
        <p:spPr>
          <a:xfrm>
            <a:off x="1242426" y="3965693"/>
            <a:ext cx="4542147" cy="391462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17972E78-B818-4620-90BB-A2DB92D5FEFC}"/>
              </a:ext>
            </a:extLst>
          </p:cNvPr>
          <p:cNvSpPr/>
          <p:nvPr/>
        </p:nvSpPr>
        <p:spPr>
          <a:xfrm>
            <a:off x="1242090" y="2381995"/>
            <a:ext cx="4542483" cy="380703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3D1AAA0-1AEC-45EA-9F30-F8E289402948}"/>
              </a:ext>
            </a:extLst>
          </p:cNvPr>
          <p:cNvSpPr/>
          <p:nvPr/>
        </p:nvSpPr>
        <p:spPr>
          <a:xfrm>
            <a:off x="1227758" y="5556584"/>
            <a:ext cx="4556815" cy="396240"/>
          </a:xfrm>
          <a:prstGeom prst="rect">
            <a:avLst/>
          </a:prstGeom>
          <a:solidFill>
            <a:schemeClr val="accent1">
              <a:alpha val="30000"/>
            </a:schemeClr>
          </a:solidFill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03DECCE-3E64-4AA7-8D6D-9F4441F5A7A8}"/>
              </a:ext>
            </a:extLst>
          </p:cNvPr>
          <p:cNvCxnSpPr>
            <a:cxnSpLocks/>
          </p:cNvCxnSpPr>
          <p:nvPr/>
        </p:nvCxnSpPr>
        <p:spPr>
          <a:xfrm>
            <a:off x="5784573" y="2367964"/>
            <a:ext cx="0" cy="201272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ABD509A0-28BC-4590-BC62-B8C620D34155}"/>
              </a:ext>
            </a:extLst>
          </p:cNvPr>
          <p:cNvCxnSpPr>
            <a:cxnSpLocks/>
          </p:cNvCxnSpPr>
          <p:nvPr/>
        </p:nvCxnSpPr>
        <p:spPr>
          <a:xfrm>
            <a:off x="5784573" y="3965693"/>
            <a:ext cx="0" cy="197935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364342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3" grpId="0"/>
      <p:bldP spid="54" grpId="0" animBg="1"/>
      <p:bldP spid="55" grpId="0" animBg="1"/>
      <p:bldP spid="6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.2|3.4|4.8|4.7|8.1|2.1|4.5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4|2.5|2.4|3.6|2.7|2.3|2.9|7.2|3|2.1|9.5|2|2.2|7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5.6|5.8|5.8|4.3|3.5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18.5|10.6|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3.1|6.6|6.8|9.4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.7|4.1|3.8|4.3|10.4|1.7|7.5|6.8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7.8|6.4|1.4|7.2|8.8|1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elements/1.1/"/>
    <ds:schemaRef ds:uri="522d4c35-b548-4432-90ae-af4376e1c4b4"/>
    <ds:schemaRef ds:uri="cee99ee9-287b-4f9a-957c-ba5ae7375c9a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10669</TotalTime>
  <Words>231</Words>
  <Application>Microsoft Office PowerPoint</Application>
  <PresentationFormat>On-screen Show (4:3)</PresentationFormat>
  <Paragraphs>149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319</cp:revision>
  <dcterms:created xsi:type="dcterms:W3CDTF">2019-07-05T11:02:13Z</dcterms:created>
  <dcterms:modified xsi:type="dcterms:W3CDTF">2021-02-22T13:16:58Z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