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59" r:id="rId5"/>
    <p:sldId id="260" r:id="rId6"/>
    <p:sldId id="261" r:id="rId7"/>
    <p:sldId id="263" r:id="rId8"/>
    <p:sldId id="264" r:id="rId9"/>
    <p:sldId id="265" r:id="rId10"/>
    <p:sldId id="266"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480CF77-8E04-3423-37B1-B5150E12231B}" v="30" dt="2021-01-07T20:41:03.3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651" autoAdjust="0"/>
    <p:restoredTop sz="94660"/>
  </p:normalViewPr>
  <p:slideViewPr>
    <p:cSldViewPr snapToGrid="0">
      <p:cViewPr varScale="1">
        <p:scale>
          <a:sx n="86" d="100"/>
          <a:sy n="86" d="100"/>
        </p:scale>
        <p:origin x="715"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Hurst" userId="S::katie.hurst@bramhopeprimaryschool.co.uk::edc11e18-5fed-42f7-b251-1c2a03e1975b" providerId="AD" clId="Web-{E480CF77-8E04-3423-37B1-B5150E12231B}"/>
    <pc:docChg chg="delSld modSld">
      <pc:chgData name="Katie Hurst" userId="S::katie.hurst@bramhopeprimaryschool.co.uk::edc11e18-5fed-42f7-b251-1c2a03e1975b" providerId="AD" clId="Web-{E480CF77-8E04-3423-37B1-B5150E12231B}" dt="2021-01-07T20:41:03.127" v="28" actId="20577"/>
      <pc:docMkLst>
        <pc:docMk/>
      </pc:docMkLst>
      <pc:sldChg chg="delSp">
        <pc:chgData name="Katie Hurst" userId="S::katie.hurst@bramhopeprimaryschool.co.uk::edc11e18-5fed-42f7-b251-1c2a03e1975b" providerId="AD" clId="Web-{E480CF77-8E04-3423-37B1-B5150E12231B}" dt="2021-01-07T20:40:07.279" v="1"/>
        <pc:sldMkLst>
          <pc:docMk/>
          <pc:sldMk cId="3491654190" sldId="260"/>
        </pc:sldMkLst>
        <pc:spChg chg="del">
          <ac:chgData name="Katie Hurst" userId="S::katie.hurst@bramhopeprimaryschool.co.uk::edc11e18-5fed-42f7-b251-1c2a03e1975b" providerId="AD" clId="Web-{E480CF77-8E04-3423-37B1-B5150E12231B}" dt="2021-01-07T20:40:07.279" v="1"/>
          <ac:spMkLst>
            <pc:docMk/>
            <pc:sldMk cId="3491654190" sldId="260"/>
            <ac:spMk id="4" creationId="{588E4E48-355E-46F6-9064-F937E3BB8275}"/>
          </ac:spMkLst>
        </pc:spChg>
      </pc:sldChg>
      <pc:sldChg chg="del">
        <pc:chgData name="Katie Hurst" userId="S::katie.hurst@bramhopeprimaryschool.co.uk::edc11e18-5fed-42f7-b251-1c2a03e1975b" providerId="AD" clId="Web-{E480CF77-8E04-3423-37B1-B5150E12231B}" dt="2021-01-07T20:39:59.294" v="0"/>
        <pc:sldMkLst>
          <pc:docMk/>
          <pc:sldMk cId="3069235823" sldId="262"/>
        </pc:sldMkLst>
      </pc:sldChg>
      <pc:sldChg chg="modSp">
        <pc:chgData name="Katie Hurst" userId="S::katie.hurst@bramhopeprimaryschool.co.uk::edc11e18-5fed-42f7-b251-1c2a03e1975b" providerId="AD" clId="Web-{E480CF77-8E04-3423-37B1-B5150E12231B}" dt="2021-01-07T20:41:02.877" v="26" actId="20577"/>
        <pc:sldMkLst>
          <pc:docMk/>
          <pc:sldMk cId="2150456087" sldId="266"/>
        </pc:sldMkLst>
        <pc:spChg chg="mod">
          <ac:chgData name="Katie Hurst" userId="S::katie.hurst@bramhopeprimaryschool.co.uk::edc11e18-5fed-42f7-b251-1c2a03e1975b" providerId="AD" clId="Web-{E480CF77-8E04-3423-37B1-B5150E12231B}" dt="2021-01-07T20:41:02.877" v="26" actId="20577"/>
          <ac:spMkLst>
            <pc:docMk/>
            <pc:sldMk cId="2150456087" sldId="266"/>
            <ac:spMk id="3" creationId="{DC279376-F6CE-407A-B59A-75B89381B8F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0AEEC8-B404-4078-8B1D-DE06146C7CD8}" type="datetimeFigureOut">
              <a:rPr lang="en-GB" smtClean="0"/>
              <a:t>07/01/2021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FBC68E-9AA3-442E-91C1-E6AD7390CD5E}" type="slidenum">
              <a:rPr lang="en-GB" smtClean="0"/>
              <a:t>‹#›</a:t>
            </a:fld>
            <a:endParaRPr lang="en-GB"/>
          </a:p>
        </p:txBody>
      </p:sp>
    </p:spTree>
    <p:extLst>
      <p:ext uri="{BB962C8B-B14F-4D97-AF65-F5344CB8AC3E}">
        <p14:creationId xmlns:p14="http://schemas.microsoft.com/office/powerpoint/2010/main" val="1054360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62EF6-6666-44AE-8545-5274ECAEABE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5750FAE-33D2-4F28-A006-838E41120F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B1F5544-E665-429D-9AFE-301D0F812DF5}"/>
              </a:ext>
            </a:extLst>
          </p:cNvPr>
          <p:cNvSpPr>
            <a:spLocks noGrp="1"/>
          </p:cNvSpPr>
          <p:nvPr>
            <p:ph type="dt" sz="half" idx="10"/>
          </p:nvPr>
        </p:nvSpPr>
        <p:spPr/>
        <p:txBody>
          <a:bodyPr/>
          <a:lstStyle/>
          <a:p>
            <a:fld id="{31564B2F-FA23-4EFA-8D72-5DFCB3432B76}" type="datetimeFigureOut">
              <a:rPr lang="en-GB" smtClean="0"/>
              <a:t>07/01/2021</a:t>
            </a:fld>
            <a:endParaRPr lang="en-GB"/>
          </a:p>
        </p:txBody>
      </p:sp>
      <p:sp>
        <p:nvSpPr>
          <p:cNvPr id="5" name="Footer Placeholder 4">
            <a:extLst>
              <a:ext uri="{FF2B5EF4-FFF2-40B4-BE49-F238E27FC236}">
                <a16:creationId xmlns:a16="http://schemas.microsoft.com/office/drawing/2014/main" id="{893A7312-432E-4ED2-BBBE-03347D19EE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08199D-FD8B-4D3B-8F7A-10E2B8C16E9C}"/>
              </a:ext>
            </a:extLst>
          </p:cNvPr>
          <p:cNvSpPr>
            <a:spLocks noGrp="1"/>
          </p:cNvSpPr>
          <p:nvPr>
            <p:ph type="sldNum" sz="quarter" idx="12"/>
          </p:nvPr>
        </p:nvSpPr>
        <p:spPr/>
        <p:txBody>
          <a:bodyPr/>
          <a:lstStyle/>
          <a:p>
            <a:fld id="{E65C9AD1-DEE6-4666-9313-F2FD89AC2C3F}" type="slidenum">
              <a:rPr lang="en-GB" smtClean="0"/>
              <a:t>‹#›</a:t>
            </a:fld>
            <a:endParaRPr lang="en-GB"/>
          </a:p>
        </p:txBody>
      </p:sp>
    </p:spTree>
    <p:extLst>
      <p:ext uri="{BB962C8B-B14F-4D97-AF65-F5344CB8AC3E}">
        <p14:creationId xmlns:p14="http://schemas.microsoft.com/office/powerpoint/2010/main" val="291969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24761-DC85-43BF-A926-19D1FF63B65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80F99A7-10D3-47C3-B48F-A985005DE8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22DEE3-0472-4971-829C-E6C03C13724D}"/>
              </a:ext>
            </a:extLst>
          </p:cNvPr>
          <p:cNvSpPr>
            <a:spLocks noGrp="1"/>
          </p:cNvSpPr>
          <p:nvPr>
            <p:ph type="dt" sz="half" idx="10"/>
          </p:nvPr>
        </p:nvSpPr>
        <p:spPr/>
        <p:txBody>
          <a:bodyPr/>
          <a:lstStyle/>
          <a:p>
            <a:fld id="{31564B2F-FA23-4EFA-8D72-5DFCB3432B76}" type="datetimeFigureOut">
              <a:rPr lang="en-GB" smtClean="0"/>
              <a:t>07/01/2021</a:t>
            </a:fld>
            <a:endParaRPr lang="en-GB"/>
          </a:p>
        </p:txBody>
      </p:sp>
      <p:sp>
        <p:nvSpPr>
          <p:cNvPr id="5" name="Footer Placeholder 4">
            <a:extLst>
              <a:ext uri="{FF2B5EF4-FFF2-40B4-BE49-F238E27FC236}">
                <a16:creationId xmlns:a16="http://schemas.microsoft.com/office/drawing/2014/main" id="{83D45DA3-82DF-46E5-9BCE-3F36352BCD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DC7D7D-942D-4C02-B25A-4E58D1E164B3}"/>
              </a:ext>
            </a:extLst>
          </p:cNvPr>
          <p:cNvSpPr>
            <a:spLocks noGrp="1"/>
          </p:cNvSpPr>
          <p:nvPr>
            <p:ph type="sldNum" sz="quarter" idx="12"/>
          </p:nvPr>
        </p:nvSpPr>
        <p:spPr/>
        <p:txBody>
          <a:bodyPr/>
          <a:lstStyle/>
          <a:p>
            <a:fld id="{E65C9AD1-DEE6-4666-9313-F2FD89AC2C3F}" type="slidenum">
              <a:rPr lang="en-GB" smtClean="0"/>
              <a:t>‹#›</a:t>
            </a:fld>
            <a:endParaRPr lang="en-GB"/>
          </a:p>
        </p:txBody>
      </p:sp>
    </p:spTree>
    <p:extLst>
      <p:ext uri="{BB962C8B-B14F-4D97-AF65-F5344CB8AC3E}">
        <p14:creationId xmlns:p14="http://schemas.microsoft.com/office/powerpoint/2010/main" val="1186111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4507A-B8CA-4212-B553-AD3FE3C41EC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5DF345F-DAAD-4031-A1B9-7E63B021461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172C173-561C-4F8D-9910-92C5674511A3}"/>
              </a:ext>
            </a:extLst>
          </p:cNvPr>
          <p:cNvSpPr>
            <a:spLocks noGrp="1"/>
          </p:cNvSpPr>
          <p:nvPr>
            <p:ph type="dt" sz="half" idx="10"/>
          </p:nvPr>
        </p:nvSpPr>
        <p:spPr/>
        <p:txBody>
          <a:bodyPr/>
          <a:lstStyle/>
          <a:p>
            <a:fld id="{31564B2F-FA23-4EFA-8D72-5DFCB3432B76}" type="datetimeFigureOut">
              <a:rPr lang="en-GB" smtClean="0"/>
              <a:t>07/01/2021</a:t>
            </a:fld>
            <a:endParaRPr lang="en-GB"/>
          </a:p>
        </p:txBody>
      </p:sp>
      <p:sp>
        <p:nvSpPr>
          <p:cNvPr id="5" name="Footer Placeholder 4">
            <a:extLst>
              <a:ext uri="{FF2B5EF4-FFF2-40B4-BE49-F238E27FC236}">
                <a16:creationId xmlns:a16="http://schemas.microsoft.com/office/drawing/2014/main" id="{D35E3B66-FE97-405F-B88D-43A500D3F3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8E1859-A389-4311-8273-035368CE7729}"/>
              </a:ext>
            </a:extLst>
          </p:cNvPr>
          <p:cNvSpPr>
            <a:spLocks noGrp="1"/>
          </p:cNvSpPr>
          <p:nvPr>
            <p:ph type="sldNum" sz="quarter" idx="12"/>
          </p:nvPr>
        </p:nvSpPr>
        <p:spPr/>
        <p:txBody>
          <a:bodyPr/>
          <a:lstStyle/>
          <a:p>
            <a:fld id="{E65C9AD1-DEE6-4666-9313-F2FD89AC2C3F}" type="slidenum">
              <a:rPr lang="en-GB" smtClean="0"/>
              <a:t>‹#›</a:t>
            </a:fld>
            <a:endParaRPr lang="en-GB"/>
          </a:p>
        </p:txBody>
      </p:sp>
    </p:spTree>
    <p:extLst>
      <p:ext uri="{BB962C8B-B14F-4D97-AF65-F5344CB8AC3E}">
        <p14:creationId xmlns:p14="http://schemas.microsoft.com/office/powerpoint/2010/main" val="1114773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5E5EB-C8B6-43C3-9F42-EDD38EBB426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8DAC28-7645-421C-A814-EB09385E3FE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5757E3-DBA3-4B08-8D02-4C7E8B74F45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C728B70-E550-43CB-B635-9CD236B3FA82}"/>
              </a:ext>
            </a:extLst>
          </p:cNvPr>
          <p:cNvSpPr>
            <a:spLocks noGrp="1"/>
          </p:cNvSpPr>
          <p:nvPr>
            <p:ph type="dt" sz="half" idx="10"/>
          </p:nvPr>
        </p:nvSpPr>
        <p:spPr/>
        <p:txBody>
          <a:bodyPr/>
          <a:lstStyle/>
          <a:p>
            <a:fld id="{31564B2F-FA23-4EFA-8D72-5DFCB3432B76}" type="datetimeFigureOut">
              <a:rPr lang="en-GB" smtClean="0"/>
              <a:t>07/01/2021</a:t>
            </a:fld>
            <a:endParaRPr lang="en-GB"/>
          </a:p>
        </p:txBody>
      </p:sp>
      <p:sp>
        <p:nvSpPr>
          <p:cNvPr id="6" name="Footer Placeholder 5">
            <a:extLst>
              <a:ext uri="{FF2B5EF4-FFF2-40B4-BE49-F238E27FC236}">
                <a16:creationId xmlns:a16="http://schemas.microsoft.com/office/drawing/2014/main" id="{7553AB50-944B-4809-94B7-1A742CAEE8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AB3D77-BA1A-42AA-AAB8-F891F08B9F30}"/>
              </a:ext>
            </a:extLst>
          </p:cNvPr>
          <p:cNvSpPr>
            <a:spLocks noGrp="1"/>
          </p:cNvSpPr>
          <p:nvPr>
            <p:ph type="sldNum" sz="quarter" idx="12"/>
          </p:nvPr>
        </p:nvSpPr>
        <p:spPr/>
        <p:txBody>
          <a:bodyPr/>
          <a:lstStyle/>
          <a:p>
            <a:fld id="{E65C9AD1-DEE6-4666-9313-F2FD89AC2C3F}" type="slidenum">
              <a:rPr lang="en-GB" smtClean="0"/>
              <a:t>‹#›</a:t>
            </a:fld>
            <a:endParaRPr lang="en-GB"/>
          </a:p>
        </p:txBody>
      </p:sp>
    </p:spTree>
    <p:extLst>
      <p:ext uri="{BB962C8B-B14F-4D97-AF65-F5344CB8AC3E}">
        <p14:creationId xmlns:p14="http://schemas.microsoft.com/office/powerpoint/2010/main" val="38324517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9C3A2-1BC5-4B8A-8982-47B08D28A43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D05A3F6-9DF5-448A-94A1-E8E2F9CD6E0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40F7A2E-FFF7-4EC8-8E21-02E7D5B1E65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4C6E24E-C776-4DC0-A676-A65256C419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3C94EED-176D-4973-B0D3-2CD57501338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6493D20-A0D0-45CD-B19E-6C31C8BF1C0D}"/>
              </a:ext>
            </a:extLst>
          </p:cNvPr>
          <p:cNvSpPr>
            <a:spLocks noGrp="1"/>
          </p:cNvSpPr>
          <p:nvPr>
            <p:ph type="dt" sz="half" idx="10"/>
          </p:nvPr>
        </p:nvSpPr>
        <p:spPr/>
        <p:txBody>
          <a:bodyPr/>
          <a:lstStyle/>
          <a:p>
            <a:fld id="{31564B2F-FA23-4EFA-8D72-5DFCB3432B76}" type="datetimeFigureOut">
              <a:rPr lang="en-GB" smtClean="0"/>
              <a:t>07/01/2021</a:t>
            </a:fld>
            <a:endParaRPr lang="en-GB"/>
          </a:p>
        </p:txBody>
      </p:sp>
      <p:sp>
        <p:nvSpPr>
          <p:cNvPr id="8" name="Footer Placeholder 7">
            <a:extLst>
              <a:ext uri="{FF2B5EF4-FFF2-40B4-BE49-F238E27FC236}">
                <a16:creationId xmlns:a16="http://schemas.microsoft.com/office/drawing/2014/main" id="{9846B4F9-EE8C-4D85-8B7F-D2CDDD3D903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FE2D048-7706-449C-AB0E-8B5E39C6CF2A}"/>
              </a:ext>
            </a:extLst>
          </p:cNvPr>
          <p:cNvSpPr>
            <a:spLocks noGrp="1"/>
          </p:cNvSpPr>
          <p:nvPr>
            <p:ph type="sldNum" sz="quarter" idx="12"/>
          </p:nvPr>
        </p:nvSpPr>
        <p:spPr/>
        <p:txBody>
          <a:bodyPr/>
          <a:lstStyle/>
          <a:p>
            <a:fld id="{E65C9AD1-DEE6-4666-9313-F2FD89AC2C3F}" type="slidenum">
              <a:rPr lang="en-GB" smtClean="0"/>
              <a:t>‹#›</a:t>
            </a:fld>
            <a:endParaRPr lang="en-GB"/>
          </a:p>
        </p:txBody>
      </p:sp>
    </p:spTree>
    <p:extLst>
      <p:ext uri="{BB962C8B-B14F-4D97-AF65-F5344CB8AC3E}">
        <p14:creationId xmlns:p14="http://schemas.microsoft.com/office/powerpoint/2010/main" val="1620483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CB527-9507-4559-95E2-48E0B52BCCC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EBBA448-0606-43A5-AA7A-8069AFD35A3F}"/>
              </a:ext>
            </a:extLst>
          </p:cNvPr>
          <p:cNvSpPr>
            <a:spLocks noGrp="1"/>
          </p:cNvSpPr>
          <p:nvPr>
            <p:ph type="dt" sz="half" idx="10"/>
          </p:nvPr>
        </p:nvSpPr>
        <p:spPr/>
        <p:txBody>
          <a:bodyPr/>
          <a:lstStyle/>
          <a:p>
            <a:fld id="{31564B2F-FA23-4EFA-8D72-5DFCB3432B76}" type="datetimeFigureOut">
              <a:rPr lang="en-GB" smtClean="0"/>
              <a:t>07/01/2021</a:t>
            </a:fld>
            <a:endParaRPr lang="en-GB"/>
          </a:p>
        </p:txBody>
      </p:sp>
      <p:sp>
        <p:nvSpPr>
          <p:cNvPr id="4" name="Footer Placeholder 3">
            <a:extLst>
              <a:ext uri="{FF2B5EF4-FFF2-40B4-BE49-F238E27FC236}">
                <a16:creationId xmlns:a16="http://schemas.microsoft.com/office/drawing/2014/main" id="{F665FC3F-1E4F-4D4E-B3DC-A8FF2CDC8F6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BD04C86-604E-409E-A68D-02EC22998BC2}"/>
              </a:ext>
            </a:extLst>
          </p:cNvPr>
          <p:cNvSpPr>
            <a:spLocks noGrp="1"/>
          </p:cNvSpPr>
          <p:nvPr>
            <p:ph type="sldNum" sz="quarter" idx="12"/>
          </p:nvPr>
        </p:nvSpPr>
        <p:spPr/>
        <p:txBody>
          <a:bodyPr/>
          <a:lstStyle/>
          <a:p>
            <a:fld id="{E65C9AD1-DEE6-4666-9313-F2FD89AC2C3F}" type="slidenum">
              <a:rPr lang="en-GB" smtClean="0"/>
              <a:t>‹#›</a:t>
            </a:fld>
            <a:endParaRPr lang="en-GB"/>
          </a:p>
        </p:txBody>
      </p:sp>
    </p:spTree>
    <p:extLst>
      <p:ext uri="{BB962C8B-B14F-4D97-AF65-F5344CB8AC3E}">
        <p14:creationId xmlns:p14="http://schemas.microsoft.com/office/powerpoint/2010/main" val="4558961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39F6A62-B25D-4FC4-BE08-5B3DD30815C0}"/>
              </a:ext>
            </a:extLst>
          </p:cNvPr>
          <p:cNvSpPr>
            <a:spLocks noGrp="1"/>
          </p:cNvSpPr>
          <p:nvPr>
            <p:ph type="dt" sz="half" idx="10"/>
          </p:nvPr>
        </p:nvSpPr>
        <p:spPr/>
        <p:txBody>
          <a:bodyPr/>
          <a:lstStyle/>
          <a:p>
            <a:fld id="{31564B2F-FA23-4EFA-8D72-5DFCB3432B76}" type="datetimeFigureOut">
              <a:rPr lang="en-GB" smtClean="0"/>
              <a:t>07/01/2021</a:t>
            </a:fld>
            <a:endParaRPr lang="en-GB"/>
          </a:p>
        </p:txBody>
      </p:sp>
      <p:sp>
        <p:nvSpPr>
          <p:cNvPr id="3" name="Footer Placeholder 2">
            <a:extLst>
              <a:ext uri="{FF2B5EF4-FFF2-40B4-BE49-F238E27FC236}">
                <a16:creationId xmlns:a16="http://schemas.microsoft.com/office/drawing/2014/main" id="{A608CFC4-2CBD-45BB-BAD6-226C1914CE8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493084-4E4F-4AF8-8E4D-86764B9382FB}"/>
              </a:ext>
            </a:extLst>
          </p:cNvPr>
          <p:cNvSpPr>
            <a:spLocks noGrp="1"/>
          </p:cNvSpPr>
          <p:nvPr>
            <p:ph type="sldNum" sz="quarter" idx="12"/>
          </p:nvPr>
        </p:nvSpPr>
        <p:spPr/>
        <p:txBody>
          <a:bodyPr/>
          <a:lstStyle/>
          <a:p>
            <a:fld id="{E65C9AD1-DEE6-4666-9313-F2FD89AC2C3F}" type="slidenum">
              <a:rPr lang="en-GB" smtClean="0"/>
              <a:t>‹#›</a:t>
            </a:fld>
            <a:endParaRPr lang="en-GB"/>
          </a:p>
        </p:txBody>
      </p:sp>
    </p:spTree>
    <p:extLst>
      <p:ext uri="{BB962C8B-B14F-4D97-AF65-F5344CB8AC3E}">
        <p14:creationId xmlns:p14="http://schemas.microsoft.com/office/powerpoint/2010/main" val="31837394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3626B-4A7E-4F07-924D-968E859F69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A1D4EDE-2278-4B9F-B4BF-D233EDFEC02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1E1D72A-3BFD-466A-94B5-2BFED5892C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3A1FD85-DB49-467B-8EB3-2F29ABA991E3}"/>
              </a:ext>
            </a:extLst>
          </p:cNvPr>
          <p:cNvSpPr>
            <a:spLocks noGrp="1"/>
          </p:cNvSpPr>
          <p:nvPr>
            <p:ph type="dt" sz="half" idx="10"/>
          </p:nvPr>
        </p:nvSpPr>
        <p:spPr/>
        <p:txBody>
          <a:bodyPr/>
          <a:lstStyle/>
          <a:p>
            <a:fld id="{31564B2F-FA23-4EFA-8D72-5DFCB3432B76}" type="datetimeFigureOut">
              <a:rPr lang="en-GB" smtClean="0"/>
              <a:t>07/01/2021</a:t>
            </a:fld>
            <a:endParaRPr lang="en-GB"/>
          </a:p>
        </p:txBody>
      </p:sp>
      <p:sp>
        <p:nvSpPr>
          <p:cNvPr id="6" name="Footer Placeholder 5">
            <a:extLst>
              <a:ext uri="{FF2B5EF4-FFF2-40B4-BE49-F238E27FC236}">
                <a16:creationId xmlns:a16="http://schemas.microsoft.com/office/drawing/2014/main" id="{08BE2EBC-C770-4A6B-81FA-0BB2D8786D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D4381D8-D579-42E1-84DB-059FC808C5FB}"/>
              </a:ext>
            </a:extLst>
          </p:cNvPr>
          <p:cNvSpPr>
            <a:spLocks noGrp="1"/>
          </p:cNvSpPr>
          <p:nvPr>
            <p:ph type="sldNum" sz="quarter" idx="12"/>
          </p:nvPr>
        </p:nvSpPr>
        <p:spPr/>
        <p:txBody>
          <a:bodyPr/>
          <a:lstStyle/>
          <a:p>
            <a:fld id="{E65C9AD1-DEE6-4666-9313-F2FD89AC2C3F}" type="slidenum">
              <a:rPr lang="en-GB" smtClean="0"/>
              <a:t>‹#›</a:t>
            </a:fld>
            <a:endParaRPr lang="en-GB"/>
          </a:p>
        </p:txBody>
      </p:sp>
    </p:spTree>
    <p:extLst>
      <p:ext uri="{BB962C8B-B14F-4D97-AF65-F5344CB8AC3E}">
        <p14:creationId xmlns:p14="http://schemas.microsoft.com/office/powerpoint/2010/main" val="702776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B9EA8-17FC-4053-B17C-7FE40E3D72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9975B43-FEF4-40A7-AAF5-DBD490C497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AD263EB-86BF-4372-AF60-7CB8B7412E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ED9C3B-D0F9-4C60-9BC4-7F73D570891A}"/>
              </a:ext>
            </a:extLst>
          </p:cNvPr>
          <p:cNvSpPr>
            <a:spLocks noGrp="1"/>
          </p:cNvSpPr>
          <p:nvPr>
            <p:ph type="dt" sz="half" idx="10"/>
          </p:nvPr>
        </p:nvSpPr>
        <p:spPr/>
        <p:txBody>
          <a:bodyPr/>
          <a:lstStyle/>
          <a:p>
            <a:fld id="{31564B2F-FA23-4EFA-8D72-5DFCB3432B76}" type="datetimeFigureOut">
              <a:rPr lang="en-GB" smtClean="0"/>
              <a:t>07/01/2021</a:t>
            </a:fld>
            <a:endParaRPr lang="en-GB"/>
          </a:p>
        </p:txBody>
      </p:sp>
      <p:sp>
        <p:nvSpPr>
          <p:cNvPr id="6" name="Footer Placeholder 5">
            <a:extLst>
              <a:ext uri="{FF2B5EF4-FFF2-40B4-BE49-F238E27FC236}">
                <a16:creationId xmlns:a16="http://schemas.microsoft.com/office/drawing/2014/main" id="{919C2EDB-1137-4E55-8DE6-08E8A4D928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3B070B-6EB7-413B-902A-E93D95A5C41B}"/>
              </a:ext>
            </a:extLst>
          </p:cNvPr>
          <p:cNvSpPr>
            <a:spLocks noGrp="1"/>
          </p:cNvSpPr>
          <p:nvPr>
            <p:ph type="sldNum" sz="quarter" idx="12"/>
          </p:nvPr>
        </p:nvSpPr>
        <p:spPr/>
        <p:txBody>
          <a:bodyPr/>
          <a:lstStyle/>
          <a:p>
            <a:fld id="{E65C9AD1-DEE6-4666-9313-F2FD89AC2C3F}" type="slidenum">
              <a:rPr lang="en-GB" smtClean="0"/>
              <a:t>‹#›</a:t>
            </a:fld>
            <a:endParaRPr lang="en-GB"/>
          </a:p>
        </p:txBody>
      </p:sp>
    </p:spTree>
    <p:extLst>
      <p:ext uri="{BB962C8B-B14F-4D97-AF65-F5344CB8AC3E}">
        <p14:creationId xmlns:p14="http://schemas.microsoft.com/office/powerpoint/2010/main" val="1125582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FFE5A-04DD-4375-8B08-5A8BBACA9FD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270D7AE-CE00-440E-88A2-5668570D73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6958BF-48BD-4DFB-8A6D-FAFC1DF377FF}"/>
              </a:ext>
            </a:extLst>
          </p:cNvPr>
          <p:cNvSpPr>
            <a:spLocks noGrp="1"/>
          </p:cNvSpPr>
          <p:nvPr>
            <p:ph type="dt" sz="half" idx="10"/>
          </p:nvPr>
        </p:nvSpPr>
        <p:spPr/>
        <p:txBody>
          <a:bodyPr/>
          <a:lstStyle/>
          <a:p>
            <a:fld id="{31564B2F-FA23-4EFA-8D72-5DFCB3432B76}" type="datetimeFigureOut">
              <a:rPr lang="en-GB" smtClean="0"/>
              <a:t>07/01/2021</a:t>
            </a:fld>
            <a:endParaRPr lang="en-GB"/>
          </a:p>
        </p:txBody>
      </p:sp>
      <p:sp>
        <p:nvSpPr>
          <p:cNvPr id="5" name="Footer Placeholder 4">
            <a:extLst>
              <a:ext uri="{FF2B5EF4-FFF2-40B4-BE49-F238E27FC236}">
                <a16:creationId xmlns:a16="http://schemas.microsoft.com/office/drawing/2014/main" id="{519A2185-E255-49A0-81DE-BC58B1BF56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2B120B-C0CC-4B23-BE91-BB35BDF7CC17}"/>
              </a:ext>
            </a:extLst>
          </p:cNvPr>
          <p:cNvSpPr>
            <a:spLocks noGrp="1"/>
          </p:cNvSpPr>
          <p:nvPr>
            <p:ph type="sldNum" sz="quarter" idx="12"/>
          </p:nvPr>
        </p:nvSpPr>
        <p:spPr/>
        <p:txBody>
          <a:bodyPr/>
          <a:lstStyle/>
          <a:p>
            <a:fld id="{E65C9AD1-DEE6-4666-9313-F2FD89AC2C3F}" type="slidenum">
              <a:rPr lang="en-GB" smtClean="0"/>
              <a:t>‹#›</a:t>
            </a:fld>
            <a:endParaRPr lang="en-GB"/>
          </a:p>
        </p:txBody>
      </p:sp>
    </p:spTree>
    <p:extLst>
      <p:ext uri="{BB962C8B-B14F-4D97-AF65-F5344CB8AC3E}">
        <p14:creationId xmlns:p14="http://schemas.microsoft.com/office/powerpoint/2010/main" val="1313813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E5217DC-15D9-4C88-B052-66DB32C4EF9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2E21AD-5284-4790-BE31-C59A212DE3B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B5E93B-8628-4C44-9E22-82F3471259E3}"/>
              </a:ext>
            </a:extLst>
          </p:cNvPr>
          <p:cNvSpPr>
            <a:spLocks noGrp="1"/>
          </p:cNvSpPr>
          <p:nvPr>
            <p:ph type="dt" sz="half" idx="10"/>
          </p:nvPr>
        </p:nvSpPr>
        <p:spPr/>
        <p:txBody>
          <a:bodyPr/>
          <a:lstStyle/>
          <a:p>
            <a:fld id="{31564B2F-FA23-4EFA-8D72-5DFCB3432B76}" type="datetimeFigureOut">
              <a:rPr lang="en-GB" smtClean="0"/>
              <a:t>07/01/2021</a:t>
            </a:fld>
            <a:endParaRPr lang="en-GB"/>
          </a:p>
        </p:txBody>
      </p:sp>
      <p:sp>
        <p:nvSpPr>
          <p:cNvPr id="5" name="Footer Placeholder 4">
            <a:extLst>
              <a:ext uri="{FF2B5EF4-FFF2-40B4-BE49-F238E27FC236}">
                <a16:creationId xmlns:a16="http://schemas.microsoft.com/office/drawing/2014/main" id="{56B3C4A8-38A4-4C49-AD79-E0F3E1083E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A247A1-E99E-4E5B-8DBC-6DF89CF1C653}"/>
              </a:ext>
            </a:extLst>
          </p:cNvPr>
          <p:cNvSpPr>
            <a:spLocks noGrp="1"/>
          </p:cNvSpPr>
          <p:nvPr>
            <p:ph type="sldNum" sz="quarter" idx="12"/>
          </p:nvPr>
        </p:nvSpPr>
        <p:spPr/>
        <p:txBody>
          <a:bodyPr/>
          <a:lstStyle/>
          <a:p>
            <a:fld id="{E65C9AD1-DEE6-4666-9313-F2FD89AC2C3F}" type="slidenum">
              <a:rPr lang="en-GB" smtClean="0"/>
              <a:t>‹#›</a:t>
            </a:fld>
            <a:endParaRPr lang="en-GB"/>
          </a:p>
        </p:txBody>
      </p:sp>
    </p:spTree>
    <p:extLst>
      <p:ext uri="{BB962C8B-B14F-4D97-AF65-F5344CB8AC3E}">
        <p14:creationId xmlns:p14="http://schemas.microsoft.com/office/powerpoint/2010/main" val="2917974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5840DF-C422-4315-95E1-56439CFFEF4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A8103F5-1902-46AD-8A53-92C42984F5C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DE70AC-EF29-41D6-BAAF-0663EEE0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564B2F-FA23-4EFA-8D72-5DFCB3432B76}" type="datetimeFigureOut">
              <a:rPr lang="en-GB" smtClean="0"/>
              <a:t>07/01/2021</a:t>
            </a:fld>
            <a:endParaRPr lang="en-GB"/>
          </a:p>
        </p:txBody>
      </p:sp>
      <p:sp>
        <p:nvSpPr>
          <p:cNvPr id="5" name="Footer Placeholder 4">
            <a:extLst>
              <a:ext uri="{FF2B5EF4-FFF2-40B4-BE49-F238E27FC236}">
                <a16:creationId xmlns:a16="http://schemas.microsoft.com/office/drawing/2014/main" id="{AA3A3910-F0F5-41F8-B45B-8428081654B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1B0E4A4-B6A2-446D-B8F0-39BEA6A299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5C9AD1-DEE6-4666-9313-F2FD89AC2C3F}" type="slidenum">
              <a:rPr lang="en-GB" smtClean="0"/>
              <a:t>‹#›</a:t>
            </a:fld>
            <a:endParaRPr lang="en-GB"/>
          </a:p>
        </p:txBody>
      </p:sp>
    </p:spTree>
    <p:extLst>
      <p:ext uri="{BB962C8B-B14F-4D97-AF65-F5344CB8AC3E}">
        <p14:creationId xmlns:p14="http://schemas.microsoft.com/office/powerpoint/2010/main" val="33634173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EA77960-C3E0-422B-84D8-BD05145A7375}"/>
              </a:ext>
            </a:extLst>
          </p:cNvPr>
          <p:cNvSpPr txBox="1"/>
          <p:nvPr/>
        </p:nvSpPr>
        <p:spPr>
          <a:xfrm>
            <a:off x="589070" y="2412622"/>
            <a:ext cx="6094520" cy="3139321"/>
          </a:xfrm>
          <a:prstGeom prst="rect">
            <a:avLst/>
          </a:prstGeom>
          <a:noFill/>
        </p:spPr>
        <p:txBody>
          <a:bodyPr wrap="square">
            <a:spAutoFit/>
          </a:bodyPr>
          <a:lstStyle/>
          <a:p>
            <a:r>
              <a:rPr lang="en-US" b="1" i="0" u="none" strike="noStrike" dirty="0">
                <a:solidFill>
                  <a:srgbClr val="000000"/>
                </a:solidFill>
                <a:effectLst/>
                <a:latin typeface="Comic Sans MS" panose="030F0702030302020204" pitchFamily="66" charset="0"/>
              </a:rPr>
              <a:t>What do you think the book might be about?</a:t>
            </a: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1" i="0" u="none" strike="noStrike" dirty="0">
                <a:solidFill>
                  <a:srgbClr val="000000"/>
                </a:solidFill>
                <a:effectLst/>
                <a:latin typeface="Comic Sans MS" panose="030F0702030302020204" pitchFamily="66" charset="0"/>
              </a:rPr>
              <a:t>What genre do you think the book is?</a:t>
            </a: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1" i="0" u="none" strike="noStrike" dirty="0">
                <a:solidFill>
                  <a:srgbClr val="000000"/>
                </a:solidFill>
                <a:effectLst/>
                <a:latin typeface="Comic Sans MS" panose="030F0702030302020204" pitchFamily="66" charset="0"/>
              </a:rPr>
              <a:t>What key information might you find in this book?</a:t>
            </a: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0" i="0" dirty="0">
                <a:solidFill>
                  <a:srgbClr val="000000"/>
                </a:solidFill>
                <a:effectLst/>
                <a:latin typeface="Comic Sans MS" panose="030F0702030302020204" pitchFamily="66" charset="0"/>
              </a:rPr>
              <a:t>​</a:t>
            </a:r>
            <a:br>
              <a:rPr lang="en-US" b="0" i="0" dirty="0">
                <a:solidFill>
                  <a:srgbClr val="000000"/>
                </a:solidFill>
                <a:effectLst/>
                <a:latin typeface="Comic Sans MS" panose="030F0702030302020204" pitchFamily="66" charset="0"/>
              </a:rPr>
            </a:br>
            <a:r>
              <a:rPr lang="en-US" b="0" i="0" dirty="0">
                <a:solidFill>
                  <a:srgbClr val="000000"/>
                </a:solidFill>
                <a:effectLst/>
                <a:latin typeface="Comic Sans MS" panose="030F0702030302020204" pitchFamily="66" charset="0"/>
              </a:rPr>
              <a:t>​</a:t>
            </a:r>
            <a:endParaRPr lang="en-GB" dirty="0"/>
          </a:p>
        </p:txBody>
      </p:sp>
      <p:pic>
        <p:nvPicPr>
          <p:cNvPr id="1026" name="Picture 2" descr="Blue Planet II: A New World of Hidden Depths: Amazon.co.uk: Honeyborne,  James, Brownlow, Mark: 9781849909679: Books">
            <a:extLst>
              <a:ext uri="{FF2B5EF4-FFF2-40B4-BE49-F238E27FC236}">
                <a16:creationId xmlns:a16="http://schemas.microsoft.com/office/drawing/2014/main" id="{89036180-9678-4DFF-BC65-49D6D91622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3859" y="626615"/>
            <a:ext cx="4591421" cy="548229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96189A1-0C55-4265-9105-4C91BC7C1BEC}"/>
              </a:ext>
            </a:extLst>
          </p:cNvPr>
          <p:cNvSpPr txBox="1"/>
          <p:nvPr/>
        </p:nvSpPr>
        <p:spPr>
          <a:xfrm>
            <a:off x="589070" y="790112"/>
            <a:ext cx="4684266" cy="646331"/>
          </a:xfrm>
          <a:prstGeom prst="rect">
            <a:avLst/>
          </a:prstGeom>
          <a:noFill/>
        </p:spPr>
        <p:txBody>
          <a:bodyPr wrap="square" rtlCol="0">
            <a:spAutoFit/>
          </a:bodyPr>
          <a:lstStyle/>
          <a:p>
            <a:r>
              <a:rPr lang="en-GB" dirty="0">
                <a:latin typeface="Comic Sans MS" panose="030F0702030302020204" pitchFamily="66" charset="0"/>
              </a:rPr>
              <a:t>LC: Can I highlight and retrieve key information from a text?</a:t>
            </a:r>
          </a:p>
        </p:txBody>
      </p:sp>
    </p:spTree>
    <p:extLst>
      <p:ext uri="{BB962C8B-B14F-4D97-AF65-F5344CB8AC3E}">
        <p14:creationId xmlns:p14="http://schemas.microsoft.com/office/powerpoint/2010/main" val="2985637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lue Planet II: A New World of Hidden Depths: Amazon.co.uk: Honeyborne,  James, Brownlow, Mark: 9781849909679: Books">
            <a:extLst>
              <a:ext uri="{FF2B5EF4-FFF2-40B4-BE49-F238E27FC236}">
                <a16:creationId xmlns:a16="http://schemas.microsoft.com/office/drawing/2014/main" id="{665E283C-17F9-48CA-AAD9-205E3C29EC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07712" y="641689"/>
            <a:ext cx="3363430" cy="401603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Blue Planet II: A New World of Hidden Depths: Amazon.co.uk: Honeyborne,  James, Brownlow, Mark: 9781849909679: Books">
            <a:extLst>
              <a:ext uri="{FF2B5EF4-FFF2-40B4-BE49-F238E27FC236}">
                <a16:creationId xmlns:a16="http://schemas.microsoft.com/office/drawing/2014/main" id="{E993E1CA-E5FA-4DFD-8D7E-D11250EEB2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15325" y="1776413"/>
            <a:ext cx="3619500" cy="47529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7E53E61-5405-433F-B86A-879C71B76AAF}"/>
              </a:ext>
            </a:extLst>
          </p:cNvPr>
          <p:cNvSpPr txBox="1"/>
          <p:nvPr/>
        </p:nvSpPr>
        <p:spPr>
          <a:xfrm>
            <a:off x="876300" y="1504950"/>
            <a:ext cx="3743325" cy="2785378"/>
          </a:xfrm>
          <a:prstGeom prst="rect">
            <a:avLst/>
          </a:prstGeom>
          <a:noFill/>
        </p:spPr>
        <p:txBody>
          <a:bodyPr wrap="square" rtlCol="0">
            <a:spAutoFit/>
          </a:bodyPr>
          <a:lstStyle/>
          <a:p>
            <a:r>
              <a:rPr lang="en-GB" sz="2500" dirty="0">
                <a:latin typeface="Comic Sans MS" panose="030F0702030302020204" pitchFamily="66" charset="0"/>
              </a:rPr>
              <a:t>Compare these two book covers. What is the same and what is different? </a:t>
            </a:r>
          </a:p>
          <a:p>
            <a:endParaRPr lang="en-GB" sz="2500" dirty="0">
              <a:latin typeface="Comic Sans MS" panose="030F0702030302020204" pitchFamily="66" charset="0"/>
            </a:endParaRPr>
          </a:p>
          <a:p>
            <a:r>
              <a:rPr lang="en-GB" sz="2500" dirty="0">
                <a:latin typeface="Comic Sans MS" panose="030F0702030302020204" pitchFamily="66" charset="0"/>
              </a:rPr>
              <a:t>Why do you think there are differences?</a:t>
            </a:r>
          </a:p>
        </p:txBody>
      </p:sp>
    </p:spTree>
    <p:extLst>
      <p:ext uri="{BB962C8B-B14F-4D97-AF65-F5344CB8AC3E}">
        <p14:creationId xmlns:p14="http://schemas.microsoft.com/office/powerpoint/2010/main" val="19384807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lue Planet II: A New World of Hidden Depths: Amazon.co.uk: Honeyborne,  James, Brownlow, Mark: 9781849909679: Books">
            <a:extLst>
              <a:ext uri="{FF2B5EF4-FFF2-40B4-BE49-F238E27FC236}">
                <a16:creationId xmlns:a16="http://schemas.microsoft.com/office/drawing/2014/main" id="{BF626D0E-A54C-4BB1-BEC8-0B56C2ADF0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3859" y="626615"/>
            <a:ext cx="4591421" cy="548229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610E437-E3DB-4109-9689-8DF9791C894C}"/>
              </a:ext>
            </a:extLst>
          </p:cNvPr>
          <p:cNvSpPr txBox="1"/>
          <p:nvPr/>
        </p:nvSpPr>
        <p:spPr>
          <a:xfrm>
            <a:off x="393576" y="1307595"/>
            <a:ext cx="6229165" cy="4801314"/>
          </a:xfrm>
          <a:prstGeom prst="rect">
            <a:avLst/>
          </a:prstGeom>
          <a:noFill/>
        </p:spPr>
        <p:txBody>
          <a:bodyPr wrap="square">
            <a:spAutoFit/>
          </a:bodyPr>
          <a:lstStyle/>
          <a:p>
            <a:pPr algn="l" fontAlgn="base"/>
            <a:r>
              <a:rPr lang="en-US" b="0" i="0" dirty="0">
                <a:solidFill>
                  <a:srgbClr val="333333"/>
                </a:solidFill>
                <a:effectLst/>
                <a:latin typeface="Comic Sans MS" panose="030F0702030302020204" pitchFamily="66" charset="0"/>
              </a:rPr>
              <a:t>Read the blurb.</a:t>
            </a:r>
          </a:p>
          <a:p>
            <a:pPr algn="l" fontAlgn="base"/>
            <a:endParaRPr lang="en-US" dirty="0">
              <a:solidFill>
                <a:srgbClr val="333333"/>
              </a:solidFill>
              <a:latin typeface="Comic Sans MS" panose="030F0702030302020204" pitchFamily="66" charset="0"/>
            </a:endParaRPr>
          </a:p>
          <a:p>
            <a:pPr algn="l" fontAlgn="base"/>
            <a:r>
              <a:rPr lang="en-US" b="0" i="0" dirty="0">
                <a:solidFill>
                  <a:srgbClr val="333333"/>
                </a:solidFill>
                <a:effectLst/>
                <a:latin typeface="Comic Sans MS" panose="030F0702030302020204" pitchFamily="66" charset="0"/>
              </a:rPr>
              <a:t>This is our Blue Planet: a beautiful blue marble suspended in a sea of stars.</a:t>
            </a:r>
          </a:p>
          <a:p>
            <a:pPr algn="l" fontAlgn="base"/>
            <a:r>
              <a:rPr lang="en-US" b="0" i="0" dirty="0">
                <a:solidFill>
                  <a:srgbClr val="333333"/>
                </a:solidFill>
                <a:effectLst/>
                <a:latin typeface="Comic Sans MS" panose="030F0702030302020204" pitchFamily="66" charset="0"/>
              </a:rPr>
              <a:t>Unlike billions of other worlds in the Milky Way, 71 per cent of our Blue Planet is covered by ocean. It's home to the greatest diversity of life on Earth but is our least explored habitat; we've better maps of Mars than of the ocean floor. With so much more to discover, take a deep breath . . . and dive into a wondrous world beneath the waves.</a:t>
            </a:r>
          </a:p>
          <a:p>
            <a:pPr algn="l" fontAlgn="base"/>
            <a:endParaRPr lang="en-US" b="0" i="0" dirty="0">
              <a:solidFill>
                <a:srgbClr val="333333"/>
              </a:solidFill>
              <a:effectLst/>
              <a:latin typeface="Comic Sans MS" panose="030F0702030302020204" pitchFamily="66" charset="0"/>
            </a:endParaRPr>
          </a:p>
          <a:p>
            <a:pPr algn="l" fontAlgn="base"/>
            <a:r>
              <a:rPr lang="en-US" b="0" i="0" dirty="0">
                <a:solidFill>
                  <a:srgbClr val="333333"/>
                </a:solidFill>
                <a:effectLst/>
                <a:latin typeface="Comic Sans MS" panose="030F0702030302020204" pitchFamily="66" charset="0"/>
              </a:rPr>
              <a:t>Explore coral reefs that shimmer in a kaleidoscope of </a:t>
            </a:r>
            <a:r>
              <a:rPr lang="en-US" b="0" i="0" dirty="0" err="1">
                <a:solidFill>
                  <a:srgbClr val="333333"/>
                </a:solidFill>
                <a:effectLst/>
                <a:latin typeface="Comic Sans MS" panose="030F0702030302020204" pitchFamily="66" charset="0"/>
              </a:rPr>
              <a:t>colours</a:t>
            </a:r>
            <a:r>
              <a:rPr lang="en-US" b="0" i="0" dirty="0">
                <a:solidFill>
                  <a:srgbClr val="333333"/>
                </a:solidFill>
                <a:effectLst/>
                <a:latin typeface="Comic Sans MS" panose="030F0702030302020204" pitchFamily="66" charset="0"/>
              </a:rPr>
              <a:t>. Venture to the bottom of the ocean where creatures beyond your wildest imagination live in the dark. Chase sea otters through kelp forest seas, and glide the open ocean with humpback whales.</a:t>
            </a:r>
          </a:p>
        </p:txBody>
      </p:sp>
    </p:spTree>
    <p:extLst>
      <p:ext uri="{BB962C8B-B14F-4D97-AF65-F5344CB8AC3E}">
        <p14:creationId xmlns:p14="http://schemas.microsoft.com/office/powerpoint/2010/main" val="17890887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lue Planet II: A New World of Hidden Depths: Amazon.co.uk: Honeyborne,  James, Brownlow, Mark: 9781849909679: Books">
            <a:extLst>
              <a:ext uri="{FF2B5EF4-FFF2-40B4-BE49-F238E27FC236}">
                <a16:creationId xmlns:a16="http://schemas.microsoft.com/office/drawing/2014/main" id="{63E1224C-68A1-409D-B0B0-FA67E3B030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733" y="581857"/>
            <a:ext cx="4591421" cy="548229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22DE902-5BB9-4249-B6EC-71FC3B5218FC}"/>
              </a:ext>
            </a:extLst>
          </p:cNvPr>
          <p:cNvSpPr txBox="1"/>
          <p:nvPr/>
        </p:nvSpPr>
        <p:spPr>
          <a:xfrm>
            <a:off x="5353050" y="695325"/>
            <a:ext cx="6596294" cy="6632585"/>
          </a:xfrm>
          <a:prstGeom prst="rect">
            <a:avLst/>
          </a:prstGeom>
          <a:noFill/>
        </p:spPr>
        <p:txBody>
          <a:bodyPr wrap="square" rtlCol="0">
            <a:spAutoFit/>
          </a:bodyPr>
          <a:lstStyle/>
          <a:p>
            <a:r>
              <a:rPr lang="en-GB" sz="2500" dirty="0">
                <a:latin typeface="Comic Sans MS" panose="030F0702030302020204" pitchFamily="66" charset="0"/>
              </a:rPr>
              <a:t>Vocabulary</a:t>
            </a:r>
          </a:p>
          <a:p>
            <a:endParaRPr lang="en-GB" sz="2500" dirty="0">
              <a:latin typeface="Comic Sans MS" panose="030F0702030302020204" pitchFamily="66" charset="0"/>
            </a:endParaRPr>
          </a:p>
          <a:p>
            <a:r>
              <a:rPr lang="en-GB" sz="2500" dirty="0">
                <a:latin typeface="Comic Sans MS" panose="030F0702030302020204" pitchFamily="66" charset="0"/>
              </a:rPr>
              <a:t>bustle - </a:t>
            </a:r>
            <a:r>
              <a:rPr lang="en-US" sz="2500" dirty="0">
                <a:latin typeface="Comic Sans MS" panose="030F0702030302020204" pitchFamily="66" charset="0"/>
              </a:rPr>
              <a:t>move in an energetic and busy manner</a:t>
            </a:r>
          </a:p>
          <a:p>
            <a:endParaRPr lang="en-GB" sz="2500" dirty="0">
              <a:latin typeface="Comic Sans MS" panose="030F0702030302020204" pitchFamily="66" charset="0"/>
            </a:endParaRPr>
          </a:p>
          <a:p>
            <a:r>
              <a:rPr lang="en-GB" sz="2500" dirty="0">
                <a:latin typeface="Comic Sans MS" panose="030F0702030302020204" pitchFamily="66" charset="0"/>
              </a:rPr>
              <a:t>flamboyant - </a:t>
            </a:r>
            <a:r>
              <a:rPr lang="en-US" sz="2500" dirty="0">
                <a:latin typeface="Comic Sans MS" panose="030F0702030302020204" pitchFamily="66" charset="0"/>
              </a:rPr>
              <a:t>bright, </a:t>
            </a:r>
            <a:r>
              <a:rPr lang="en-US" sz="2500" dirty="0" err="1">
                <a:latin typeface="Comic Sans MS" panose="030F0702030302020204" pitchFamily="66" charset="0"/>
              </a:rPr>
              <a:t>colourful</a:t>
            </a:r>
            <a:r>
              <a:rPr lang="en-US" sz="2500" dirty="0">
                <a:latin typeface="Comic Sans MS" panose="030F0702030302020204" pitchFamily="66" charset="0"/>
              </a:rPr>
              <a:t>, and very noticeable</a:t>
            </a:r>
          </a:p>
          <a:p>
            <a:endParaRPr lang="en-GB" sz="2500" dirty="0">
              <a:latin typeface="Comic Sans MS" panose="030F0702030302020204" pitchFamily="66" charset="0"/>
            </a:endParaRPr>
          </a:p>
          <a:p>
            <a:r>
              <a:rPr lang="en-GB" sz="2500" dirty="0">
                <a:latin typeface="Comic Sans MS" panose="030F0702030302020204" pitchFamily="66" charset="0"/>
              </a:rPr>
              <a:t>habitat - </a:t>
            </a:r>
            <a:r>
              <a:rPr lang="en-US" sz="2500" dirty="0">
                <a:latin typeface="Comic Sans MS" panose="030F0702030302020204" pitchFamily="66" charset="0"/>
              </a:rPr>
              <a:t>the natural home or environment of an animal, plant, or other organism</a:t>
            </a:r>
          </a:p>
          <a:p>
            <a:endParaRPr lang="en-GB" sz="2500" dirty="0">
              <a:latin typeface="Comic Sans MS" panose="030F0702030302020204" pitchFamily="66" charset="0"/>
            </a:endParaRPr>
          </a:p>
          <a:p>
            <a:r>
              <a:rPr lang="en-GB" sz="2500" dirty="0">
                <a:latin typeface="Comic Sans MS" panose="030F0702030302020204" pitchFamily="66" charset="0"/>
              </a:rPr>
              <a:t>residence – a place where someone/something  lives</a:t>
            </a:r>
          </a:p>
          <a:p>
            <a:endParaRPr lang="en-GB" sz="2500" dirty="0">
              <a:latin typeface="Comic Sans MS" panose="030F0702030302020204" pitchFamily="66" charset="0"/>
            </a:endParaRPr>
          </a:p>
          <a:p>
            <a:r>
              <a:rPr lang="en-GB" sz="2500" b="1" dirty="0">
                <a:latin typeface="Comic Sans MS" panose="030F0702030302020204" pitchFamily="66" charset="0"/>
              </a:rPr>
              <a:t>Now read through the text.</a:t>
            </a:r>
          </a:p>
          <a:p>
            <a:endParaRPr lang="en-GB" sz="2500" dirty="0">
              <a:latin typeface="Comic Sans MS" panose="030F0702030302020204" pitchFamily="66" charset="0"/>
            </a:endParaRPr>
          </a:p>
          <a:p>
            <a:endParaRPr lang="en-GB" sz="2500" dirty="0">
              <a:latin typeface="Comic Sans MS" panose="030F0702030302020204" pitchFamily="66" charset="0"/>
            </a:endParaRPr>
          </a:p>
        </p:txBody>
      </p:sp>
    </p:spTree>
    <p:extLst>
      <p:ext uri="{BB962C8B-B14F-4D97-AF65-F5344CB8AC3E}">
        <p14:creationId xmlns:p14="http://schemas.microsoft.com/office/powerpoint/2010/main" val="873467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7EFC9CF-8B8A-4C22-95FD-997DEC297C4C}"/>
              </a:ext>
            </a:extLst>
          </p:cNvPr>
          <p:cNvSpPr txBox="1"/>
          <p:nvPr/>
        </p:nvSpPr>
        <p:spPr>
          <a:xfrm>
            <a:off x="783453" y="817615"/>
            <a:ext cx="10872927" cy="2015936"/>
          </a:xfrm>
          <a:prstGeom prst="rect">
            <a:avLst/>
          </a:prstGeom>
          <a:noFill/>
        </p:spPr>
        <p:txBody>
          <a:bodyPr wrap="square">
            <a:spAutoFit/>
          </a:bodyPr>
          <a:lstStyle/>
          <a:p>
            <a:r>
              <a:rPr lang="en-US" sz="2500" b="1" i="0" u="none" strike="noStrike" dirty="0">
                <a:solidFill>
                  <a:srgbClr val="000000"/>
                </a:solidFill>
                <a:effectLst/>
                <a:latin typeface="Comic Sans MS" panose="030F0702030302020204" pitchFamily="66" charset="0"/>
              </a:rPr>
              <a:t>Remember: For your questions today, we want you to use your highlighters to locate the answer in a text.</a:t>
            </a:r>
            <a:r>
              <a:rPr lang="en-US" sz="2500" b="0" i="0" dirty="0">
                <a:solidFill>
                  <a:srgbClr val="000000"/>
                </a:solidFill>
                <a:effectLst/>
                <a:latin typeface="Comic Sans MS" panose="030F0702030302020204" pitchFamily="66" charset="0"/>
              </a:rPr>
              <a:t>​ Using highlighters help us pinpoint information and thinking about </a:t>
            </a:r>
          </a:p>
          <a:p>
            <a:r>
              <a:rPr lang="en-US" sz="2500" dirty="0">
                <a:solidFill>
                  <a:srgbClr val="000000"/>
                </a:solidFill>
                <a:latin typeface="Comic Sans MS" panose="030F0702030302020204" pitchFamily="66" charset="0"/>
              </a:rPr>
              <a:t>what different sections of the text are about</a:t>
            </a:r>
          </a:p>
          <a:p>
            <a:r>
              <a:rPr lang="en-US" sz="2500" dirty="0">
                <a:solidFill>
                  <a:srgbClr val="000000"/>
                </a:solidFill>
                <a:latin typeface="Comic Sans MS" panose="030F0702030302020204" pitchFamily="66" charset="0"/>
              </a:rPr>
              <a:t>help you to locate information quickly.</a:t>
            </a:r>
            <a:endParaRPr lang="en-GB" sz="2500" dirty="0">
              <a:latin typeface="Comic Sans MS" panose="030F0702030302020204" pitchFamily="66" charset="0"/>
            </a:endParaRPr>
          </a:p>
        </p:txBody>
      </p:sp>
      <p:pic>
        <p:nvPicPr>
          <p:cNvPr id="4098" name="Picture 2">
            <a:extLst>
              <a:ext uri="{FF2B5EF4-FFF2-40B4-BE49-F238E27FC236}">
                <a16:creationId xmlns:a16="http://schemas.microsoft.com/office/drawing/2014/main" id="{B5AD88E7-E70B-4EB1-8492-923F656351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453" y="2987360"/>
            <a:ext cx="1378905" cy="137368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Blue Planet II: A New World of Hidden Depths: Amazon.co.uk: Honeyborne,  James, Brownlow, Mark: 9781849909679: Books">
            <a:extLst>
              <a:ext uri="{FF2B5EF4-FFF2-40B4-BE49-F238E27FC236}">
                <a16:creationId xmlns:a16="http://schemas.microsoft.com/office/drawing/2014/main" id="{E64B62A5-BF13-46D1-AE71-70557EC1E3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4136" y="1836790"/>
            <a:ext cx="3862244" cy="46116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1654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C9EFE1-D8CB-4668-9980-DB108327A7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7CBAE1BD-B8E4-4029-8AA2-C77E4FED98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50EBFC6E-FC24-41E8-81D7-2C950753867D}"/>
              </a:ext>
            </a:extLst>
          </p:cNvPr>
          <p:cNvSpPr txBox="1"/>
          <p:nvPr/>
        </p:nvSpPr>
        <p:spPr>
          <a:xfrm>
            <a:off x="6357282" y="1067431"/>
            <a:ext cx="4805996" cy="493387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000" b="1" i="0" dirty="0">
                <a:solidFill>
                  <a:srgbClr val="000000"/>
                </a:solidFill>
                <a:effectLst/>
                <a:latin typeface="Comic Sans MS" panose="030F0702030302020204" pitchFamily="66" charset="0"/>
                <a:ea typeface="+mj-ea"/>
                <a:cs typeface="+mj-cs"/>
              </a:rPr>
              <a:t>Questions: Me</a:t>
            </a: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r>
              <a:rPr lang="en-US" sz="3000" b="1" i="0" dirty="0">
                <a:solidFill>
                  <a:srgbClr val="000000"/>
                </a:solidFill>
                <a:effectLst/>
                <a:latin typeface="Comic Sans MS" panose="030F0702030302020204" pitchFamily="66" charset="0"/>
                <a:ea typeface="+mj-ea"/>
                <a:cs typeface="+mj-cs"/>
              </a:rPr>
              <a:t>What are coral polyps? </a:t>
            </a: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b="1"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r>
              <a:rPr lang="en-US" sz="3000" dirty="0">
                <a:solidFill>
                  <a:srgbClr val="000000"/>
                </a:solidFill>
                <a:latin typeface="Comic Sans MS" panose="030F0702030302020204" pitchFamily="66" charset="0"/>
                <a:ea typeface="+mj-ea"/>
                <a:cs typeface="+mj-cs"/>
              </a:rPr>
              <a:t>Where would I locate this information in the text?</a:t>
            </a:r>
          </a:p>
          <a:p>
            <a:pPr>
              <a:lnSpc>
                <a:spcPct val="90000"/>
              </a:lnSpc>
              <a:spcBef>
                <a:spcPct val="0"/>
              </a:spcBef>
              <a:spcAft>
                <a:spcPts val="600"/>
              </a:spcAft>
            </a:pPr>
            <a:endParaRPr lang="en-US" sz="3000"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b="1"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dirty="0">
              <a:solidFill>
                <a:srgbClr val="000000"/>
              </a:solidFill>
              <a:latin typeface="Comic Sans MS" panose="030F0702030302020204" pitchFamily="66" charset="0"/>
              <a:ea typeface="+mj-ea"/>
              <a:cs typeface="+mj-cs"/>
            </a:endParaRPr>
          </a:p>
        </p:txBody>
      </p:sp>
      <p:sp>
        <p:nvSpPr>
          <p:cNvPr id="13"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Blue Planet II: A New World of Hidden Depths: Amazon.co.uk: Honeyborne,  James, Brownlow, Mark: 9781849909679: Books">
            <a:extLst>
              <a:ext uri="{FF2B5EF4-FFF2-40B4-BE49-F238E27FC236}">
                <a16:creationId xmlns:a16="http://schemas.microsoft.com/office/drawing/2014/main" id="{FAA7E199-26AA-4C25-B06C-A7B9BC8E5723}"/>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r="-1" b="3624"/>
          <a:stretch/>
        </p:blipFill>
        <p:spPr bwMode="auto">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79645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lue Planet II: A New World of Hidden Depths: Amazon.co.uk: Honeyborne,  James, Brownlow, Mark: 9781849909679: Books">
            <a:extLst>
              <a:ext uri="{FF2B5EF4-FFF2-40B4-BE49-F238E27FC236}">
                <a16:creationId xmlns:a16="http://schemas.microsoft.com/office/drawing/2014/main" id="{09025261-A2B4-4452-95E7-3670DBE4DA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56784" y="1211723"/>
            <a:ext cx="3862244" cy="461163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FB34E9A-A180-4F19-82DB-43E3BE44131A}"/>
              </a:ext>
            </a:extLst>
          </p:cNvPr>
          <p:cNvSpPr txBox="1"/>
          <p:nvPr/>
        </p:nvSpPr>
        <p:spPr>
          <a:xfrm>
            <a:off x="872972" y="1609156"/>
            <a:ext cx="6094520" cy="1631216"/>
          </a:xfrm>
          <a:prstGeom prst="rect">
            <a:avLst/>
          </a:prstGeom>
          <a:noFill/>
        </p:spPr>
        <p:txBody>
          <a:bodyPr wrap="square">
            <a:spAutoFit/>
          </a:bodyPr>
          <a:lstStyle/>
          <a:p>
            <a:pPr>
              <a:lnSpc>
                <a:spcPct val="90000"/>
              </a:lnSpc>
              <a:spcBef>
                <a:spcPct val="0"/>
              </a:spcBef>
              <a:spcAft>
                <a:spcPts val="600"/>
              </a:spcAft>
            </a:pPr>
            <a:r>
              <a:rPr lang="en-US" sz="2500" b="1" i="0" dirty="0">
                <a:solidFill>
                  <a:srgbClr val="000000"/>
                </a:solidFill>
                <a:effectLst/>
                <a:latin typeface="Comic Sans MS" panose="030F0702030302020204" pitchFamily="66" charset="0"/>
                <a:ea typeface="+mj-ea"/>
                <a:cs typeface="+mj-cs"/>
              </a:rPr>
              <a:t>Answers: Me</a:t>
            </a:r>
          </a:p>
          <a:p>
            <a:pPr>
              <a:lnSpc>
                <a:spcPct val="90000"/>
              </a:lnSpc>
              <a:spcBef>
                <a:spcPct val="0"/>
              </a:spcBef>
              <a:spcAft>
                <a:spcPts val="600"/>
              </a:spcAft>
            </a:pPr>
            <a:endParaRPr lang="en-US" sz="25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r>
              <a:rPr lang="en-US" sz="2500" dirty="0">
                <a:solidFill>
                  <a:srgbClr val="000000"/>
                </a:solidFill>
                <a:latin typeface="Comic Sans MS" panose="030F0702030302020204" pitchFamily="66" charset="0"/>
                <a:ea typeface="+mj-ea"/>
                <a:cs typeface="+mj-cs"/>
              </a:rPr>
              <a:t>Coral polyps are tiny animals no bigger than a grain of sand.</a:t>
            </a:r>
            <a:endParaRPr lang="en-US" sz="2500" i="0" dirty="0">
              <a:solidFill>
                <a:srgbClr val="000000"/>
              </a:solidFill>
              <a:effectLst/>
              <a:latin typeface="Comic Sans MS" panose="030F0702030302020204" pitchFamily="66" charset="0"/>
              <a:ea typeface="+mj-ea"/>
              <a:cs typeface="+mj-cs"/>
            </a:endParaRPr>
          </a:p>
        </p:txBody>
      </p:sp>
    </p:spTree>
    <p:extLst>
      <p:ext uri="{BB962C8B-B14F-4D97-AF65-F5344CB8AC3E}">
        <p14:creationId xmlns:p14="http://schemas.microsoft.com/office/powerpoint/2010/main" val="1792908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C9EFE1-D8CB-4668-9980-DB108327A7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7CBAE1BD-B8E4-4029-8AA2-C77E4FED98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50EBFC6E-FC24-41E8-81D7-2C950753867D}"/>
              </a:ext>
            </a:extLst>
          </p:cNvPr>
          <p:cNvSpPr txBox="1"/>
          <p:nvPr/>
        </p:nvSpPr>
        <p:spPr>
          <a:xfrm>
            <a:off x="6357282" y="1067431"/>
            <a:ext cx="4805996" cy="4933873"/>
          </a:xfrm>
          <a:prstGeom prst="rect">
            <a:avLst/>
          </a:prstGeom>
        </p:spPr>
        <p:txBody>
          <a:bodyPr vert="horz" lIns="91440" tIns="45720" rIns="91440" bIns="45720" rtlCol="0" anchor="t">
            <a:normAutofit lnSpcReduction="10000"/>
          </a:bodyPr>
          <a:lstStyle/>
          <a:p>
            <a:pPr>
              <a:lnSpc>
                <a:spcPct val="90000"/>
              </a:lnSpc>
              <a:spcBef>
                <a:spcPct val="0"/>
              </a:spcBef>
              <a:spcAft>
                <a:spcPts val="600"/>
              </a:spcAft>
            </a:pPr>
            <a:r>
              <a:rPr lang="en-US" sz="3000" b="1" i="0" dirty="0">
                <a:solidFill>
                  <a:srgbClr val="000000"/>
                </a:solidFill>
                <a:effectLst/>
                <a:latin typeface="Comic Sans MS" panose="030F0702030302020204" pitchFamily="66" charset="0"/>
                <a:ea typeface="+mj-ea"/>
                <a:cs typeface="+mj-cs"/>
              </a:rPr>
              <a:t>Questions: </a:t>
            </a:r>
            <a:r>
              <a:rPr lang="en-US" sz="3000" b="1" dirty="0">
                <a:solidFill>
                  <a:srgbClr val="000000"/>
                </a:solidFill>
                <a:latin typeface="Comic Sans MS" panose="030F0702030302020204" pitchFamily="66" charset="0"/>
                <a:ea typeface="+mj-ea"/>
                <a:cs typeface="+mj-cs"/>
              </a:rPr>
              <a:t>You</a:t>
            </a:r>
            <a:endParaRPr lang="en-US" sz="3000" b="1"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r>
              <a:rPr lang="en-US" sz="3000" b="1" i="0" dirty="0">
                <a:solidFill>
                  <a:srgbClr val="000000"/>
                </a:solidFill>
                <a:effectLst/>
                <a:latin typeface="Comic Sans MS" panose="030F0702030302020204" pitchFamily="66" charset="0"/>
                <a:ea typeface="+mj-ea"/>
                <a:cs typeface="+mj-cs"/>
              </a:rPr>
              <a:t>Name two places that animals in the coral reef like to make their homes. </a:t>
            </a: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b="1"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r>
              <a:rPr lang="en-US" sz="3000" dirty="0">
                <a:solidFill>
                  <a:srgbClr val="000000"/>
                </a:solidFill>
                <a:latin typeface="Comic Sans MS" panose="030F0702030302020204" pitchFamily="66" charset="0"/>
                <a:ea typeface="+mj-ea"/>
                <a:cs typeface="+mj-cs"/>
              </a:rPr>
              <a:t>Where would you locate this information in the text?</a:t>
            </a:r>
          </a:p>
          <a:p>
            <a:pPr>
              <a:lnSpc>
                <a:spcPct val="90000"/>
              </a:lnSpc>
              <a:spcBef>
                <a:spcPct val="0"/>
              </a:spcBef>
              <a:spcAft>
                <a:spcPts val="600"/>
              </a:spcAft>
            </a:pPr>
            <a:endParaRPr lang="en-US" sz="3000"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b="1"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dirty="0">
              <a:solidFill>
                <a:srgbClr val="000000"/>
              </a:solidFill>
              <a:latin typeface="Comic Sans MS" panose="030F0702030302020204" pitchFamily="66" charset="0"/>
              <a:ea typeface="+mj-ea"/>
              <a:cs typeface="+mj-cs"/>
            </a:endParaRPr>
          </a:p>
        </p:txBody>
      </p:sp>
      <p:sp>
        <p:nvSpPr>
          <p:cNvPr id="13"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Blue Planet II: A New World of Hidden Depths: Amazon.co.uk: Honeyborne,  James, Brownlow, Mark: 9781849909679: Books">
            <a:extLst>
              <a:ext uri="{FF2B5EF4-FFF2-40B4-BE49-F238E27FC236}">
                <a16:creationId xmlns:a16="http://schemas.microsoft.com/office/drawing/2014/main" id="{FAA7E199-26AA-4C25-B06C-A7B9BC8E5723}"/>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r="-1" b="3624"/>
          <a:stretch/>
        </p:blipFill>
        <p:spPr bwMode="auto">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7769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0EBFC6E-FC24-41E8-81D7-2C950753867D}"/>
              </a:ext>
            </a:extLst>
          </p:cNvPr>
          <p:cNvSpPr txBox="1"/>
          <p:nvPr/>
        </p:nvSpPr>
        <p:spPr>
          <a:xfrm>
            <a:off x="6357282" y="1067431"/>
            <a:ext cx="4805996" cy="493387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3000" b="1" i="0" dirty="0">
                <a:solidFill>
                  <a:srgbClr val="000000"/>
                </a:solidFill>
                <a:effectLst/>
                <a:latin typeface="Comic Sans MS" panose="030F0702030302020204" pitchFamily="66" charset="0"/>
                <a:ea typeface="+mj-ea"/>
                <a:cs typeface="+mj-cs"/>
              </a:rPr>
              <a:t>Answers: </a:t>
            </a:r>
            <a:r>
              <a:rPr lang="en-US" sz="3000" b="1" dirty="0">
                <a:solidFill>
                  <a:srgbClr val="000000"/>
                </a:solidFill>
                <a:latin typeface="Comic Sans MS" panose="030F0702030302020204" pitchFamily="66" charset="0"/>
                <a:ea typeface="+mj-ea"/>
                <a:cs typeface="+mj-cs"/>
              </a:rPr>
              <a:t>You</a:t>
            </a:r>
            <a:endParaRPr lang="en-US" sz="3000" b="1"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r>
              <a:rPr lang="en-US" sz="3000" i="0" dirty="0">
                <a:solidFill>
                  <a:srgbClr val="000000"/>
                </a:solidFill>
                <a:effectLst/>
                <a:latin typeface="Comic Sans MS" panose="030F0702030302020204" pitchFamily="66" charset="0"/>
                <a:ea typeface="+mj-ea"/>
                <a:cs typeface="+mj-cs"/>
              </a:rPr>
              <a:t>Coral mounds and hideouts within the coral’s crevices. </a:t>
            </a: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b="1" i="0" dirty="0">
              <a:solidFill>
                <a:srgbClr val="000000"/>
              </a:solidFill>
              <a:effectLst/>
              <a:latin typeface="Comic Sans MS" panose="030F0702030302020204" pitchFamily="66" charset="0"/>
              <a:ea typeface="+mj-ea"/>
              <a:cs typeface="+mj-cs"/>
            </a:endParaRPr>
          </a:p>
          <a:p>
            <a:pPr>
              <a:lnSpc>
                <a:spcPct val="90000"/>
              </a:lnSpc>
              <a:spcBef>
                <a:spcPct val="0"/>
              </a:spcBef>
              <a:spcAft>
                <a:spcPts val="600"/>
              </a:spcAft>
            </a:pPr>
            <a:endParaRPr lang="en-US" sz="3000" b="1" dirty="0">
              <a:solidFill>
                <a:srgbClr val="000000"/>
              </a:solidFill>
              <a:latin typeface="Comic Sans MS" panose="030F0702030302020204" pitchFamily="66" charset="0"/>
              <a:ea typeface="+mj-ea"/>
              <a:cs typeface="+mj-cs"/>
            </a:endParaRPr>
          </a:p>
          <a:p>
            <a:pPr>
              <a:lnSpc>
                <a:spcPct val="90000"/>
              </a:lnSpc>
              <a:spcBef>
                <a:spcPct val="0"/>
              </a:spcBef>
              <a:spcAft>
                <a:spcPts val="600"/>
              </a:spcAft>
            </a:pPr>
            <a:endParaRPr lang="en-US" sz="3000" dirty="0">
              <a:solidFill>
                <a:srgbClr val="000000"/>
              </a:solidFill>
              <a:latin typeface="Comic Sans MS" panose="030F0702030302020204" pitchFamily="66" charset="0"/>
              <a:ea typeface="+mj-ea"/>
              <a:cs typeface="+mj-cs"/>
            </a:endParaRPr>
          </a:p>
        </p:txBody>
      </p:sp>
      <p:pic>
        <p:nvPicPr>
          <p:cNvPr id="4" name="Picture 3" descr="Blue Planet II: A New World of Hidden Depths: Amazon.co.uk: Honeyborne,  James, Brownlow, Mark: 9781849909679: Books">
            <a:extLst>
              <a:ext uri="{FF2B5EF4-FFF2-40B4-BE49-F238E27FC236}">
                <a16:creationId xmlns:a16="http://schemas.microsoft.com/office/drawing/2014/main" id="{FAA7E199-26AA-4C25-B06C-A7B9BC8E5723}"/>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r="-1" b="3624"/>
          <a:stretch/>
        </p:blipFill>
        <p:spPr bwMode="auto">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0410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lue Planet II: A New World of Hidden Depths: Amazon.co.uk: Honeyborne,  James, Brownlow, Mark: 9781849909679: Books">
            <a:extLst>
              <a:ext uri="{FF2B5EF4-FFF2-40B4-BE49-F238E27FC236}">
                <a16:creationId xmlns:a16="http://schemas.microsoft.com/office/drawing/2014/main" id="{0ECA02AA-9F64-4750-8453-98F6E360E4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3559" y="649749"/>
            <a:ext cx="3364658" cy="40175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C279376-F6CE-407A-B59A-75B89381B8F5}"/>
              </a:ext>
            </a:extLst>
          </p:cNvPr>
          <p:cNvSpPr txBox="1"/>
          <p:nvPr/>
        </p:nvSpPr>
        <p:spPr>
          <a:xfrm>
            <a:off x="704850" y="534841"/>
            <a:ext cx="7219950" cy="6093976"/>
          </a:xfrm>
          <a:prstGeom prst="rect">
            <a:avLst/>
          </a:prstGeom>
          <a:noFill/>
        </p:spPr>
        <p:txBody>
          <a:bodyPr wrap="square" lIns="91440" tIns="45720" rIns="91440" bIns="45720" rtlCol="0" anchor="t">
            <a:spAutoFit/>
          </a:bodyPr>
          <a:lstStyle/>
          <a:p>
            <a:r>
              <a:rPr lang="en-GB" sz="3000" dirty="0">
                <a:latin typeface="Comic Sans MS" panose="030F0702030302020204" pitchFamily="66" charset="0"/>
              </a:rPr>
              <a:t>Questions</a:t>
            </a:r>
          </a:p>
          <a:p>
            <a:r>
              <a:rPr lang="en-GB" sz="2500" dirty="0">
                <a:latin typeface="Comic Sans MS"/>
              </a:rPr>
              <a:t>Answer in your remote learning books.</a:t>
            </a:r>
            <a:endParaRPr lang="en-GB" sz="2500" dirty="0">
              <a:latin typeface="Comic Sans MS" panose="030F0702030302020204" pitchFamily="66" charset="0"/>
            </a:endParaRPr>
          </a:p>
          <a:p>
            <a:endParaRPr lang="en-GB" sz="3000" dirty="0">
              <a:latin typeface="Comic Sans MS" panose="030F0702030302020204" pitchFamily="66" charset="0"/>
            </a:endParaRPr>
          </a:p>
          <a:p>
            <a:pPr marL="514350" indent="-514350">
              <a:buAutoNum type="arabicPeriod"/>
            </a:pPr>
            <a:r>
              <a:rPr lang="en-GB" sz="2000" dirty="0">
                <a:latin typeface="Comic Sans MS" panose="030F0702030302020204" pitchFamily="66" charset="0"/>
              </a:rPr>
              <a:t>How big are the coral mounds?</a:t>
            </a:r>
          </a:p>
          <a:p>
            <a:pPr marL="514350" indent="-514350">
              <a:buAutoNum type="arabicPeriod"/>
            </a:pPr>
            <a:r>
              <a:rPr lang="en-GB" sz="2000" dirty="0">
                <a:latin typeface="Comic Sans MS" panose="030F0702030302020204" pitchFamily="66" charset="0"/>
              </a:rPr>
              <a:t>Where do coral polyps get their energy from? </a:t>
            </a:r>
          </a:p>
          <a:p>
            <a:pPr marL="514350" indent="-514350">
              <a:buAutoNum type="arabicPeriod"/>
            </a:pPr>
            <a:r>
              <a:rPr lang="en-GB" sz="2000" dirty="0">
                <a:latin typeface="Comic Sans MS" panose="030F0702030302020204" pitchFamily="66" charset="0"/>
              </a:rPr>
              <a:t>What makes the coral reefs so colourful?</a:t>
            </a:r>
          </a:p>
          <a:p>
            <a:pPr marL="514350" indent="-514350">
              <a:buAutoNum type="arabicPeriod"/>
            </a:pPr>
            <a:r>
              <a:rPr lang="en-GB" sz="2000" dirty="0">
                <a:latin typeface="Comic Sans MS" panose="030F0702030302020204" pitchFamily="66" charset="0"/>
              </a:rPr>
              <a:t>Which animals cruise higher up above the coral reef?</a:t>
            </a:r>
          </a:p>
          <a:p>
            <a:pPr marL="514350" indent="-514350">
              <a:buAutoNum type="arabicPeriod"/>
            </a:pPr>
            <a:r>
              <a:rPr lang="en-GB" sz="2000" dirty="0">
                <a:latin typeface="Comic Sans MS" panose="030F0702030302020204" pitchFamily="66" charset="0"/>
              </a:rPr>
              <a:t>How much of all marine life lives in the coral reef?</a:t>
            </a:r>
          </a:p>
          <a:p>
            <a:pPr marL="514350" indent="-514350">
              <a:buAutoNum type="arabicPeriod"/>
            </a:pPr>
            <a:endParaRPr lang="en-GB" sz="2000" dirty="0">
              <a:latin typeface="Comic Sans MS" panose="030F0702030302020204" pitchFamily="66" charset="0"/>
            </a:endParaRPr>
          </a:p>
          <a:p>
            <a:pPr marL="514350" indent="-514350">
              <a:buAutoNum type="arabicPeriod"/>
            </a:pPr>
            <a:endParaRPr lang="en-GB" sz="2000" dirty="0">
              <a:latin typeface="Comic Sans MS" panose="030F0702030302020204" pitchFamily="66" charset="0"/>
            </a:endParaRPr>
          </a:p>
          <a:p>
            <a:endParaRPr lang="en-GB" sz="2000" dirty="0">
              <a:latin typeface="Comic Sans MS" panose="030F0702030302020204" pitchFamily="66" charset="0"/>
            </a:endParaRPr>
          </a:p>
          <a:p>
            <a:r>
              <a:rPr lang="en-GB" sz="2000" dirty="0">
                <a:latin typeface="Comic Sans MS"/>
              </a:rPr>
              <a:t>Chilli Challenge (Optional)</a:t>
            </a:r>
            <a:endParaRPr lang="en-GB" sz="2000" dirty="0">
              <a:latin typeface="Comic Sans MS" panose="030F0702030302020204" pitchFamily="66" charset="0"/>
            </a:endParaRPr>
          </a:p>
          <a:p>
            <a:pPr marL="514350" indent="-514350">
              <a:buAutoNum type="arabicPeriod"/>
            </a:pPr>
            <a:r>
              <a:rPr lang="en-GB" sz="2000" dirty="0">
                <a:latin typeface="Comic Sans MS" panose="030F0702030302020204" pitchFamily="66" charset="0"/>
              </a:rPr>
              <a:t>How is hard coral made?</a:t>
            </a:r>
          </a:p>
          <a:p>
            <a:pPr marL="514350" indent="-514350">
              <a:buAutoNum type="arabicPeriod"/>
            </a:pPr>
            <a:r>
              <a:rPr lang="en-GB" sz="2000" dirty="0">
                <a:latin typeface="Comic Sans MS" panose="030F0702030302020204" pitchFamily="66" charset="0"/>
              </a:rPr>
              <a:t>Why do coral reefs take millions of years to grow?</a:t>
            </a:r>
          </a:p>
          <a:p>
            <a:pPr marL="514350" indent="-514350">
              <a:buAutoNum type="arabicPeriod"/>
            </a:pPr>
            <a:r>
              <a:rPr lang="en-GB" sz="2000" dirty="0">
                <a:latin typeface="Comic Sans MS" panose="030F0702030302020204" pitchFamily="66" charset="0"/>
              </a:rPr>
              <a:t>How does the algae and coral polyp work together?</a:t>
            </a:r>
          </a:p>
          <a:p>
            <a:pPr marL="514350" indent="-514350">
              <a:buAutoNum type="arabicPeriod"/>
            </a:pPr>
            <a:endParaRPr lang="en-GB" sz="3000" dirty="0">
              <a:latin typeface="Comic Sans MS" panose="030F0702030302020204" pitchFamily="66" charset="0"/>
            </a:endParaRPr>
          </a:p>
          <a:p>
            <a:pPr marL="514350" indent="-514350">
              <a:buAutoNum type="arabicPeriod"/>
            </a:pPr>
            <a:endParaRPr lang="en-GB" sz="3000" dirty="0">
              <a:latin typeface="Comic Sans MS" panose="030F0702030302020204" pitchFamily="66" charset="0"/>
            </a:endParaRPr>
          </a:p>
        </p:txBody>
      </p:sp>
      <p:pic>
        <p:nvPicPr>
          <p:cNvPr id="4" name="Picture 2">
            <a:extLst>
              <a:ext uri="{FF2B5EF4-FFF2-40B4-BE49-F238E27FC236}">
                <a16:creationId xmlns:a16="http://schemas.microsoft.com/office/drawing/2014/main" id="{318D2C54-119E-42C2-A716-7BD5E5B005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8003" y="167960"/>
            <a:ext cx="1378905" cy="1373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04560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lue Planet II: A New World of Hidden Depths: Amazon.co.uk: Honeyborne,  James, Brownlow, Mark: 9781849909679: Books">
            <a:extLst>
              <a:ext uri="{FF2B5EF4-FFF2-40B4-BE49-F238E27FC236}">
                <a16:creationId xmlns:a16="http://schemas.microsoft.com/office/drawing/2014/main" id="{0ECA02AA-9F64-4750-8453-98F6E360E4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3559" y="649749"/>
            <a:ext cx="3364658" cy="40175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C279376-F6CE-407A-B59A-75B89381B8F5}"/>
              </a:ext>
            </a:extLst>
          </p:cNvPr>
          <p:cNvSpPr txBox="1"/>
          <p:nvPr/>
        </p:nvSpPr>
        <p:spPr>
          <a:xfrm>
            <a:off x="704850" y="534841"/>
            <a:ext cx="7219950" cy="6401753"/>
          </a:xfrm>
          <a:prstGeom prst="rect">
            <a:avLst/>
          </a:prstGeom>
          <a:noFill/>
        </p:spPr>
        <p:txBody>
          <a:bodyPr wrap="square" rtlCol="0">
            <a:spAutoFit/>
          </a:bodyPr>
          <a:lstStyle/>
          <a:p>
            <a:r>
              <a:rPr lang="en-GB" sz="3000" dirty="0">
                <a:latin typeface="Comic Sans MS" panose="030F0702030302020204" pitchFamily="66" charset="0"/>
              </a:rPr>
              <a:t>Answers</a:t>
            </a:r>
          </a:p>
          <a:p>
            <a:endParaRPr lang="en-GB" sz="3000" dirty="0">
              <a:latin typeface="Comic Sans MS" panose="030F0702030302020204" pitchFamily="66" charset="0"/>
            </a:endParaRPr>
          </a:p>
          <a:p>
            <a:pPr marL="514350" indent="-514350">
              <a:buAutoNum type="arabicPeriod"/>
            </a:pPr>
            <a:r>
              <a:rPr lang="en-GB" sz="2000" dirty="0">
                <a:latin typeface="Comic Sans MS" panose="030F0702030302020204" pitchFamily="66" charset="0"/>
              </a:rPr>
              <a:t>Tall as houses</a:t>
            </a:r>
          </a:p>
          <a:p>
            <a:pPr marL="514350" indent="-514350">
              <a:buAutoNum type="arabicPeriod"/>
            </a:pPr>
            <a:r>
              <a:rPr lang="en-GB" sz="2000" dirty="0">
                <a:latin typeface="Comic Sans MS" panose="030F0702030302020204" pitchFamily="66" charset="0"/>
              </a:rPr>
              <a:t>Algae</a:t>
            </a:r>
          </a:p>
          <a:p>
            <a:pPr marL="514350" indent="-514350">
              <a:buAutoNum type="arabicPeriod"/>
            </a:pPr>
            <a:r>
              <a:rPr lang="en-GB" sz="2000" dirty="0">
                <a:latin typeface="Comic Sans MS" panose="030F0702030302020204" pitchFamily="66" charset="0"/>
              </a:rPr>
              <a:t>Flamboyant fish and bright corals</a:t>
            </a:r>
          </a:p>
          <a:p>
            <a:pPr marL="514350" indent="-514350">
              <a:buAutoNum type="arabicPeriod"/>
            </a:pPr>
            <a:r>
              <a:rPr lang="en-GB" sz="2000" dirty="0">
                <a:latin typeface="Comic Sans MS" panose="030F0702030302020204" pitchFamily="66" charset="0"/>
              </a:rPr>
              <a:t>Sharks and manta rays</a:t>
            </a:r>
          </a:p>
          <a:p>
            <a:pPr marL="514350" indent="-514350">
              <a:buAutoNum type="arabicPeriod"/>
            </a:pPr>
            <a:r>
              <a:rPr lang="en-GB" sz="2000" dirty="0">
                <a:latin typeface="Comic Sans MS" panose="030F0702030302020204" pitchFamily="66" charset="0"/>
              </a:rPr>
              <a:t>A quarter</a:t>
            </a:r>
          </a:p>
          <a:p>
            <a:pPr marL="514350" indent="-514350">
              <a:buAutoNum type="arabicPeriod"/>
            </a:pPr>
            <a:endParaRPr lang="en-GB" sz="2000" dirty="0">
              <a:latin typeface="Comic Sans MS" panose="030F0702030302020204" pitchFamily="66" charset="0"/>
            </a:endParaRPr>
          </a:p>
          <a:p>
            <a:pPr marL="514350" indent="-514350">
              <a:buAutoNum type="arabicPeriod"/>
            </a:pPr>
            <a:endParaRPr lang="en-GB" sz="2000" dirty="0">
              <a:latin typeface="Comic Sans MS" panose="030F0702030302020204" pitchFamily="66" charset="0"/>
            </a:endParaRPr>
          </a:p>
          <a:p>
            <a:endParaRPr lang="en-GB" sz="2000" dirty="0">
              <a:latin typeface="Comic Sans MS" panose="030F0702030302020204" pitchFamily="66" charset="0"/>
            </a:endParaRPr>
          </a:p>
          <a:p>
            <a:r>
              <a:rPr lang="en-GB" sz="2000" dirty="0">
                <a:latin typeface="Comic Sans MS" panose="030F0702030302020204" pitchFamily="66" charset="0"/>
              </a:rPr>
              <a:t>Chilli Challenge</a:t>
            </a:r>
          </a:p>
          <a:p>
            <a:pPr marL="514350" indent="-514350">
              <a:buAutoNum type="arabicPeriod"/>
            </a:pPr>
            <a:r>
              <a:rPr lang="en-GB" sz="2000" dirty="0">
                <a:latin typeface="Comic Sans MS" panose="030F0702030302020204" pitchFamily="66" charset="0"/>
              </a:rPr>
              <a:t>When the polyps absorb calcium carbonate from the water to make a skeleton. </a:t>
            </a:r>
          </a:p>
          <a:p>
            <a:pPr marL="514350" indent="-514350">
              <a:buAutoNum type="arabicPeriod"/>
            </a:pPr>
            <a:r>
              <a:rPr lang="en-GB" sz="2000" dirty="0">
                <a:latin typeface="Comic Sans MS" panose="030F0702030302020204" pitchFamily="66" charset="0"/>
              </a:rPr>
              <a:t>Because the coral grow so slowly – some only grows 3mm a year and quickest only grows the width of an adult’s hand (100mm).</a:t>
            </a:r>
          </a:p>
          <a:p>
            <a:pPr marL="514350" indent="-514350">
              <a:buAutoNum type="arabicPeriod"/>
            </a:pPr>
            <a:r>
              <a:rPr lang="en-GB" sz="2000" dirty="0">
                <a:latin typeface="Comic Sans MS" panose="030F0702030302020204" pitchFamily="66" charset="0"/>
              </a:rPr>
              <a:t>The algae feeds the polyp and the polyp provides a home for the algae.</a:t>
            </a:r>
          </a:p>
          <a:p>
            <a:pPr marL="514350" indent="-514350">
              <a:buAutoNum type="arabicPeriod"/>
            </a:pPr>
            <a:endParaRPr lang="en-GB" sz="3000" dirty="0">
              <a:latin typeface="Comic Sans MS" panose="030F0702030302020204" pitchFamily="66" charset="0"/>
            </a:endParaRPr>
          </a:p>
        </p:txBody>
      </p:sp>
      <p:pic>
        <p:nvPicPr>
          <p:cNvPr id="4" name="Picture 2">
            <a:extLst>
              <a:ext uri="{FF2B5EF4-FFF2-40B4-BE49-F238E27FC236}">
                <a16:creationId xmlns:a16="http://schemas.microsoft.com/office/drawing/2014/main" id="{318D2C54-119E-42C2-A716-7BD5E5B005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8003" y="167960"/>
            <a:ext cx="1378905" cy="1373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88330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TotalTime>
  <Words>613</Words>
  <Application>Microsoft Office PowerPoint</Application>
  <PresentationFormat>Widescreen</PresentationFormat>
  <Paragraphs>90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Hurst</dc:creator>
  <cp:lastModifiedBy>Katie Hurst</cp:lastModifiedBy>
  <cp:revision>14</cp:revision>
  <dcterms:created xsi:type="dcterms:W3CDTF">2021-01-03T11:08:29Z</dcterms:created>
  <dcterms:modified xsi:type="dcterms:W3CDTF">2021-01-07T20:41:06Z</dcterms:modified>
</cp:coreProperties>
</file>