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72" r:id="rId3"/>
    <p:sldId id="275" r:id="rId4"/>
    <p:sldId id="273" r:id="rId5"/>
    <p:sldId id="274" r:id="rId6"/>
    <p:sldId id="27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46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648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373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787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45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25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23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92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015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448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700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976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76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8623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758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6241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360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87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3XxYjxV1lE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BE26C-9FD1-4D87-AE9A-BB1F3700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Malamander</a:t>
            </a:r>
            <a:r>
              <a:rPr lang="en-US" dirty="0"/>
              <a:t> Chapter 29 and 30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D42AD-61A2-4B1F-820B-427B23696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https://www.youtube.com/watch?v=H3XxYjxV1lE</a:t>
            </a:r>
            <a:r>
              <a:rPr lang="en-GB" dirty="0"/>
              <a:t> chapter 29 and 30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Violet call Eels the monster?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Why does Eels find the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malamander’s</a:t>
            </a:r>
            <a:r>
              <a:rPr lang="en-US" b="0" i="0" dirty="0">
                <a:effectLst/>
                <a:latin typeface="Arial" panose="020B0604020202020204" pitchFamily="34" charset="0"/>
              </a:rPr>
              <a:t> weakness pathetic?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Predict if Eels will kill the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malamander</a:t>
            </a:r>
            <a:r>
              <a:rPr lang="en-US" b="0" i="0" dirty="0">
                <a:effectLst/>
                <a:latin typeface="Arial" panose="020B0604020202020204" pitchFamily="34" charset="0"/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How does the author make us feel about Eels in this chapter?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does Eels do straight away?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Who tries to protect Violet?</a:t>
            </a:r>
          </a:p>
          <a:p>
            <a:pPr>
              <a:buFont typeface="+mj-lt"/>
              <a:buAutoNum type="arabicPeriod"/>
            </a:pPr>
            <a:r>
              <a:rPr lang="en-US" b="0" i="0" dirty="0">
                <a:effectLst/>
                <a:latin typeface="Arial" panose="020B0604020202020204" pitchFamily="34" charset="0"/>
              </a:rPr>
              <a:t>What is the </a:t>
            </a:r>
            <a:r>
              <a:rPr lang="en-US" b="0" i="0" dirty="0" err="1">
                <a:effectLst/>
                <a:latin typeface="Arial" panose="020B0604020202020204" pitchFamily="34" charset="0"/>
              </a:rPr>
              <a:t>malamander’s</a:t>
            </a:r>
            <a:r>
              <a:rPr lang="en-US" b="0" i="0" dirty="0">
                <a:effectLst/>
                <a:latin typeface="Arial" panose="020B0604020202020204" pitchFamily="34" charset="0"/>
              </a:rPr>
              <a:t> Achilles spot?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3570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435" y="618309"/>
            <a:ext cx="9271932" cy="106232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L.C. Can I write the opening of a chapter?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Toolkit </a:t>
            </a:r>
          </a:p>
        </p:txBody>
      </p:sp>
    </p:spTree>
    <p:extLst>
      <p:ext uri="{BB962C8B-B14F-4D97-AF65-F5344CB8AC3E}">
        <p14:creationId xmlns:p14="http://schemas.microsoft.com/office/powerpoint/2010/main" val="2889541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2FB60-300D-4686-B17D-1C9203DFB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F2D78-AC93-40BD-BE3A-87706B76B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BC9CD1-E845-4AEE-9F86-FACE2AD8C0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72" t="14839" r="11045" b="5182"/>
          <a:stretch/>
        </p:blipFill>
        <p:spPr>
          <a:xfrm>
            <a:off x="0" y="26043"/>
            <a:ext cx="12192000" cy="690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3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83AD6-9000-4228-BD4B-8A30B551F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Summarise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083CA-A95E-43AB-A7DD-E59D9C00C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are the main plot points from chapters 29 and 30?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does Violet feel:</a:t>
            </a:r>
          </a:p>
          <a:p>
            <a:pPr>
              <a:buAutoNum type="arabicParenR"/>
            </a:pPr>
            <a:r>
              <a:rPr lang="en-GB" dirty="0"/>
              <a:t>When se is about to find the </a:t>
            </a:r>
            <a:r>
              <a:rPr lang="en-GB" dirty="0" err="1"/>
              <a:t>malamander’s</a:t>
            </a:r>
            <a:r>
              <a:rPr lang="en-GB" dirty="0"/>
              <a:t> weakness </a:t>
            </a:r>
          </a:p>
          <a:p>
            <a:pPr>
              <a:buAutoNum type="arabicParenR"/>
            </a:pPr>
            <a:r>
              <a:rPr lang="en-GB" dirty="0"/>
              <a:t>When Sebastian appears snatching the book </a:t>
            </a:r>
          </a:p>
        </p:txBody>
      </p:sp>
    </p:spTree>
    <p:extLst>
      <p:ext uri="{BB962C8B-B14F-4D97-AF65-F5344CB8AC3E}">
        <p14:creationId xmlns:p14="http://schemas.microsoft.com/office/powerpoint/2010/main" val="979892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94C31-D05A-42BA-91F0-55A4A9AF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Mini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F363A-2FBE-44F5-88C1-781FF3FBB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38224"/>
            <a:ext cx="4574514" cy="3416300"/>
          </a:xfrm>
        </p:spPr>
        <p:txBody>
          <a:bodyPr/>
          <a:lstStyle/>
          <a:p>
            <a:r>
              <a:rPr lang="en-GB" dirty="0"/>
              <a:t>Create an emotion graph to show the changes in the paragraph.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E5DA7E-0759-44ED-A5BF-BF1058BF3C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0" t="21603" r="35538" b="21519"/>
          <a:stretch/>
        </p:blipFill>
        <p:spPr>
          <a:xfrm>
            <a:off x="6794340" y="2812648"/>
            <a:ext cx="5208608" cy="390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14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69627-E255-4859-911E-9DB54C0A4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B555D9-66D1-4B6A-BAB8-9F8475E3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book as a template write the beginning of the next chapter. </a:t>
            </a:r>
          </a:p>
          <a:p>
            <a:pPr lvl="1"/>
            <a:r>
              <a:rPr lang="en-GB" dirty="0"/>
              <a:t>Who might be involved where might the story be set? </a:t>
            </a:r>
          </a:p>
          <a:p>
            <a:pPr lvl="1"/>
            <a:r>
              <a:rPr lang="en-GB" dirty="0"/>
              <a:t>Crucially, what happens next?</a:t>
            </a:r>
          </a:p>
        </p:txBody>
      </p:sp>
    </p:spTree>
    <p:extLst>
      <p:ext uri="{BB962C8B-B14F-4D97-AF65-F5344CB8AC3E}">
        <p14:creationId xmlns:p14="http://schemas.microsoft.com/office/powerpoint/2010/main" val="4994856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173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Ion Boardroom</vt:lpstr>
      <vt:lpstr>Malamander Chapter 29 and 30</vt:lpstr>
      <vt:lpstr>L.C. Can I write the opening of a chapter?</vt:lpstr>
      <vt:lpstr>PowerPoint Presentation</vt:lpstr>
      <vt:lpstr>Summarise </vt:lpstr>
      <vt:lpstr>Mini task</vt:lpstr>
      <vt:lpstr>Task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Malamander Chapter 21 and 22</dc:title>
  <dc:creator>Conor McKeown</dc:creator>
  <cp:lastModifiedBy>Conor McKeown</cp:lastModifiedBy>
  <cp:revision>4</cp:revision>
  <dcterms:created xsi:type="dcterms:W3CDTF">2021-07-10T14:52:42Z</dcterms:created>
  <dcterms:modified xsi:type="dcterms:W3CDTF">2021-07-10T16:23:51Z</dcterms:modified>
</cp:coreProperties>
</file>