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8" r:id="rId17"/>
    <p:sldId id="309" r:id="rId18"/>
    <p:sldId id="310" r:id="rId19"/>
    <p:sldId id="304" r:id="rId20"/>
    <p:sldId id="311" r:id="rId21"/>
    <p:sldId id="312" r:id="rId22"/>
    <p:sldId id="313" r:id="rId23"/>
    <p:sldId id="301" r:id="rId24"/>
    <p:sldId id="315" r:id="rId25"/>
    <p:sldId id="316" r:id="rId26"/>
    <p:sldId id="314" r:id="rId27"/>
    <p:sldId id="318" r:id="rId28"/>
    <p:sldId id="319" r:id="rId29"/>
    <p:sldId id="32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9" d="100"/>
          <a:sy n="89" d="100"/>
        </p:scale>
        <p:origin x="13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FD5E79E-BB7D-4208-9C33-3F4D8B2F5D16}"/>
    <pc:docChg chg="modSld">
      <pc:chgData name="James Clegg" userId="c6df1435-7a36-4b38-be4d-16e68e91152f" providerId="ADAL" clId="{8FD5E79E-BB7D-4208-9C33-3F4D8B2F5D16}" dt="2020-10-22T12:32:34.625" v="36"/>
      <pc:docMkLst>
        <pc:docMk/>
      </pc:docMkLst>
      <pc:sldChg chg="modAnim">
        <pc:chgData name="James Clegg" userId="c6df1435-7a36-4b38-be4d-16e68e91152f" providerId="ADAL" clId="{8FD5E79E-BB7D-4208-9C33-3F4D8B2F5D16}" dt="2020-10-22T12:21:01.956" v="18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8FD5E79E-BB7D-4208-9C33-3F4D8B2F5D16}" dt="2020-10-22T12:16:34.532" v="2"/>
        <pc:sldMkLst>
          <pc:docMk/>
          <pc:sldMk cId="3398398746" sldId="307"/>
        </pc:sldMkLst>
      </pc:sldChg>
      <pc:sldChg chg="modAnim">
        <pc:chgData name="James Clegg" userId="c6df1435-7a36-4b38-be4d-16e68e91152f" providerId="ADAL" clId="{8FD5E79E-BB7D-4208-9C33-3F4D8B2F5D16}" dt="2020-10-22T12:23:36.836" v="24"/>
        <pc:sldMkLst>
          <pc:docMk/>
          <pc:sldMk cId="2488711183" sldId="308"/>
        </pc:sldMkLst>
      </pc:sldChg>
      <pc:sldChg chg="modAnim">
        <pc:chgData name="James Clegg" userId="c6df1435-7a36-4b38-be4d-16e68e91152f" providerId="ADAL" clId="{8FD5E79E-BB7D-4208-9C33-3F4D8B2F5D16}" dt="2020-10-22T12:24:05.392" v="26"/>
        <pc:sldMkLst>
          <pc:docMk/>
          <pc:sldMk cId="3839517086" sldId="309"/>
        </pc:sldMkLst>
      </pc:sldChg>
      <pc:sldChg chg="modSp modAnim">
        <pc:chgData name="James Clegg" userId="c6df1435-7a36-4b38-be4d-16e68e91152f" providerId="ADAL" clId="{8FD5E79E-BB7D-4208-9C33-3F4D8B2F5D16}" dt="2020-10-22T12:25:29.261" v="29"/>
        <pc:sldMkLst>
          <pc:docMk/>
          <pc:sldMk cId="423513311" sldId="310"/>
        </pc:sldMkLst>
        <pc:spChg chg="mod">
          <ac:chgData name="James Clegg" userId="c6df1435-7a36-4b38-be4d-16e68e91152f" providerId="ADAL" clId="{8FD5E79E-BB7D-4208-9C33-3F4D8B2F5D16}" dt="2020-10-22T12:25:22.181" v="27" actId="14100"/>
          <ac:spMkLst>
            <pc:docMk/>
            <pc:sldMk cId="423513311" sldId="310"/>
            <ac:spMk id="38" creationId="{00000000-0000-0000-0000-000000000000}"/>
          </ac:spMkLst>
        </pc:spChg>
      </pc:sldChg>
      <pc:sldChg chg="modAnim">
        <pc:chgData name="James Clegg" userId="c6df1435-7a36-4b38-be4d-16e68e91152f" providerId="ADAL" clId="{8FD5E79E-BB7D-4208-9C33-3F4D8B2F5D16}" dt="2020-10-22T12:30:19.634" v="32"/>
        <pc:sldMkLst>
          <pc:docMk/>
          <pc:sldMk cId="2989169137" sldId="314"/>
        </pc:sldMkLst>
      </pc:sldChg>
      <pc:sldChg chg="modAnim">
        <pc:chgData name="James Clegg" userId="c6df1435-7a36-4b38-be4d-16e68e91152f" providerId="ADAL" clId="{8FD5E79E-BB7D-4208-9C33-3F4D8B2F5D16}" dt="2020-10-22T12:28:52.288" v="30"/>
        <pc:sldMkLst>
          <pc:docMk/>
          <pc:sldMk cId="2984808328" sldId="315"/>
        </pc:sldMkLst>
      </pc:sldChg>
      <pc:sldChg chg="modSp modAnim">
        <pc:chgData name="James Clegg" userId="c6df1435-7a36-4b38-be4d-16e68e91152f" providerId="ADAL" clId="{8FD5E79E-BB7D-4208-9C33-3F4D8B2F5D16}" dt="2020-10-22T12:32:34.625" v="36"/>
        <pc:sldMkLst>
          <pc:docMk/>
          <pc:sldMk cId="3164962704" sldId="318"/>
        </pc:sldMkLst>
        <pc:spChg chg="mod">
          <ac:chgData name="James Clegg" userId="c6df1435-7a36-4b38-be4d-16e68e91152f" providerId="ADAL" clId="{8FD5E79E-BB7D-4208-9C33-3F4D8B2F5D16}" dt="2020-10-22T12:32:11.219" v="34"/>
          <ac:spMkLst>
            <pc:docMk/>
            <pc:sldMk cId="3164962704" sldId="318"/>
            <ac:spMk id="12" creationId="{00000000-0000-0000-0000-000000000000}"/>
          </ac:spMkLst>
        </pc:spChg>
        <pc:spChg chg="mod">
          <ac:chgData name="James Clegg" userId="c6df1435-7a36-4b38-be4d-16e68e91152f" providerId="ADAL" clId="{8FD5E79E-BB7D-4208-9C33-3F4D8B2F5D16}" dt="2020-10-22T12:32:07.365" v="33"/>
          <ac:spMkLst>
            <pc:docMk/>
            <pc:sldMk cId="3164962704" sldId="318"/>
            <ac:spMk id="20" creationId="{00000000-0000-0000-0000-000000000000}"/>
          </ac:spMkLst>
        </pc:spChg>
      </pc:sldChg>
    </pc:docChg>
  </pc:docChgLst>
  <pc:docChgLst>
    <pc:chgData name="James Clegg" userId="c6df1435-7a36-4b38-be4d-16e68e91152f" providerId="ADAL" clId="{5A008C3B-E5F2-438C-8866-36803B703FE2}"/>
    <pc:docChg chg="custSel modSld">
      <pc:chgData name="James Clegg" userId="c6df1435-7a36-4b38-be4d-16e68e91152f" providerId="ADAL" clId="{5A008C3B-E5F2-438C-8866-36803B703FE2}" dt="2020-10-22T14:02:25.255" v="16"/>
      <pc:docMkLst>
        <pc:docMk/>
      </pc:docMkLst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939627984" sldId="300"/>
        </pc:sldMkLst>
        <pc:picChg chg="del">
          <ac:chgData name="James Clegg" userId="c6df1435-7a36-4b38-be4d-16e68e91152f" providerId="ADAL" clId="{5A008C3B-E5F2-438C-8866-36803B703FE2}" dt="2020-10-22T14:01:34.297" v="2" actId="478"/>
          <ac:picMkLst>
            <pc:docMk/>
            <pc:sldMk cId="3939627984" sldId="300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782242679" sldId="301"/>
        </pc:sldMkLst>
        <pc:picChg chg="del">
          <ac:chgData name="James Clegg" userId="c6df1435-7a36-4b38-be4d-16e68e91152f" providerId="ADAL" clId="{5A008C3B-E5F2-438C-8866-36803B703FE2}" dt="2020-10-22T14:02:01.110" v="10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195527484" sldId="304"/>
        </pc:sldMkLst>
        <pc:picChg chg="del">
          <ac:chgData name="James Clegg" userId="c6df1435-7a36-4b38-be4d-16e68e91152f" providerId="ADAL" clId="{5A008C3B-E5F2-438C-8866-36803B703FE2}" dt="2020-10-22T14:01:47.951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051430560" sldId="306"/>
        </pc:sldMkLst>
        <pc:picChg chg="del">
          <ac:chgData name="James Clegg" userId="c6df1435-7a36-4b38-be4d-16e68e91152f" providerId="ADAL" clId="{5A008C3B-E5F2-438C-8866-36803B703FE2}" dt="2020-10-22T14:01:27.865" v="0" actId="478"/>
          <ac:picMkLst>
            <pc:docMk/>
            <pc:sldMk cId="3051430560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398398746" sldId="307"/>
        </pc:sldMkLst>
        <pc:picChg chg="del">
          <ac:chgData name="James Clegg" userId="c6df1435-7a36-4b38-be4d-16e68e91152f" providerId="ADAL" clId="{5A008C3B-E5F2-438C-8866-36803B703FE2}" dt="2020-10-22T14:01:30.854" v="1" actId="478"/>
          <ac:picMkLst>
            <pc:docMk/>
            <pc:sldMk cId="3398398746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488711183" sldId="308"/>
        </pc:sldMkLst>
        <pc:picChg chg="del">
          <ac:chgData name="James Clegg" userId="c6df1435-7a36-4b38-be4d-16e68e91152f" providerId="ADAL" clId="{5A008C3B-E5F2-438C-8866-36803B703FE2}" dt="2020-10-22T14:01:37.356" v="3" actId="478"/>
          <ac:picMkLst>
            <pc:docMk/>
            <pc:sldMk cId="2488711183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839517086" sldId="309"/>
        </pc:sldMkLst>
        <pc:picChg chg="del">
          <ac:chgData name="James Clegg" userId="c6df1435-7a36-4b38-be4d-16e68e91152f" providerId="ADAL" clId="{5A008C3B-E5F2-438C-8866-36803B703FE2}" dt="2020-10-22T14:01:41.423" v="4" actId="478"/>
          <ac:picMkLst>
            <pc:docMk/>
            <pc:sldMk cId="3839517086" sldId="309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23513311" sldId="310"/>
        </pc:sldMkLst>
        <pc:picChg chg="del">
          <ac:chgData name="James Clegg" userId="c6df1435-7a36-4b38-be4d-16e68e91152f" providerId="ADAL" clId="{5A008C3B-E5F2-438C-8866-36803B703FE2}" dt="2020-10-22T14:01:45.179" v="5" actId="478"/>
          <ac:picMkLst>
            <pc:docMk/>
            <pc:sldMk cId="423513311" sldId="310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267696141" sldId="311"/>
        </pc:sldMkLst>
        <pc:picChg chg="del">
          <ac:chgData name="James Clegg" userId="c6df1435-7a36-4b38-be4d-16e68e91152f" providerId="ADAL" clId="{5A008C3B-E5F2-438C-8866-36803B703FE2}" dt="2020-10-22T14:01:51.087" v="7" actId="478"/>
          <ac:picMkLst>
            <pc:docMk/>
            <pc:sldMk cId="4267696141" sldId="311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1663461510" sldId="312"/>
        </pc:sldMkLst>
        <pc:picChg chg="del">
          <ac:chgData name="James Clegg" userId="c6df1435-7a36-4b38-be4d-16e68e91152f" providerId="ADAL" clId="{5A008C3B-E5F2-438C-8866-36803B703FE2}" dt="2020-10-22T14:01:54.941" v="8" actId="478"/>
          <ac:picMkLst>
            <pc:docMk/>
            <pc:sldMk cId="1663461510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1535679891" sldId="313"/>
        </pc:sldMkLst>
        <pc:picChg chg="del">
          <ac:chgData name="James Clegg" userId="c6df1435-7a36-4b38-be4d-16e68e91152f" providerId="ADAL" clId="{5A008C3B-E5F2-438C-8866-36803B703FE2}" dt="2020-10-22T14:01:57.897" v="9" actId="478"/>
          <ac:picMkLst>
            <pc:docMk/>
            <pc:sldMk cId="1535679891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989169137" sldId="314"/>
        </pc:sldMkLst>
        <pc:picChg chg="del">
          <ac:chgData name="James Clegg" userId="c6df1435-7a36-4b38-be4d-16e68e91152f" providerId="ADAL" clId="{5A008C3B-E5F2-438C-8866-36803B703FE2}" dt="2020-10-22T14:02:10.911" v="13" actId="478"/>
          <ac:picMkLst>
            <pc:docMk/>
            <pc:sldMk cId="2989169137" sldId="31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984808328" sldId="315"/>
        </pc:sldMkLst>
        <pc:picChg chg="del">
          <ac:chgData name="James Clegg" userId="c6df1435-7a36-4b38-be4d-16e68e91152f" providerId="ADAL" clId="{5A008C3B-E5F2-438C-8866-36803B703FE2}" dt="2020-10-22T14:02:04.447" v="11" actId="478"/>
          <ac:picMkLst>
            <pc:docMk/>
            <pc:sldMk cId="2984808328" sldId="315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122196459" sldId="316"/>
        </pc:sldMkLst>
        <pc:picChg chg="del">
          <ac:chgData name="James Clegg" userId="c6df1435-7a36-4b38-be4d-16e68e91152f" providerId="ADAL" clId="{5A008C3B-E5F2-438C-8866-36803B703FE2}" dt="2020-10-22T14:02:07.770" v="12" actId="478"/>
          <ac:picMkLst>
            <pc:docMk/>
            <pc:sldMk cId="2122196459" sldId="31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164962704" sldId="318"/>
        </pc:sldMkLst>
        <pc:picChg chg="del">
          <ac:chgData name="James Clegg" userId="c6df1435-7a36-4b38-be4d-16e68e91152f" providerId="ADAL" clId="{5A008C3B-E5F2-438C-8866-36803B703FE2}" dt="2020-10-22T14:02:13.873" v="14" actId="478"/>
          <ac:picMkLst>
            <pc:docMk/>
            <pc:sldMk cId="3164962704" sldId="318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6497673" sldId="319"/>
        </pc:sldMkLst>
        <pc:picChg chg="del">
          <ac:chgData name="James Clegg" userId="c6df1435-7a36-4b38-be4d-16e68e91152f" providerId="ADAL" clId="{5A008C3B-E5F2-438C-8866-36803B703FE2}" dt="2020-10-22T14:02:17.421" v="15" actId="478"/>
          <ac:picMkLst>
            <pc:docMk/>
            <pc:sldMk cId="46497673" sldId="319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=""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=""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=""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=""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3.png"/><Relationship Id="rId9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900" y="2433502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61749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0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51487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5336299" y="1193947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96247" y="2622681"/>
            <a:ext cx="1574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not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79291" y="4518865"/>
            <a:ext cx="1075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839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69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71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  <a:p>
            <a:r>
              <a:rPr lang="en-GB" sz="2800" dirty="0"/>
              <a:t>There are ____ strawberries left over.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8796" y="426654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77704" y="4727477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630096" y="516662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422991" y="5558213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5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812" y="4767943"/>
            <a:ext cx="1642892" cy="1150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83" y="1837984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9" y="32093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335509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373" y="3405504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585" y="1683183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95" y="1752072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19" y="1797393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18" y="3221446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039" y="3246406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309" y="3405504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602090" y="4677652"/>
            <a:ext cx="4243643" cy="1055608"/>
          </a:xfrm>
          <a:prstGeom prst="wedgeRoundRectCallout">
            <a:avLst>
              <a:gd name="adj1" fmla="val -58461"/>
              <a:gd name="adj2" fmla="val 721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Did someone mention left over strawberries?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5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1284 0.6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3134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33107 0.633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3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2380" y="40310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Whitney has 16 flowers. </a:t>
            </a:r>
          </a:p>
        </p:txBody>
      </p:sp>
      <p:sp>
        <p:nvSpPr>
          <p:cNvPr id="7" name="TextBox 15">
            <a:extLst>
              <a:ext uri="{FF2B5EF4-FFF2-40B4-BE49-F238E27FC236}">
                <a16:creationId xmlns=""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22379" y="2435786"/>
            <a:ext cx="784805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She shares them equally between some vases.</a:t>
            </a:r>
          </a:p>
          <a:p>
            <a:r>
              <a:rPr lang="en-GB" sz="2800" dirty="0"/>
              <a:t>How many different ways could Whitney share her flowers to make equal groups?</a:t>
            </a:r>
          </a:p>
          <a:p>
            <a:endParaRPr lang="en-GB" sz="11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743453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593582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877647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785309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612508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753346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1017233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1171799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780117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1077415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6947" y="17961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560" y="166234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574997" y="333521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228056" y="335046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4201 0.2131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8455 0.2016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00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0729 0.207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037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49 0.1946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9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2447 0.278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388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0746 0.2835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066 0.27986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39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5052 0.27037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1351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5452 0.18033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9005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39392 0.180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900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7691 0.2789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393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5451 0.2789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1393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14496 0.30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5278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4236 0.2733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13657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0173 0.2611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05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2361 0.3247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18" grpId="0" animBg="1"/>
      <p:bldP spid="45" grpId="0" animBg="1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43905" y="3283576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436792" y="3327479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16 didn’t share into 3 equal groups.</a:t>
            </a:r>
            <a:r>
              <a:rPr lang="en-GB" sz="2800" dirty="0"/>
              <a:t> </a:t>
            </a:r>
          </a:p>
        </p:txBody>
      </p:sp>
      <p:sp>
        <p:nvSpPr>
          <p:cNvPr id="47" name="Oval 46"/>
          <p:cNvSpPr/>
          <p:nvPr/>
        </p:nvSpPr>
        <p:spPr>
          <a:xfrm>
            <a:off x="5814908" y="3371020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4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3577 0.2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044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7552 0.2307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1152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9323 0.230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-0.12448 0.208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10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8125 0.199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99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30243 0.2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1162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40364 0.302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151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11944 0.37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870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49323 0.230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2343 0.1993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995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6719 0.2115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1057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4085 0.2368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182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6128 0.294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1472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5417 0.2932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465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2396 0.271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356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34757 0.28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8" grpId="0" animBg="1"/>
      <p:bldP spid="18" grpId="1" animBg="1"/>
      <p:bldP spid="45" grpId="0" animBg="1"/>
      <p:bldP spid="45" grpId="1" animBg="1"/>
      <p:bldP spid="46" grpId="0"/>
      <p:bldP spid="47" grpId="0" animBg="1"/>
      <p:bldP spid="4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8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258511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  <p:sp>
        <p:nvSpPr>
          <p:cNvPr id="49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20488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 </a:t>
            </a:r>
            <a:r>
              <a:rPr lang="en-GB" sz="2800" dirty="0"/>
              <a:t>flowers in each vase. </a:t>
            </a:r>
          </a:p>
        </p:txBody>
      </p:sp>
      <p:sp>
        <p:nvSpPr>
          <p:cNvPr id="50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444441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16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 </a:t>
            </a:r>
            <a:r>
              <a:rPr lang="en-GB" sz="2800" dirty="0"/>
              <a:t>flower in each vase. </a:t>
            </a:r>
          </a:p>
        </p:txBody>
      </p:sp>
      <p:sp>
        <p:nvSpPr>
          <p:cNvPr id="52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82464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 </a:t>
            </a:r>
            <a:r>
              <a:rPr lang="en-GB" sz="2800" dirty="0"/>
              <a:t>flowers in each vase.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1185" y="2096700"/>
            <a:ext cx="5847837" cy="33688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052480E-38B4-4D1D-9971-26756D67D987}"/>
              </a:ext>
            </a:extLst>
          </p:cNvPr>
          <p:cNvSpPr/>
          <p:nvPr/>
        </p:nvSpPr>
        <p:spPr>
          <a:xfrm>
            <a:off x="3022978" y="2201854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D31A7990-5973-4853-825D-C800463DC39A}"/>
              </a:ext>
            </a:extLst>
          </p:cNvPr>
          <p:cNvSpPr/>
          <p:nvPr/>
        </p:nvSpPr>
        <p:spPr>
          <a:xfrm>
            <a:off x="5206138" y="2174195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Left Bracket 1">
            <a:extLst>
              <a:ext uri="{FF2B5EF4-FFF2-40B4-BE49-F238E27FC236}">
                <a16:creationId xmlns="" xmlns:a16="http://schemas.microsoft.com/office/drawing/2014/main" id="{20B6C640-5F4B-4F51-B5A6-4285DF5F9ACC}"/>
              </a:ext>
            </a:extLst>
          </p:cNvPr>
          <p:cNvSpPr/>
          <p:nvPr/>
        </p:nvSpPr>
        <p:spPr>
          <a:xfrm>
            <a:off x="3022978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 Bracket 29">
            <a:extLst>
              <a:ext uri="{FF2B5EF4-FFF2-40B4-BE49-F238E27FC236}">
                <a16:creationId xmlns="" xmlns:a16="http://schemas.microsoft.com/office/drawing/2014/main" id="{AC63BEF0-E472-4F65-9689-3AB22CFA1AE6}"/>
              </a:ext>
            </a:extLst>
          </p:cNvPr>
          <p:cNvSpPr/>
          <p:nvPr/>
        </p:nvSpPr>
        <p:spPr>
          <a:xfrm>
            <a:off x="3022978" y="3871128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ket 32">
            <a:extLst>
              <a:ext uri="{FF2B5EF4-FFF2-40B4-BE49-F238E27FC236}">
                <a16:creationId xmlns="" xmlns:a16="http://schemas.microsoft.com/office/drawing/2014/main" id="{AD377D01-D28B-4779-B7E5-BC7E6AF2D805}"/>
              </a:ext>
            </a:extLst>
          </p:cNvPr>
          <p:cNvSpPr/>
          <p:nvPr/>
        </p:nvSpPr>
        <p:spPr>
          <a:xfrm flipH="1">
            <a:off x="5342962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="" xmlns:a16="http://schemas.microsoft.com/office/drawing/2014/main" id="{B9A7226C-547D-41E7-867F-A53FAD448895}"/>
              </a:ext>
            </a:extLst>
          </p:cNvPr>
          <p:cNvSpPr/>
          <p:nvPr/>
        </p:nvSpPr>
        <p:spPr>
          <a:xfrm flipH="1">
            <a:off x="5342962" y="3909871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56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2" grpId="0"/>
      <p:bldP spid="6" grpId="0" animBg="1"/>
      <p:bldP spid="6" grpId="1" animBg="1"/>
      <p:bldP spid="35" grpId="0" animBg="1"/>
      <p:bldP spid="35" grpId="1" animBg="1"/>
      <p:bldP spid="2" grpId="0" animBg="1"/>
      <p:bldP spid="2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62" y="1642383"/>
            <a:ext cx="3286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7" y="1599895"/>
            <a:ext cx="3286125" cy="2143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494351" y="3794590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0408" y="3803371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6496" y="3837078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480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" grpId="0"/>
      <p:bldP spid="8" grpId="0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40" y="1781334"/>
            <a:ext cx="2137575" cy="1394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70" y="1858964"/>
            <a:ext cx="2137575" cy="139407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333337" y="4745329"/>
            <a:ext cx="4675672" cy="1166878"/>
            <a:chOff x="2333337" y="4745329"/>
            <a:chExt cx="4675672" cy="11668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2333337" y="4761723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20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07216" y="4770504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3304" y="4804211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4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859" y="3077237"/>
            <a:ext cx="2137575" cy="13940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50" y="2993965"/>
            <a:ext cx="2137575" cy="1394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20" y="3025612"/>
            <a:ext cx="2137575" cy="1394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1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3404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Which division calculation matches the problem below?</a:t>
            </a:r>
          </a:p>
          <a:p>
            <a:r>
              <a:rPr lang="en-GB" sz="2800" dirty="0"/>
              <a:t> </a:t>
            </a:r>
          </a:p>
        </p:txBody>
      </p:sp>
      <p:sp>
        <p:nvSpPr>
          <p:cNvPr id="47" name="TextBox 38">
            <a:extLst>
              <a:ext uri="{FF2B5EF4-FFF2-40B4-BE49-F238E27FC236}">
                <a16:creationId xmlns=""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5439" y="2465655"/>
            <a:ext cx="784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Dora has 6 plates. </a:t>
            </a:r>
          </a:p>
          <a:p>
            <a:r>
              <a:rPr lang="en-GB" sz="2800" dirty="0"/>
              <a:t>She shares 18 cookies equally onto the plates.</a:t>
            </a:r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1238" y="4111488"/>
            <a:ext cx="3121857" cy="804167"/>
            <a:chOff x="860842" y="4111488"/>
            <a:chExt cx="3121857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860842" y="413743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15513" y="414621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3021457" y="423897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601837" y="4094124"/>
            <a:ext cx="3239425" cy="804167"/>
            <a:chOff x="2829725" y="4735778"/>
            <a:chExt cx="3239425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TextBox 56"/>
            <p:cNvSpPr txBox="1"/>
            <p:nvPr/>
          </p:nvSpPr>
          <p:spPr>
            <a:xfrm>
              <a:off x="2829725" y="476172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063224" y="477050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7908" y="486326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7557" y="1465733"/>
            <a:ext cx="1411075" cy="170214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601837" y="3841611"/>
            <a:ext cx="3405694" cy="129322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9" y="2530517"/>
            <a:ext cx="819077" cy="3145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8" y="2465655"/>
            <a:ext cx="819077" cy="3145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5" y="2383644"/>
            <a:ext cx="819077" cy="3145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4" y="2303607"/>
            <a:ext cx="819077" cy="3145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75" y="2212096"/>
            <a:ext cx="819077" cy="3145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2" y="2146334"/>
            <a:ext cx="819077" cy="3145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1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251238" y="3437594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12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blipFill>
                <a:blip r:embed="rId5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251239" y="581190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20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blipFill>
                <a:blip r:embed="rId6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83525"/>
            <a:ext cx="493571" cy="1391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247958"/>
            <a:ext cx="282194" cy="324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750906"/>
              </p:ext>
            </p:extLst>
          </p:nvPr>
        </p:nvGraphicFramePr>
        <p:xfrm>
          <a:off x="1382268" y="1787965"/>
          <a:ext cx="6096000" cy="1372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="" xmlns:a16="http://schemas.microsoft.com/office/drawing/2014/main" val="2277872462"/>
                    </a:ext>
                  </a:extLst>
                </a:gridCol>
                <a:gridCol w="2032000">
                  <a:extLst>
                    <a:ext uri="{9D8B030D-6E8A-4147-A177-3AD203B41FA5}">
                      <a16:colId xmlns="" xmlns:a16="http://schemas.microsoft.com/office/drawing/2014/main" val="2195549628"/>
                    </a:ext>
                  </a:extLst>
                </a:gridCol>
                <a:gridCol w="2032000">
                  <a:extLst>
                    <a:ext uri="{9D8B030D-6E8A-4147-A177-3AD203B41FA5}">
                      <a16:colId xmlns="" xmlns:a16="http://schemas.microsoft.com/office/drawing/2014/main" val="1061911669"/>
                    </a:ext>
                  </a:extLst>
                </a:gridCol>
              </a:tblGrid>
              <a:tr h="13723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337064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83525"/>
            <a:ext cx="493571" cy="1391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83525"/>
            <a:ext cx="493571" cy="13918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83525"/>
            <a:ext cx="493571" cy="13918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83525"/>
            <a:ext cx="493571" cy="13918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83525"/>
            <a:ext cx="493571" cy="13918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234671"/>
            <a:ext cx="493571" cy="13918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234671"/>
            <a:ext cx="493571" cy="13918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234671"/>
            <a:ext cx="493571" cy="13918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234671"/>
            <a:ext cx="493571" cy="13918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234671"/>
            <a:ext cx="493571" cy="1391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234671"/>
            <a:ext cx="493571" cy="13918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0295"/>
              </p:ext>
            </p:extLst>
          </p:nvPr>
        </p:nvGraphicFramePr>
        <p:xfrm>
          <a:off x="1382268" y="4617789"/>
          <a:ext cx="6096000" cy="13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="" xmlns:a16="http://schemas.microsoft.com/office/drawing/2014/main" val="216227260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4104946048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456456937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3026102978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679844693"/>
                    </a:ext>
                  </a:extLst>
                </a:gridCol>
              </a:tblGrid>
              <a:tr h="13787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9889982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247958"/>
            <a:ext cx="282194" cy="32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050704"/>
            <a:ext cx="282194" cy="32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050704"/>
            <a:ext cx="282194" cy="32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853451"/>
            <a:ext cx="282194" cy="32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853451"/>
            <a:ext cx="282194" cy="3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656198"/>
            <a:ext cx="282194" cy="3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656198"/>
            <a:ext cx="282194" cy="3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458945"/>
            <a:ext cx="282194" cy="32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=""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458945"/>
            <a:ext cx="282194" cy="32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9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35209 0.2025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15816 0.194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1215 0.1969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39774 0.2083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0955 0.1944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3941 0.1944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35209 0.2025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25955 0.191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15729 0.1912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4757 0.1944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04063 0.19838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538 0.08773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4375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0712 0.14976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7477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11077 0.18195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09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1563 0.12454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6227"/>
                                    </p:animMotion>
                                  </p:childTnLst>
                                </p:cTn>
                              </p:par>
                              <p:par>
                                <p:cTn id="2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25747 0.21088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10532"/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27396 0.15347 " pathEditMode="relative" rAng="0" ptsTypes="AA">
                                      <p:cBhvr>
                                        <p:cTn id="2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662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39757 0.2361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1806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40261 0.18218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9097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51372 0.26829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13403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525 0.21088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64976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After you have finished the White Rose Maths Worksheet. Please have a go at the chilli challenges. There are 3 pages, choose 1 page to work through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20671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1.5|3.6|3.1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0.8|0.7|0.7|0.7|0.8|1|0.9|0.7|0.8|0.6|1.2|10.7|2.2|2.7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7|0.8|0.5|0.6|1.2|0.8|0.7|0.9|1.2|0.7|0.8|0.9|3.2|1.9|3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|1.1|0.6|0.6|0.7|1.4|0.8|0.8|0.7|1.1|12.8|1.1|0.7|1.6|1.9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.7|2.3|3.3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1.5|2.2|5.1|2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5|3.4|2.9|21.3|4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6.4|3.5|14.1|5.3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|22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3|6|11|1.5|1.2|1.2|1.4|1.4|3.1|6.2|5.6|2.4|9.6|1.6|1.1|0.8|1.5|16.6|1.3|2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11301DA-FC58-4D41-97B1-899C6ECED7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8489</TotalTime>
  <Words>333</Words>
  <Application>Microsoft Office PowerPoint</Application>
  <PresentationFormat>On-screen Show (4:3)</PresentationFormat>
  <Paragraphs>91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  <vt:lpstr>After you have finished the White Rose Maths Worksheet. Please have a go at the chilli challenges. There are 3 pages, choose 1 page to work through.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225</cp:revision>
  <dcterms:created xsi:type="dcterms:W3CDTF">2019-07-05T11:02:13Z</dcterms:created>
  <dcterms:modified xsi:type="dcterms:W3CDTF">2020-11-25T19:49:04Z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