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37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E3495-DEB4-4EAD-BFA4-2E3F99243EAA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8FE53-9623-488A-9556-BCA655A15FD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what-are-the-different-components-in-an-electrical-circuit-cdk34d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u="sng" dirty="0"/>
            </a:br>
            <a:r>
              <a:rPr lang="en-GB" u="sng" dirty="0"/>
              <a:t>LC: Can I describe the functions of electrical components?</a:t>
            </a:r>
            <a:br>
              <a:rPr lang="en-GB" u="sng" dirty="0"/>
            </a:br>
            <a:br>
              <a:rPr lang="en-GB" u="sng" dirty="0"/>
            </a:br>
            <a:r>
              <a:rPr lang="en-GB" u="sng" dirty="0"/>
              <a:t>Toolkit: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97768" y="324298"/>
            <a:ext cx="8748464" cy="4438202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3267794"/>
          </a:xfrm>
        </p:spPr>
        <p:txBody>
          <a:bodyPr>
            <a:normAutofit/>
          </a:bodyPr>
          <a:lstStyle/>
          <a:p>
            <a:pPr algn="l"/>
            <a:br>
              <a:rPr lang="en-GB" u="sng" dirty="0"/>
            </a:br>
            <a:br>
              <a:rPr lang="en-GB" u="sng" dirty="0"/>
            </a:br>
            <a:r>
              <a:rPr lang="en-GB" dirty="0"/>
              <a:t>What are electrical components?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274638"/>
            <a:ext cx="7211144" cy="70609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/>
              <a:t>What are electrical components?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3305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/>
              <a:t>They are the different parts which make up </a:t>
            </a:r>
          </a:p>
          <a:p>
            <a:pPr>
              <a:buNone/>
            </a:pPr>
            <a:r>
              <a:rPr lang="en-GB" dirty="0"/>
              <a:t>electrical circuits. Electrical components are </a:t>
            </a:r>
          </a:p>
          <a:p>
            <a:pPr>
              <a:buNone/>
            </a:pPr>
            <a:r>
              <a:rPr lang="en-GB" dirty="0"/>
              <a:t>made up of different parts and have different</a:t>
            </a:r>
          </a:p>
          <a:p>
            <a:pPr>
              <a:buNone/>
            </a:pPr>
            <a:r>
              <a:rPr lang="en-GB" dirty="0"/>
              <a:t>functions.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Some common electrical components include:</a:t>
            </a:r>
          </a:p>
          <a:p>
            <a:pPr>
              <a:buNone/>
            </a:pPr>
            <a:r>
              <a:rPr lang="en-GB" dirty="0"/>
              <a:t>switches, bulbs, buzzers and motors.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https://classroom.thenational.academy/lessons/what-are-the-different-components-in-an-electrical-circuit-cdk34d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548680"/>
            <a:ext cx="2170584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/>
              <a:t>Symbols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When we draw an electrical circuit, we use a set </a:t>
            </a:r>
          </a:p>
          <a:p>
            <a:pPr>
              <a:buNone/>
            </a:pPr>
            <a:r>
              <a:rPr lang="en-GB" dirty="0"/>
              <a:t>of symbols which are easy to recognise. Each</a:t>
            </a:r>
          </a:p>
          <a:p>
            <a:pPr>
              <a:buNone/>
            </a:pPr>
            <a:r>
              <a:rPr lang="en-GB" dirty="0"/>
              <a:t>component has its own symbol.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The symbol for an electrical wire is ______ .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274638"/>
            <a:ext cx="2026568" cy="63408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>Switches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1044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These allow a circuit to be open or closed. They</a:t>
            </a:r>
          </a:p>
          <a:p>
            <a:pPr>
              <a:buNone/>
            </a:pPr>
            <a:r>
              <a:rPr lang="en-GB" dirty="0"/>
              <a:t>work by bridging a gap in the circuit. When the </a:t>
            </a:r>
          </a:p>
          <a:p>
            <a:pPr>
              <a:buNone/>
            </a:pPr>
            <a:r>
              <a:rPr lang="en-GB" dirty="0"/>
              <a:t>switch is open, electricity cannot flow around</a:t>
            </a:r>
          </a:p>
          <a:p>
            <a:pPr>
              <a:buNone/>
            </a:pPr>
            <a:r>
              <a:rPr lang="en-GB" dirty="0"/>
              <a:t>the circuit and the components cannot function.</a:t>
            </a:r>
          </a:p>
          <a:p>
            <a:pPr>
              <a:buNone/>
            </a:pPr>
            <a:r>
              <a:rPr lang="en-GB" dirty="0"/>
              <a:t>When the switch is closed, the circuit is</a:t>
            </a:r>
          </a:p>
          <a:p>
            <a:pPr>
              <a:buNone/>
            </a:pPr>
            <a:r>
              <a:rPr lang="en-GB" dirty="0"/>
              <a:t>completed and electricity can flow around it. We</a:t>
            </a:r>
          </a:p>
          <a:p>
            <a:pPr>
              <a:buNone/>
            </a:pPr>
            <a:r>
              <a:rPr lang="en-GB" dirty="0"/>
              <a:t>use switches to turn devices on and off.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301208"/>
            <a:ext cx="151216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509120"/>
            <a:ext cx="15121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548680"/>
            <a:ext cx="1522512" cy="79208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/>
              <a:t>Bulbs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944"/>
          </a:xfrm>
        </p:spPr>
        <p:txBody>
          <a:bodyPr/>
          <a:lstStyle/>
          <a:p>
            <a:pPr>
              <a:buNone/>
            </a:pPr>
            <a:r>
              <a:rPr lang="en-GB" dirty="0"/>
              <a:t>These contain very thin pieces of wire called </a:t>
            </a:r>
          </a:p>
          <a:p>
            <a:pPr>
              <a:buNone/>
            </a:pPr>
            <a:r>
              <a:rPr lang="en-GB" dirty="0"/>
              <a:t>filaments. When electricity passes through the</a:t>
            </a:r>
          </a:p>
          <a:p>
            <a:pPr>
              <a:buNone/>
            </a:pPr>
            <a:r>
              <a:rPr lang="en-GB" dirty="0"/>
              <a:t>filament, energy is released in the form of light. </a:t>
            </a:r>
          </a:p>
          <a:p>
            <a:pPr>
              <a:buNone/>
            </a:pPr>
            <a:r>
              <a:rPr lang="en-GB" dirty="0"/>
              <a:t>The filament is covered by transparent glass </a:t>
            </a:r>
          </a:p>
          <a:p>
            <a:pPr>
              <a:buNone/>
            </a:pPr>
            <a:r>
              <a:rPr lang="en-GB" dirty="0"/>
              <a:t>which allows light to pass through.</a:t>
            </a: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653136"/>
            <a:ext cx="2000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861048"/>
            <a:ext cx="230425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274638"/>
            <a:ext cx="1810544" cy="5715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>Buzzers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r>
              <a:rPr lang="en-GB" dirty="0"/>
              <a:t>They create a sound when electricity passes </a:t>
            </a:r>
          </a:p>
          <a:p>
            <a:pPr>
              <a:buNone/>
            </a:pPr>
            <a:r>
              <a:rPr lang="en-GB" dirty="0"/>
              <a:t>through. The sound can be different depending </a:t>
            </a:r>
          </a:p>
          <a:p>
            <a:pPr>
              <a:buNone/>
            </a:pPr>
            <a:r>
              <a:rPr lang="en-GB" dirty="0"/>
              <a:t>on the type of buzzer.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933056"/>
            <a:ext cx="21145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84624"/>
            <a:ext cx="25922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188640"/>
            <a:ext cx="1810544" cy="79208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>Motors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3528393"/>
          </a:xfrm>
        </p:spPr>
        <p:txBody>
          <a:bodyPr/>
          <a:lstStyle/>
          <a:p>
            <a:pPr>
              <a:buNone/>
            </a:pPr>
            <a:r>
              <a:rPr lang="en-GB" dirty="0"/>
              <a:t>They convert electrical power into mechanical </a:t>
            </a:r>
          </a:p>
          <a:p>
            <a:pPr>
              <a:buNone/>
            </a:pPr>
            <a:r>
              <a:rPr lang="en-GB" dirty="0"/>
              <a:t>power (movement). They work by using </a:t>
            </a:r>
          </a:p>
          <a:p>
            <a:pPr>
              <a:buNone/>
            </a:pPr>
            <a:r>
              <a:rPr lang="en-GB" dirty="0"/>
              <a:t>electromagnets (magnets powered by </a:t>
            </a:r>
          </a:p>
          <a:p>
            <a:pPr>
              <a:buNone/>
            </a:pPr>
            <a:r>
              <a:rPr lang="en-GB" dirty="0"/>
              <a:t>electricity) to move a magnetic rotor around an</a:t>
            </a:r>
          </a:p>
          <a:p>
            <a:pPr>
              <a:buNone/>
            </a:pPr>
            <a:r>
              <a:rPr lang="en-GB" dirty="0"/>
              <a:t>axis.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725144"/>
            <a:ext cx="21145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797152"/>
            <a:ext cx="15811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5536" y="260648"/>
            <a:ext cx="1440160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>Cells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Cells convert chemical energy into electricity.</a:t>
            </a:r>
          </a:p>
          <a:p>
            <a:pPr>
              <a:buNone/>
            </a:pPr>
            <a:r>
              <a:rPr lang="en-GB" dirty="0"/>
              <a:t>They contain two chemical substances which </a:t>
            </a:r>
          </a:p>
          <a:p>
            <a:pPr>
              <a:buNone/>
            </a:pPr>
            <a:r>
              <a:rPr lang="en-GB" dirty="0"/>
              <a:t>react to each other. This creates a flow of </a:t>
            </a:r>
          </a:p>
          <a:p>
            <a:pPr>
              <a:buNone/>
            </a:pPr>
            <a:r>
              <a:rPr lang="en-GB" dirty="0"/>
              <a:t>electrons. Electrons flow out of the negative </a:t>
            </a:r>
          </a:p>
          <a:p>
            <a:pPr>
              <a:buNone/>
            </a:pPr>
            <a:r>
              <a:rPr lang="en-GB" dirty="0"/>
              <a:t>terminal of the battery (cell) and around the</a:t>
            </a:r>
          </a:p>
          <a:p>
            <a:pPr>
              <a:buNone/>
            </a:pPr>
            <a:r>
              <a:rPr lang="en-GB" dirty="0"/>
              <a:t>circuit allowing other components to function. </a:t>
            </a:r>
          </a:p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229200"/>
            <a:ext cx="3168352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797152"/>
            <a:ext cx="2376264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548680"/>
            <a:ext cx="1234480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129" y="4088161"/>
            <a:ext cx="8579296" cy="2404864"/>
          </a:xfrm>
        </p:spPr>
        <p:txBody>
          <a:bodyPr/>
          <a:lstStyle/>
          <a:p>
            <a:pPr>
              <a:buNone/>
            </a:pPr>
            <a:r>
              <a:rPr lang="en-GB" dirty="0"/>
              <a:t>Create your own description of each component.</a:t>
            </a:r>
          </a:p>
          <a:p>
            <a:pPr>
              <a:buNone/>
            </a:pPr>
            <a:r>
              <a:rPr lang="en-GB" dirty="0"/>
              <a:t>Include:</a:t>
            </a:r>
          </a:p>
          <a:p>
            <a:pPr>
              <a:buNone/>
            </a:pPr>
            <a:r>
              <a:rPr lang="en-GB" dirty="0"/>
              <a:t>Its role in the circuit</a:t>
            </a:r>
          </a:p>
          <a:p>
            <a:pPr>
              <a:buNone/>
            </a:pPr>
            <a:r>
              <a:rPr lang="en-US" dirty="0"/>
              <a:t>Its symbol</a:t>
            </a:r>
            <a:endParaRPr lang="en-GB" dirty="0"/>
          </a:p>
          <a:p>
            <a:endParaRPr lang="en-GB" dirty="0"/>
          </a:p>
        </p:txBody>
      </p:sp>
      <p:sp>
        <p:nvSpPr>
          <p:cNvPr id="5" name="AutoShape 2" descr="How do you draw electrical symbols and diagrams? - BBC Bitesiz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ow do you draw electrical symbols and diagrams? - BBC Bitesi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2672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347</Words>
  <Application>Microsoft Office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 LC: Can I describe the functions of electrical components?  Toolkit: </vt:lpstr>
      <vt:lpstr>  What are electrical components? </vt:lpstr>
      <vt:lpstr>What are electrical components? </vt:lpstr>
      <vt:lpstr>Symbols</vt:lpstr>
      <vt:lpstr>Switches </vt:lpstr>
      <vt:lpstr>Bulbs</vt:lpstr>
      <vt:lpstr>Buzzers </vt:lpstr>
      <vt:lpstr>Motors </vt:lpstr>
      <vt:lpstr>Cells 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LC: Can I describe the functions of electrical components and their symbols?  Toolkit:</dc:title>
  <dc:creator>StaffLaws</dc:creator>
  <cp:lastModifiedBy>StaffLaws</cp:lastModifiedBy>
  <cp:revision>5</cp:revision>
  <dcterms:created xsi:type="dcterms:W3CDTF">2020-12-28T14:08:49Z</dcterms:created>
  <dcterms:modified xsi:type="dcterms:W3CDTF">2021-01-05T08:06:11Z</dcterms:modified>
</cp:coreProperties>
</file>