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4" r:id="rId18"/>
    <p:sldId id="301" r:id="rId19"/>
    <p:sldId id="311" r:id="rId20"/>
    <p:sldId id="315" r:id="rId21"/>
    <p:sldId id="308" r:id="rId22"/>
    <p:sldId id="304" r:id="rId23"/>
    <p:sldId id="307" r:id="rId24"/>
    <p:sldId id="31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94"/>
  </p:normalViewPr>
  <p:slideViewPr>
    <p:cSldViewPr snapToGrid="0" snapToObjects="1">
      <p:cViewPr varScale="1">
        <p:scale>
          <a:sx n="112" d="100"/>
          <a:sy n="112" d="100"/>
        </p:scale>
        <p:origin x="1672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7563367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emf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0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0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3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0.png"/><Relationship Id="rId11" Type="http://schemas.openxmlformats.org/officeDocument/2006/relationships/image" Target="../media/image23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4.png"/><Relationship Id="rId9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5C987DB-40FE-E54E-A6D3-ECC2D9C5EABC}"/>
              </a:ext>
            </a:extLst>
          </p:cNvPr>
          <p:cNvSpPr/>
          <p:nvPr/>
        </p:nvSpPr>
        <p:spPr>
          <a:xfrm>
            <a:off x="617220" y="1481435"/>
            <a:ext cx="53149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LC: Can you use subtraction (counting back)? </a:t>
            </a:r>
          </a:p>
          <a:p>
            <a:endParaRPr lang="en-US" sz="2800" b="1" dirty="0"/>
          </a:p>
          <a:p>
            <a:r>
              <a:rPr lang="en-US" sz="2800" b="1" dirty="0"/>
              <a:t>Video Link for Lesson 4: </a:t>
            </a:r>
          </a:p>
          <a:p>
            <a:endParaRPr lang="en-US" sz="2800" b="1" dirty="0"/>
          </a:p>
          <a:p>
            <a:r>
              <a:rPr lang="en-US" sz="2800" b="1" dirty="0">
                <a:hlinkClick r:id="rId2"/>
              </a:rPr>
              <a:t>https://vimeo.com/497563367</a:t>
            </a:r>
            <a:r>
              <a:rPr lang="en-US" sz="28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16?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      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5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14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then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missing?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4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871" y="3969931"/>
            <a:ext cx="2077898" cy="208014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818706" y="41422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21506" y="53551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87289" y="1333487"/>
            <a:ext cx="457922" cy="5257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484461" y="800322"/>
            <a:ext cx="777354" cy="219214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77742" y="1688669"/>
            <a:ext cx="457922" cy="5257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46168" y="1675429"/>
            <a:ext cx="457922" cy="5257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59646" y="2109651"/>
            <a:ext cx="457922" cy="5257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85565" y="2079014"/>
            <a:ext cx="457922" cy="52576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601669" y="1333487"/>
            <a:ext cx="457922" cy="52576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592122" y="1688669"/>
            <a:ext cx="457922" cy="52576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960548" y="1675429"/>
            <a:ext cx="457922" cy="52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16?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      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5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14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then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missing?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682623" y="16347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79749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21528" y="33242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871" y="3983579"/>
            <a:ext cx="2077898" cy="208014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818706" y="41422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21506" y="53551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28861" y="41190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987289" y="1333487"/>
            <a:ext cx="457922" cy="52576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484461" y="800322"/>
            <a:ext cx="777354" cy="21921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977742" y="1688669"/>
            <a:ext cx="457922" cy="5257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46168" y="1675429"/>
            <a:ext cx="457922" cy="5257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59646" y="2109651"/>
            <a:ext cx="457922" cy="5257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985565" y="2079014"/>
            <a:ext cx="457922" cy="5257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01669" y="1333487"/>
            <a:ext cx="457922" cy="5257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592122" y="1688669"/>
            <a:ext cx="457922" cy="5257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960548" y="1675429"/>
            <a:ext cx="457922" cy="5257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8838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3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14760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Subtraction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8382" y="1610426"/>
            <a:ext cx="1467802" cy="1008186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297922" y="1737628"/>
            <a:ext cx="2719256" cy="1430787"/>
          </a:xfrm>
          <a:prstGeom prst="wedgeRoundRectCallout">
            <a:avLst>
              <a:gd name="adj1" fmla="val -74910"/>
              <a:gd name="adj2" fmla="val 7008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105586" y="1711933"/>
            <a:ext cx="2911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can use a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number track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to count back.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20783" y="2048757"/>
                <a:ext cx="231482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4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783" y="2048757"/>
                <a:ext cx="2314824" cy="584775"/>
              </a:xfrm>
              <a:prstGeom prst="rect">
                <a:avLst/>
              </a:prstGeom>
              <a:blipFill>
                <a:blip r:embed="rId6"/>
                <a:stretch>
                  <a:fillRect t="-14583" r="-26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6647588" y="2033837"/>
            <a:ext cx="1282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278549"/>
              </p:ext>
            </p:extLst>
          </p:nvPr>
        </p:nvGraphicFramePr>
        <p:xfrm>
          <a:off x="667505" y="4250721"/>
          <a:ext cx="7525515" cy="6436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1701">
                  <a:extLst>
                    <a:ext uri="{9D8B030D-6E8A-4147-A177-3AD203B41FA5}">
                      <a16:colId xmlns:a16="http://schemas.microsoft.com/office/drawing/2014/main" val="2913673218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47146547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599432098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3435914392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59635816"/>
                    </a:ext>
                  </a:extLst>
                </a:gridCol>
              </a:tblGrid>
              <a:tr h="643624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3362871" y="337462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2" name="Left Bracket 2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05480" y="37323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Left Bracket 2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966916" y="3711674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Left Bracket 2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430564" y="3711673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1916567" y="371167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2928173" y="337462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42069" y="337462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96860" y="337462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Oval 28"/>
          <p:cNvSpPr/>
          <p:nvPr/>
        </p:nvSpPr>
        <p:spPr>
          <a:xfrm>
            <a:off x="3678494" y="4343560"/>
            <a:ext cx="466295" cy="46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688190" y="4343560"/>
            <a:ext cx="466295" cy="46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5" grpId="0"/>
      <p:bldP spid="21" grpId="0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810884" y="455499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2835962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968706" y="455499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993784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08270" y="4554997"/>
            <a:ext cx="733609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6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216923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2966" y="3813562"/>
            <a:ext cx="1522402" cy="1067806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598829" y="3382922"/>
            <a:ext cx="2832979" cy="794949"/>
          </a:xfrm>
          <a:prstGeom prst="wedgeRoundRectCallout">
            <a:avLst>
              <a:gd name="adj1" fmla="val -72688"/>
              <a:gd name="adj2" fmla="val 3450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598829" y="3354781"/>
            <a:ext cx="26048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back 4!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62003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17381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573933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880047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170551" y="4559841"/>
            <a:ext cx="809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56443" y="3462163"/>
            <a:ext cx="277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12, 11, 10, 9</a:t>
            </a:r>
          </a:p>
        </p:txBody>
      </p:sp>
      <p:sp>
        <p:nvSpPr>
          <p:cNvPr id="40" name="Rounded Rectangular Callout 39"/>
          <p:cNvSpPr/>
          <p:nvPr/>
        </p:nvSpPr>
        <p:spPr>
          <a:xfrm>
            <a:off x="3451109" y="442641"/>
            <a:ext cx="2663651" cy="850806"/>
          </a:xfrm>
          <a:prstGeom prst="wedgeRoundRectCallout">
            <a:avLst>
              <a:gd name="adj1" fmla="val 70651"/>
              <a:gd name="adj2" fmla="val 34500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3451108" y="442641"/>
            <a:ext cx="26636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Remember to count 4 jumps.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170" y="354046"/>
            <a:ext cx="1467802" cy="1008186"/>
          </a:xfrm>
          <a:prstGeom prst="rect">
            <a:avLst/>
          </a:prstGeom>
        </p:spPr>
      </p:pic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934234"/>
              </p:ext>
            </p:extLst>
          </p:nvPr>
        </p:nvGraphicFramePr>
        <p:xfrm>
          <a:off x="713109" y="238047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46" name="Oval 45"/>
          <p:cNvSpPr/>
          <p:nvPr/>
        </p:nvSpPr>
        <p:spPr>
          <a:xfrm>
            <a:off x="4231508" y="2485164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eft Bracket 4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906431" y="1816735"/>
            <a:ext cx="446337" cy="64151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Left Bracket 4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236374" y="1827814"/>
            <a:ext cx="498384" cy="64655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Oval 48"/>
          <p:cNvSpPr/>
          <p:nvPr/>
        </p:nvSpPr>
        <p:spPr>
          <a:xfrm>
            <a:off x="1453483" y="246331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Left Bracket 4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568148" y="1801241"/>
            <a:ext cx="478574" cy="679885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Left Bracket 50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1927005" y="1797832"/>
            <a:ext cx="448849" cy="632124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68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8"/>
                                            </p:cond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 animBg="1"/>
      <p:bldP spid="17" grpId="0"/>
      <p:bldP spid="18" grpId="0" animBg="1"/>
      <p:bldP spid="19" grpId="0"/>
      <p:bldP spid="19" grpId="1"/>
      <p:bldP spid="20" grpId="0" animBg="1"/>
      <p:bldP spid="22" grpId="0" animBg="1"/>
      <p:bldP spid="23" grpId="0"/>
      <p:bldP spid="23" grpId="1"/>
      <p:bldP spid="30" grpId="0"/>
      <p:bldP spid="31" grpId="0"/>
      <p:bldP spid="32" grpId="0"/>
      <p:bldP spid="33" grpId="0"/>
      <p:bldP spid="37" grpId="0"/>
      <p:bldP spid="38" grpId="0"/>
      <p:bldP spid="40" grpId="0" animBg="1"/>
      <p:bldP spid="41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609548"/>
              </p:ext>
            </p:extLst>
          </p:nvPr>
        </p:nvGraphicFramePr>
        <p:xfrm>
          <a:off x="713109" y="238047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810884" y="455499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2835962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968706" y="455499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993784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216923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49" y="3696384"/>
            <a:ext cx="1522402" cy="1067806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598830" y="3382922"/>
            <a:ext cx="2362152" cy="794949"/>
          </a:xfrm>
          <a:prstGeom prst="wedgeRoundRectCallout">
            <a:avLst>
              <a:gd name="adj1" fmla="val -72688"/>
              <a:gd name="adj2" fmla="val 3450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5126422" y="4591291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508330" y="3488009"/>
            <a:ext cx="7937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12,</a:t>
            </a:r>
          </a:p>
        </p:txBody>
      </p:sp>
      <p:sp>
        <p:nvSpPr>
          <p:cNvPr id="40" name="Rounded Rectangular Callout 39"/>
          <p:cNvSpPr/>
          <p:nvPr/>
        </p:nvSpPr>
        <p:spPr>
          <a:xfrm>
            <a:off x="3354171" y="442641"/>
            <a:ext cx="2760589" cy="972389"/>
          </a:xfrm>
          <a:prstGeom prst="wedgeRoundRectCallout">
            <a:avLst>
              <a:gd name="adj1" fmla="val 73123"/>
              <a:gd name="adj2" fmla="val 6429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3298845" y="479168"/>
            <a:ext cx="28444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Try it again, Tiny.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51922" y="3488009"/>
            <a:ext cx="751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11,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761647" y="3488009"/>
            <a:ext cx="729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10,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280449" y="3488009"/>
            <a:ext cx="806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751966" y="3502600"/>
            <a:ext cx="2006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OK! I will.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170" y="354046"/>
            <a:ext cx="1467802" cy="1008186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550226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866415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183778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9892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3" name="Oval 32"/>
          <p:cNvSpPr/>
          <p:nvPr/>
        </p:nvSpPr>
        <p:spPr>
          <a:xfrm>
            <a:off x="4910923" y="2430833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551045" y="1800816"/>
            <a:ext cx="475265" cy="647556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Left Bracket 3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870865" y="1765318"/>
            <a:ext cx="458156" cy="676588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2139966" y="246331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eft Bracket 4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196642" y="1759024"/>
            <a:ext cx="458154" cy="68917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Left Bracket 4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493233" y="1785501"/>
            <a:ext cx="500122" cy="653329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151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7" grpId="0"/>
      <p:bldP spid="38" grpId="0"/>
      <p:bldP spid="40" grpId="0" animBg="1"/>
      <p:bldP spid="41" grpId="0"/>
      <p:bldP spid="56" grpId="0"/>
      <p:bldP spid="57" grpId="0"/>
      <p:bldP spid="58" grpId="0"/>
      <p:bldP spid="59" grpId="0"/>
      <p:bldP spid="59" grpId="1"/>
      <p:bldP spid="28" grpId="0"/>
      <p:bldP spid="29" grpId="0"/>
      <p:bldP spid="30" grpId="0"/>
      <p:bldP spid="31" grpId="0"/>
      <p:bldP spid="33" grpId="0" animBg="1"/>
      <p:bldP spid="34" grpId="0" animBg="1"/>
      <p:bldP spid="35" grpId="0" animBg="1"/>
      <p:bldP spid="36" grpId="0" animBg="1"/>
      <p:bldP spid="47" grpId="0" animBg="1"/>
      <p:bldP spid="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 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4425" y="1056492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a number line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143780"/>
              </p:ext>
            </p:extLst>
          </p:nvPr>
        </p:nvGraphicFramePr>
        <p:xfrm>
          <a:off x="929615" y="2361100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28283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67989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07695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47401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7107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26813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93815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33521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26235" y="288023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88577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4887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09165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5581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02457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275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340149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340149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347681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337628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337628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347681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347197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357624" y="423285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7624" y="4232852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2814337" y="430817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687255" y="420764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7255" y="4207648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ounded Rectangle 34"/>
          <p:cNvSpPr/>
          <p:nvPr/>
        </p:nvSpPr>
        <p:spPr>
          <a:xfrm>
            <a:off x="2839415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972159" y="430817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3997237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5220376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129875" y="430333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358672" y="503919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8672" y="5039192"/>
                <a:ext cx="77634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2815385" y="511451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688303" y="501398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8303" y="5013988"/>
                <a:ext cx="65053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ounded Rectangle 42"/>
          <p:cNvSpPr/>
          <p:nvPr/>
        </p:nvSpPr>
        <p:spPr>
          <a:xfrm>
            <a:off x="2840463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3973207" y="511451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3998285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5221424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130923" y="510967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9" grpId="0"/>
      <p:bldP spid="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3228" y="111278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were 13 muffins.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65750"/>
              </p:ext>
            </p:extLst>
          </p:nvPr>
        </p:nvGraphicFramePr>
        <p:xfrm>
          <a:off x="902321" y="3698592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0098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40695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8040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010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59813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9951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6652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0622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98941" y="42177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6128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2157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81871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2851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7516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943" y="421390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514184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933051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503299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039940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610188" y="287093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004521" y="3285964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37136" y="3302412"/>
            <a:ext cx="461870" cy="428566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094986" y="3278458"/>
            <a:ext cx="448849" cy="43859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638929" y="3314854"/>
            <a:ext cx="489745" cy="431558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TextBox 55"/>
          <p:cNvSpPr txBox="1"/>
          <p:nvPr/>
        </p:nvSpPr>
        <p:spPr>
          <a:xfrm>
            <a:off x="2195511" y="284756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765759" y="285999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8" name="Left Bracket 5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222579" y="3273559"/>
            <a:ext cx="447462" cy="42512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Left Bracket 5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1778645" y="3297647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1114929" y="152284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6 muffins were eaten.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915" y="1899718"/>
            <a:ext cx="1103236" cy="1178147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114930" y="200489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muffins are left?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642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  <p:bldP spid="56" grpId="0"/>
      <p:bldP spid="57" grpId="0"/>
      <p:bldP spid="58" grpId="0" animBg="1"/>
      <p:bldP spid="5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43228" y="111278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Twelve snowflakes fell on my glove.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14929" y="152284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7 snowflakes melted.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14930" y="200489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snowflakes are left?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ounded Rectangle 29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3982354" y="514184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140070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06131">
            <a:off x="3034606" y="2463661"/>
            <a:ext cx="2609850" cy="283845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190" y="2964673"/>
            <a:ext cx="757102" cy="720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432" y="3489693"/>
            <a:ext cx="757102" cy="7200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190" y="3621626"/>
            <a:ext cx="757102" cy="7200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336" y="3018632"/>
            <a:ext cx="757102" cy="7200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885" y="3715354"/>
            <a:ext cx="757102" cy="72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1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228" y="111278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were 17 cars in the carpark.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545354"/>
              </p:ext>
            </p:extLst>
          </p:nvPr>
        </p:nvGraphicFramePr>
        <p:xfrm>
          <a:off x="902321" y="3698592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70098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40695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8040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2010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59813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9951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6652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0622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98941" y="42177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6128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82157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381871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2851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7516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90943" y="421390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5230571" y="513700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922326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114929" y="162889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After school only 9 cars are left.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51214" y="216991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cars drove away?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8989" y="1943845"/>
            <a:ext cx="2070090" cy="127104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693612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257655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821698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385740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801332" y="3286568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340030" y="3309195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901358" y="3309195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Left Bracket 5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462686" y="3309195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TextBox 56"/>
          <p:cNvSpPr txBox="1"/>
          <p:nvPr/>
        </p:nvSpPr>
        <p:spPr>
          <a:xfrm>
            <a:off x="3949782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513825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9" name="Left Bracket 5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024014" y="3309194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Left Bracket 5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85342" y="3309195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3077868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62" name="Left Bracket 6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133931" y="3308872"/>
            <a:ext cx="461266" cy="416250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Box 62"/>
          <p:cNvSpPr txBox="1"/>
          <p:nvPr/>
        </p:nvSpPr>
        <p:spPr>
          <a:xfrm>
            <a:off x="2641910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65" name="Left Bracket 6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667899" y="3313847"/>
            <a:ext cx="480538" cy="42557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/>
          <p:cNvSpPr/>
          <p:nvPr/>
        </p:nvSpPr>
        <p:spPr>
          <a:xfrm>
            <a:off x="5998527" y="4209911"/>
            <a:ext cx="451573" cy="45784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2478911" y="4213905"/>
            <a:ext cx="451573" cy="45784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  <p:bldP spid="30" grpId="0"/>
      <p:bldP spid="49" grpId="0"/>
      <p:bldP spid="50" grpId="0"/>
      <p:bldP spid="51" grpId="0"/>
      <p:bldP spid="52" grpId="0"/>
      <p:bldP spid="53" grpId="0" animBg="1"/>
      <p:bldP spid="54" grpId="0" animBg="1"/>
      <p:bldP spid="55" grpId="0" animBg="1"/>
      <p:bldP spid="56" grpId="0" animBg="1"/>
      <p:bldP spid="57" grpId="0"/>
      <p:bldP spid="58" grpId="0"/>
      <p:bldP spid="59" grpId="0" animBg="1"/>
      <p:bldP spid="60" grpId="0" animBg="1"/>
      <p:bldP spid="61" grpId="0"/>
      <p:bldP spid="62" grpId="0" animBg="1"/>
      <p:bldP spid="63" grpId="0"/>
      <p:bldP spid="65" grpId="0" animBg="1"/>
      <p:bldP spid="5" grpId="0" animBg="1"/>
      <p:bldP spid="6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8536801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9.3|12.8|14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5.3|8.7|5.6|1.3|1.4|1.4|1.7|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6.3|2.5|2.6|1.3|7|2.9|3.9|6.8|8.5|5|2.6|1.2|1.3|1.7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9.1|9.6|7|1|1.7|1.4|1|1.1|1.1|1|1|1.4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|9.7|1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2|2.9|11.7|1.3|1.1|1.2|1.1|1.1|6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|5.7|6.3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|1.4|6.9|3|14.6|1.3|1.3|1.3|1.1|1.3|1.1|1.1|9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522d4c35-b548-4432-90ae-af4376e1c4b4"/>
    <ds:schemaRef ds:uri="http://www.w3.org/XML/1998/namespace"/>
    <ds:schemaRef ds:uri="http://schemas.microsoft.com/office/2006/metadata/properties"/>
    <ds:schemaRef ds:uri="http://purl.org/dc/terms/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cee99ee9-287b-4f9a-957c-ba5ae7375c9a"/>
  </ds:schemaRefs>
</ds:datastoreItem>
</file>

<file path=customXml/itemProps3.xml><?xml version="1.0" encoding="utf-8"?>
<ds:datastoreItem xmlns:ds="http://schemas.openxmlformats.org/officeDocument/2006/customXml" ds:itemID="{06097F4B-5007-421D-91AB-E42F164D42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4855</TotalTime>
  <Words>413</Words>
  <Application>Microsoft Macintosh PowerPoint</Application>
  <PresentationFormat>On-screen Show (4:3)</PresentationFormat>
  <Paragraphs>216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 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233</cp:revision>
  <dcterms:created xsi:type="dcterms:W3CDTF">2019-07-05T11:02:13Z</dcterms:created>
  <dcterms:modified xsi:type="dcterms:W3CDTF">2021-01-09T18:03:12Z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