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3" r:id="rId4"/>
  </p:sldMasterIdLst>
  <p:sldIdLst>
    <p:sldId id="257" r:id="rId5"/>
    <p:sldId id="262" r:id="rId6"/>
    <p:sldId id="263"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44529"/>
    <a:srgbClr val="2B3922"/>
    <a:srgbClr val="2E3722"/>
    <a:srgbClr val="FCF7F1"/>
    <a:srgbClr val="B8D233"/>
    <a:srgbClr val="5CC6D6"/>
    <a:srgbClr val="F8D22F"/>
    <a:srgbClr val="F03F2B"/>
    <a:srgbClr val="3488A0"/>
    <a:srgbClr val="57903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4" autoAdjust="0"/>
    <p:restoredTop sz="94619" autoAdjust="0"/>
  </p:normalViewPr>
  <p:slideViewPr>
    <p:cSldViewPr snapToGrid="0">
      <p:cViewPr varScale="1">
        <p:scale>
          <a:sx n="98" d="100"/>
          <a:sy n="98" d="100"/>
        </p:scale>
        <p:origin x="110" y="13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3.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xmlns="" id="{904DB13E-F722-4ED6-BB00-556651E95281}"/>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0" name="Rectangle 9"/>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7" name="Group 6">
            <a:extLst>
              <a:ext uri="{FF2B5EF4-FFF2-40B4-BE49-F238E27FC236}">
                <a16:creationId xmlns:a16="http://schemas.microsoft.com/office/drawing/2014/main" xmlns="" id="{E26428D7-C6F3-473D-A360-A3F5C3E8728C}"/>
              </a:ext>
            </a:extLst>
          </p:cNvPr>
          <p:cNvGrpSpPr/>
          <p:nvPr/>
        </p:nvGrpSpPr>
        <p:grpSpPr>
          <a:xfrm>
            <a:off x="5250180" y="1267730"/>
            <a:ext cx="1691640" cy="615934"/>
            <a:chOff x="5250180" y="1267730"/>
            <a:chExt cx="1691640" cy="615934"/>
          </a:xfrm>
        </p:grpSpPr>
        <p:cxnSp>
          <p:nvCxnSpPr>
            <p:cNvPr id="17" name="Straight Connector 16"/>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629103" y="2244830"/>
            <a:ext cx="8933796" cy="2437232"/>
          </a:xfrm>
        </p:spPr>
        <p:txBody>
          <a:bodyPr tIns="45720" bIns="45720" anchor="ctr">
            <a:normAutofit/>
          </a:bodyPr>
          <a:lstStyle>
            <a:lvl1pPr algn="ctr">
              <a:lnSpc>
                <a:spcPct val="83000"/>
              </a:lnSpc>
              <a:defRPr lang="en-US" sz="68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629101" y="4682062"/>
            <a:ext cx="8936846" cy="457201"/>
          </a:xfrm>
        </p:spPr>
        <p:txBody>
          <a:bodyPr>
            <a:normAutofit/>
          </a:bodyPr>
          <a:lstStyle>
            <a:lvl1pPr marL="0" indent="0" algn="ctr">
              <a:spcBef>
                <a:spcPts val="0"/>
              </a:spcBef>
              <a:buNone/>
              <a:defRPr sz="1800" spc="80" baseline="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6"/>
            <a:ext cx="1554480" cy="485546"/>
          </a:xfrm>
        </p:spPr>
        <p:txBody>
          <a:bodyPr/>
          <a:lstStyle>
            <a:lvl1pPr algn="ctr">
              <a:defRPr sz="1300" spc="0" baseline="0">
                <a:solidFill>
                  <a:srgbClr val="FFFFFF"/>
                </a:solidFill>
                <a:latin typeface="+mn-lt"/>
              </a:defRPr>
            </a:lvl1pPr>
          </a:lstStyle>
          <a:p>
            <a:fld id="{EA0C0817-A112-4847-8014-A94B7D2A4EA3}" type="datetime1">
              <a:rPr lang="en-US" smtClean="0"/>
              <a:t>1/31/2021</a:t>
            </a:fld>
            <a:endParaRPr lang="en-US" dirty="0"/>
          </a:p>
        </p:txBody>
      </p:sp>
      <p:sp>
        <p:nvSpPr>
          <p:cNvPr id="21" name="Footer Placeholder 20"/>
          <p:cNvSpPr>
            <a:spLocks noGrp="1"/>
          </p:cNvSpPr>
          <p:nvPr>
            <p:ph type="ftr" sz="quarter" idx="11"/>
          </p:nvPr>
        </p:nvSpPr>
        <p:spPr>
          <a:xfrm>
            <a:off x="1629100" y="5177408"/>
            <a:ext cx="5730295" cy="228600"/>
          </a:xfrm>
        </p:spPr>
        <p:txBody>
          <a:bodyPr/>
          <a:lstStyle>
            <a:lvl1pPr algn="l">
              <a:defRPr>
                <a:solidFill>
                  <a:schemeClr val="tx1">
                    <a:lumMod val="85000"/>
                    <a:lumOff val="15000"/>
                  </a:schemeClr>
                </a:solidFill>
              </a:defRPr>
            </a:lvl1pPr>
          </a:lstStyle>
          <a:p>
            <a:endParaRPr lang="en-US" dirty="0"/>
          </a:p>
        </p:txBody>
      </p:sp>
      <p:sp>
        <p:nvSpPr>
          <p:cNvPr id="22" name="Slide Number Placeholder 21"/>
          <p:cNvSpPr>
            <a:spLocks noGrp="1"/>
          </p:cNvSpPr>
          <p:nvPr>
            <p:ph type="sldNum" sz="quarter" idx="12"/>
          </p:nvPr>
        </p:nvSpPr>
        <p:spPr>
          <a:xfrm>
            <a:off x="8606920" y="5177408"/>
            <a:ext cx="1955980"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41477701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32B432-ACDA-4023-A761-2BAB76577B62}" type="datetime1">
              <a:rPr lang="en-US" smtClean="0"/>
              <a:t>1/31/2021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1537087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xmlns="" id="{0A4A1889-E37C-4EC3-9E41-9DAD221CF389}"/>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23" name="Rectangle 22"/>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29156" y="2275165"/>
            <a:ext cx="8933688" cy="2406895"/>
          </a:xfrm>
        </p:spPr>
        <p:txBody>
          <a:bodyPr anchor="ctr">
            <a:normAutofit/>
          </a:bodyPr>
          <a:lstStyle>
            <a:lvl1pPr algn="ctr">
              <a:lnSpc>
                <a:spcPct val="83000"/>
              </a:lnSpc>
              <a:defRPr lang="en-US" sz="68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grpSp>
        <p:nvGrpSpPr>
          <p:cNvPr id="16" name="Group 15">
            <a:extLst>
              <a:ext uri="{FF2B5EF4-FFF2-40B4-BE49-F238E27FC236}">
                <a16:creationId xmlns:a16="http://schemas.microsoft.com/office/drawing/2014/main" xmlns="" id="{1683EB04-C23E-490C-A1A6-030CF79D23C8}"/>
              </a:ext>
            </a:extLst>
          </p:cNvPr>
          <p:cNvGrpSpPr/>
          <p:nvPr/>
        </p:nvGrpSpPr>
        <p:grpSpPr>
          <a:xfrm>
            <a:off x="5250180" y="1267730"/>
            <a:ext cx="1691640" cy="615934"/>
            <a:chOff x="5250180" y="1267730"/>
            <a:chExt cx="1691640" cy="615934"/>
          </a:xfrm>
        </p:grpSpPr>
        <p:cxnSp>
          <p:nvCxnSpPr>
            <p:cNvPr id="17" name="Straight Connector 16">
              <a:extLst>
                <a:ext uri="{FF2B5EF4-FFF2-40B4-BE49-F238E27FC236}">
                  <a16:creationId xmlns:a16="http://schemas.microsoft.com/office/drawing/2014/main" xmlns="" id="{F8A84C03-E1CA-4A4E-81D6-9BB0C335B7A0}"/>
                </a:ext>
              </a:extLst>
            </p:cNvPr>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xmlns="" id="{4A26FB5A-D5D1-4DAB-AC43-7F51A7F2D197}"/>
                </a:ext>
              </a:extLst>
            </p:cNvPr>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xmlns="" id="{49303F14-E560-4C02-94F4-B4695FE26813}"/>
                </a:ext>
              </a:extLst>
            </p:cNvPr>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3" name="Text Placeholder 2"/>
          <p:cNvSpPr>
            <a:spLocks noGrp="1"/>
          </p:cNvSpPr>
          <p:nvPr>
            <p:ph type="body" idx="1"/>
          </p:nvPr>
        </p:nvSpPr>
        <p:spPr>
          <a:xfrm>
            <a:off x="1629156" y="4682062"/>
            <a:ext cx="8939784" cy="457200"/>
          </a:xfrm>
        </p:spPr>
        <p:txBody>
          <a:bodyPr anchor="t">
            <a:normAutofit/>
          </a:bodyPr>
          <a:lstStyle>
            <a:lvl1pPr marL="0" indent="0" algn="ctr">
              <a:buNone/>
              <a:tabLst>
                <a:tab pos="2633663" algn="l"/>
              </a:tabLst>
              <a:defRPr sz="1800">
                <a:solidFill>
                  <a:schemeClr val="tx1">
                    <a:lumMod val="95000"/>
                    <a:lumOff val="5000"/>
                  </a:schemeClr>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18760" y="1344502"/>
            <a:ext cx="1554480" cy="498781"/>
          </a:xfrm>
        </p:spPr>
        <p:txBody>
          <a:bodyPr/>
          <a:lstStyle>
            <a:lvl1pPr algn="ctr">
              <a:defRPr lang="en-US" sz="1300" kern="1200" spc="0" baseline="0">
                <a:solidFill>
                  <a:srgbClr val="FFFFFF"/>
                </a:solidFill>
                <a:latin typeface="+mn-lt"/>
                <a:ea typeface="+mn-ea"/>
                <a:cs typeface="+mn-cs"/>
              </a:defRPr>
            </a:lvl1pPr>
          </a:lstStyle>
          <a:p>
            <a:fld id="{D9C646AA-F36E-4540-911D-FFFC0A0EF24A}" type="datetime1">
              <a:rPr lang="en-US" smtClean="0"/>
              <a:t>1/31/2021</a:t>
            </a:fld>
            <a:endParaRPr lang="en-US" dirty="0"/>
          </a:p>
        </p:txBody>
      </p:sp>
      <p:sp>
        <p:nvSpPr>
          <p:cNvPr id="5" name="Footer Placeholder 4"/>
          <p:cNvSpPr>
            <a:spLocks noGrp="1"/>
          </p:cNvSpPr>
          <p:nvPr>
            <p:ph type="ftr" sz="quarter" idx="11"/>
          </p:nvPr>
        </p:nvSpPr>
        <p:spPr>
          <a:xfrm>
            <a:off x="1629157" y="5177408"/>
            <a:ext cx="5660134" cy="228600"/>
          </a:xfrm>
        </p:spPr>
        <p:txBody>
          <a:bodyPr/>
          <a:lstStyle>
            <a:lvl1pPr algn="l">
              <a:defRPr>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12"/>
          </p:nvPr>
        </p:nvSpPr>
        <p:spPr>
          <a:xfrm>
            <a:off x="8604504" y="5177408"/>
            <a:ext cx="1958339"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6060714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6176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9186D26-FA5F-4637-B602-B7C2DC34CFD4}" type="datetime1">
              <a:rPr lang="en-US" smtClean="0"/>
              <a:t>1/31/2021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7446721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663440" cy="640080"/>
          </a:xfrm>
        </p:spPr>
        <p:txBody>
          <a:bodyPr anchor="ctr">
            <a:normAutofit/>
          </a:bodyPr>
          <a:lstStyle>
            <a:lvl1pPr marL="0" indent="0" algn="l">
              <a:spcBef>
                <a:spcPts val="0"/>
              </a:spcBef>
              <a:buNone/>
              <a:defRPr sz="1900" b="1" i="0">
                <a:solidFill>
                  <a:schemeClr val="tx1"/>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92472"/>
            <a:ext cx="4663440" cy="3163825"/>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58712" y="2074334"/>
            <a:ext cx="4663440" cy="640080"/>
          </a:xfrm>
        </p:spPr>
        <p:txBody>
          <a:bodyPr anchor="ctr">
            <a:normAutofit/>
          </a:bodyPr>
          <a:lstStyle>
            <a:lvl1pPr marL="0" indent="0" algn="l">
              <a:spcBef>
                <a:spcPts val="0"/>
              </a:spcBef>
              <a:buNone/>
              <a:defRPr sz="1900" b="1">
                <a:solidFill>
                  <a:schemeClr val="tx1"/>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58712" y="2792471"/>
            <a:ext cx="4663440" cy="3164509"/>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A7F15D8-96D1-4781-BC50-CA8A088B2FE4}" type="datetime1">
              <a:rPr lang="en-US" smtClean="0"/>
              <a:t>1/31/2021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9299607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A96C99-B8F8-4528-BD05-0E16E943DC09}" type="datetime1">
              <a:rPr lang="en-US" smtClean="0"/>
              <a:t>1/31/2021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6674131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636942-C211-4B28-8DBD-C953E00AF71B}" type="datetime1">
              <a:rPr lang="en-US" smtClean="0"/>
              <a:t>1/31/2021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9072471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xmlns="" id="{D5E1BBF9-8BEF-4353-BA68-30AAF9EBD8D8}"/>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xmlns="" id="{5B941C21-2A5D-4912-AB06-1BB0C0EB6AE1}"/>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58200" y="607392"/>
            <a:ext cx="3161963" cy="1645920"/>
          </a:xfrm>
        </p:spPr>
        <p:txBody>
          <a:bodyPr anchor="b">
            <a:normAutofit/>
          </a:bodyPr>
          <a:lstStyle>
            <a:lvl1pPr algn="l" defTabSz="914400" rtl="0" eaLnBrk="1" latinLnBrk="0" hangingPunct="1">
              <a:lnSpc>
                <a:spcPct val="100000"/>
              </a:lnSpc>
              <a:spcBef>
                <a:spcPct val="0"/>
              </a:spcBef>
              <a:buNone/>
              <a:defRPr lang="en-US" sz="32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68580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58200" y="2336800"/>
            <a:ext cx="3161963" cy="3606800"/>
          </a:xfrm>
        </p:spPr>
        <p:txBody>
          <a:bodyPr>
            <a:normAutofit/>
          </a:bodyPr>
          <a:lstStyle>
            <a:lvl1pPr marL="0" indent="0">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fld id="{7E8D12A6-918A-48BD-8CB9-CA713993B0EA}" type="datetime1">
              <a:rPr lang="en-US" smtClean="0"/>
              <a:t>1/31/2021</a:t>
            </a:fld>
            <a:endParaRPr lang="en-US" dirty="0"/>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dirty="0"/>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24886021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xmlns="" id="{E687CA98-D9C7-497F-A1DA-7D22F8753BCE}"/>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228599" y="237744"/>
            <a:ext cx="7696201"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5" name="Date Placeholder 4"/>
          <p:cNvSpPr>
            <a:spLocks noGrp="1"/>
          </p:cNvSpPr>
          <p:nvPr>
            <p:ph type="dt" sz="half" idx="10"/>
          </p:nvPr>
        </p:nvSpPr>
        <p:spPr>
          <a:xfrm>
            <a:off x="5662337" y="6035040"/>
            <a:ext cx="2071963" cy="365760"/>
          </a:xfrm>
        </p:spPr>
        <p:txBody>
          <a:bodyPr/>
          <a:lstStyle>
            <a:lvl1pPr>
              <a:defRPr b="1">
                <a:solidFill>
                  <a:srgbClr val="FFFFFF"/>
                </a:solidFill>
                <a:effectLst>
                  <a:outerShdw blurRad="19050" dist="6350" dir="2700000" algn="tl" rotWithShape="0">
                    <a:prstClr val="black">
                      <a:alpha val="40000"/>
                    </a:prstClr>
                  </a:outerShdw>
                </a:effectLst>
              </a:defRPr>
            </a:lvl1pPr>
          </a:lstStyle>
          <a:p>
            <a:fld id="{E778CE86-875F-4587-BCF6-FA054AFC0D53}" type="datetime1">
              <a:rPr lang="en-US" smtClean="0"/>
              <a:pPr/>
              <a:t>1/31/2021</a:t>
            </a:fld>
            <a:endParaRPr lang="en-US" dirty="0"/>
          </a:p>
        </p:txBody>
      </p:sp>
      <p:sp>
        <p:nvSpPr>
          <p:cNvPr id="6" name="Footer Placeholder 5"/>
          <p:cNvSpPr>
            <a:spLocks noGrp="1"/>
          </p:cNvSpPr>
          <p:nvPr>
            <p:ph type="ftr" sz="quarter" idx="11"/>
          </p:nvPr>
        </p:nvSpPr>
        <p:spPr>
          <a:xfrm>
            <a:off x="612648" y="6035040"/>
            <a:ext cx="4588002" cy="365760"/>
          </a:xfrm>
        </p:spPr>
        <p:txBody>
          <a:bodyPr/>
          <a:lstStyle>
            <a:lvl1pPr marL="0" algn="r" defTabSz="914400" rtl="0" eaLnBrk="1" latinLnBrk="0" hangingPunct="1">
              <a:defRPr lang="en-US" sz="1000" b="1"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pPr algn="l"/>
            <a:endParaRPr lang="en-US" dirty="0"/>
          </a:p>
        </p:txBody>
      </p:sp>
      <p:sp>
        <p:nvSpPr>
          <p:cNvPr id="7" name="Slide Number Placeholder 6"/>
          <p:cNvSpPr>
            <a:spLocks noGrp="1"/>
          </p:cNvSpPr>
          <p:nvPr>
            <p:ph type="sldNum" sz="quarter" idx="12"/>
          </p:nvPr>
        </p:nvSpPr>
        <p:spPr>
          <a:xfrm>
            <a:off x="10396728" y="6035040"/>
            <a:ext cx="1225296" cy="365760"/>
          </a:xfrm>
        </p:spPr>
        <p:txBody>
          <a:bodyPr/>
          <a:lstStyle/>
          <a:p>
            <a:fld id="{34B7E4EF-A1BD-40F4-AB7B-04F084DD991D}" type="slidenum">
              <a:rPr lang="en-US" smtClean="0"/>
              <a:t>‹#›</a:t>
            </a:fld>
            <a:endParaRPr lang="en-US" dirty="0"/>
          </a:p>
        </p:txBody>
      </p:sp>
      <p:sp>
        <p:nvSpPr>
          <p:cNvPr id="12" name="Rectangle 11">
            <a:extLst>
              <a:ext uri="{FF2B5EF4-FFF2-40B4-BE49-F238E27FC236}">
                <a16:creationId xmlns:a16="http://schemas.microsoft.com/office/drawing/2014/main" xmlns="" id="{F8B3D8CC-BB13-41A5-8F34-B8E84A4F9534}"/>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77250" y="603504"/>
            <a:ext cx="3144774" cy="1645920"/>
          </a:xfrm>
        </p:spPr>
        <p:txBody>
          <a:bodyPr anchor="b">
            <a:noAutofit/>
          </a:bodyPr>
          <a:lstStyle>
            <a:lvl1pPr algn="l">
              <a:lnSpc>
                <a:spcPct val="100000"/>
              </a:lnSpc>
              <a:defRPr sz="3200" b="0">
                <a:solidFill>
                  <a:schemeClr val="tx1"/>
                </a:solidFill>
                <a:latin typeface="+mj-lt"/>
              </a:defRPr>
            </a:lvl1pPr>
          </a:lstStyle>
          <a:p>
            <a:r>
              <a:rPr lang="en-US"/>
              <a:t>Click to edit Master title style</a:t>
            </a:r>
            <a:endParaRPr lang="en-US" dirty="0"/>
          </a:p>
        </p:txBody>
      </p:sp>
      <p:sp>
        <p:nvSpPr>
          <p:cNvPr id="4" name="Text Placeholder 3"/>
          <p:cNvSpPr>
            <a:spLocks noGrp="1"/>
          </p:cNvSpPr>
          <p:nvPr>
            <p:ph type="body" sz="half" idx="2"/>
          </p:nvPr>
        </p:nvSpPr>
        <p:spPr>
          <a:xfrm>
            <a:off x="8477250" y="2386584"/>
            <a:ext cx="3144774" cy="3511296"/>
          </a:xfrm>
        </p:spPr>
        <p:txBody>
          <a:bodyPr>
            <a:normAutofit/>
          </a:bodyPr>
          <a:lstStyle>
            <a:lvl1pPr marL="0" indent="0" algn="l">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6782230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xmlns="" id="{1E94681D-2A4C-4A8D-B9B5-31D440D0328D}"/>
              </a:ext>
            </a:extLst>
          </p:cNvPr>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8" name="Rectangle 7"/>
          <p:cNvSpPr/>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84962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56794" y="6035040"/>
            <a:ext cx="2893045"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F6FA2B21-3FCD-4721-B95C-427943F61125}" type="datetime1">
              <a:rPr lang="en-US" smtClean="0"/>
              <a:t>1/31/2021</a:t>
            </a:fld>
            <a:endParaRPr lang="en-US" dirty="0"/>
          </a:p>
        </p:txBody>
      </p:sp>
      <p:sp>
        <p:nvSpPr>
          <p:cNvPr id="5" name="Footer Placeholder 4"/>
          <p:cNvSpPr>
            <a:spLocks noGrp="1"/>
          </p:cNvSpPr>
          <p:nvPr>
            <p:ph type="ftr" sz="quarter" idx="3"/>
          </p:nvPr>
        </p:nvSpPr>
        <p:spPr>
          <a:xfrm>
            <a:off x="1066800" y="6035040"/>
            <a:ext cx="5816600" cy="365760"/>
          </a:xfrm>
          <a:prstGeom prst="rect">
            <a:avLst/>
          </a:prstGeom>
        </p:spPr>
        <p:txBody>
          <a:bodyPr vert="horz" lIns="91440" tIns="45720" rIns="91440" bIns="45720" rtlCol="0" anchor="b"/>
          <a:lstStyle>
            <a:lvl1pPr algn="l">
              <a:defRPr sz="800">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4"/>
          </p:nvPr>
        </p:nvSpPr>
        <p:spPr>
          <a:xfrm>
            <a:off x="10287000" y="6035040"/>
            <a:ext cx="838200"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3811577630"/>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65" r:id="rId5"/>
    <p:sldLayoutId id="2147483671" r:id="rId6"/>
    <p:sldLayoutId id="2147483672" r:id="rId7"/>
    <p:sldLayoutId id="2147483662" r:id="rId8"/>
    <p:sldLayoutId id="2147483663" r:id="rId9"/>
  </p:sldLayoutIdLst>
  <p:hf sldNum="0" hdr="0" ftr="0" dt="0"/>
  <p:txStyles>
    <p:titleStyle>
      <a:lvl1pPr algn="l" defTabSz="914400" rtl="0" eaLnBrk="1" latinLnBrk="0" hangingPunct="1">
        <a:lnSpc>
          <a:spcPct val="90000"/>
        </a:lnSpc>
        <a:spcBef>
          <a:spcPct val="0"/>
        </a:spcBef>
        <a:buNone/>
        <a:defRPr lang="en-US" sz="4000" i="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10000"/>
        </a:lnSpc>
        <a:spcBef>
          <a:spcPts val="900"/>
        </a:spcBef>
        <a:spcAft>
          <a:spcPts val="0"/>
        </a:spcAft>
        <a:buClr>
          <a:schemeClr val="tx1">
            <a:lumMod val="85000"/>
            <a:lumOff val="15000"/>
          </a:schemeClr>
        </a:buClr>
        <a:buFont typeface="Garamond" pitchFamily="18" charset="0"/>
        <a:buChar char="◦"/>
        <a:defRPr sz="15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3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youtube.com/watch?v=1b6axyuaKcY"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ukactivekids.com/movecrew-theme-5/"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descr="abstract image">
            <a:extLst>
              <a:ext uri="{FF2B5EF4-FFF2-40B4-BE49-F238E27FC236}">
                <a16:creationId xmlns:a16="http://schemas.microsoft.com/office/drawing/2014/main" xmlns="" id="{8045422F-7258-40AC-BD2E-2469AA448922}"/>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20" y="10"/>
            <a:ext cx="12191980" cy="6857990"/>
          </a:xfrm>
          <a:prstGeom prst="rect">
            <a:avLst/>
          </a:prstGeom>
        </p:spPr>
      </p:pic>
      <p:sp>
        <p:nvSpPr>
          <p:cNvPr id="82" name="Rectangle 81">
            <a:extLst>
              <a:ext uri="{FF2B5EF4-FFF2-40B4-BE49-F238E27FC236}">
                <a16:creationId xmlns:a16="http://schemas.microsoft.com/office/drawing/2014/main" xmlns="" id="{2644B391-9BFE-445C-A9EC-F544BB85FBC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5695067" y="1808532"/>
            <a:ext cx="5452527" cy="3240936"/>
          </a:xfrm>
          <a:prstGeom prst="rect">
            <a:avLst/>
          </a:prstGeom>
          <a:solidFill>
            <a:schemeClr val="bg1">
              <a:lumMod val="75000"/>
              <a:lumOff val="25000"/>
            </a:schemeClr>
          </a:solidFill>
          <a:ln w="6350" cap="sq" cmpd="sng" algn="ctr">
            <a:noFill/>
            <a:prstDash val="solid"/>
            <a:miter lim="800000"/>
          </a:ln>
          <a:effectLst/>
        </p:spPr>
      </p:sp>
      <p:sp>
        <p:nvSpPr>
          <p:cNvPr id="84" name="Rectangle 83">
            <a:extLst>
              <a:ext uri="{FF2B5EF4-FFF2-40B4-BE49-F238E27FC236}">
                <a16:creationId xmlns:a16="http://schemas.microsoft.com/office/drawing/2014/main" xmlns="" id="{80F26E69-87D9-4655-AE7B-280A87AA3CA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5861010" y="1975104"/>
            <a:ext cx="5120640" cy="2907792"/>
          </a:xfrm>
          <a:prstGeom prst="rect">
            <a:avLst/>
          </a:prstGeom>
          <a:noFill/>
          <a:ln w="6350" cap="sq" cmpd="sng" algn="ctr">
            <a:solidFill>
              <a:schemeClr val="tx1"/>
            </a:solidFill>
            <a:prstDash val="solid"/>
            <a:miter lim="800000"/>
          </a:ln>
          <a:effectLst>
            <a:softEdge rad="0"/>
          </a:effectLst>
        </p:spPr>
      </p:sp>
      <p:sp>
        <p:nvSpPr>
          <p:cNvPr id="2" name="Title 1">
            <a:extLst>
              <a:ext uri="{FF2B5EF4-FFF2-40B4-BE49-F238E27FC236}">
                <a16:creationId xmlns:a16="http://schemas.microsoft.com/office/drawing/2014/main" xmlns="" id="{18C3B467-088C-4F3D-A9A7-105C4E1E20CD}"/>
              </a:ext>
            </a:extLst>
          </p:cNvPr>
          <p:cNvSpPr>
            <a:spLocks noGrp="1"/>
          </p:cNvSpPr>
          <p:nvPr>
            <p:ph type="ctrTitle"/>
          </p:nvPr>
        </p:nvSpPr>
        <p:spPr>
          <a:xfrm>
            <a:off x="6033793" y="2355458"/>
            <a:ext cx="4775075" cy="1630907"/>
          </a:xfrm>
        </p:spPr>
        <p:txBody>
          <a:bodyPr>
            <a:normAutofit/>
          </a:bodyPr>
          <a:lstStyle/>
          <a:p>
            <a:r>
              <a:rPr lang="en-US" sz="4400" dirty="0">
                <a:solidFill>
                  <a:schemeClr val="tx1"/>
                </a:solidFill>
              </a:rPr>
              <a:t>PE at home</a:t>
            </a:r>
          </a:p>
        </p:txBody>
      </p:sp>
      <p:sp>
        <p:nvSpPr>
          <p:cNvPr id="3" name="Subtitle 2">
            <a:extLst>
              <a:ext uri="{FF2B5EF4-FFF2-40B4-BE49-F238E27FC236}">
                <a16:creationId xmlns:a16="http://schemas.microsoft.com/office/drawing/2014/main" xmlns="" id="{C8722DDC-8EEE-4A06-8DFE-B44871EAA2CF}"/>
              </a:ext>
            </a:extLst>
          </p:cNvPr>
          <p:cNvSpPr>
            <a:spLocks noGrp="1"/>
          </p:cNvSpPr>
          <p:nvPr>
            <p:ph type="subTitle" idx="1"/>
          </p:nvPr>
        </p:nvSpPr>
        <p:spPr>
          <a:xfrm>
            <a:off x="6033793" y="3995988"/>
            <a:ext cx="4775075" cy="559656"/>
          </a:xfrm>
        </p:spPr>
        <p:txBody>
          <a:bodyPr>
            <a:normAutofit/>
          </a:bodyPr>
          <a:lstStyle/>
          <a:p>
            <a:pPr>
              <a:spcAft>
                <a:spcPts val="600"/>
              </a:spcAft>
            </a:pPr>
            <a:endParaRPr lang="en-US" dirty="0">
              <a:solidFill>
                <a:schemeClr val="tx1"/>
              </a:solidFill>
            </a:endParaRPr>
          </a:p>
        </p:txBody>
      </p:sp>
    </p:spTree>
    <p:extLst>
      <p:ext uri="{BB962C8B-B14F-4D97-AF65-F5344CB8AC3E}">
        <p14:creationId xmlns:p14="http://schemas.microsoft.com/office/powerpoint/2010/main" val="2584280759"/>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709946F-DDAF-4B76-9CF9-2011A8D8EC9E}"/>
              </a:ext>
            </a:extLst>
          </p:cNvPr>
          <p:cNvSpPr>
            <a:spLocks noGrp="1"/>
          </p:cNvSpPr>
          <p:nvPr>
            <p:ph type="title"/>
          </p:nvPr>
        </p:nvSpPr>
        <p:spPr/>
        <p:txBody>
          <a:bodyPr/>
          <a:lstStyle/>
          <a:p>
            <a:r>
              <a:rPr lang="en-GB" dirty="0"/>
              <a:t>PE for this half term</a:t>
            </a:r>
          </a:p>
        </p:txBody>
      </p:sp>
      <p:sp>
        <p:nvSpPr>
          <p:cNvPr id="3" name="Content Placeholder 2">
            <a:extLst>
              <a:ext uri="{FF2B5EF4-FFF2-40B4-BE49-F238E27FC236}">
                <a16:creationId xmlns:a16="http://schemas.microsoft.com/office/drawing/2014/main" xmlns="" id="{2E5B566B-AF6E-443A-B8A7-7828E0412914}"/>
              </a:ext>
            </a:extLst>
          </p:cNvPr>
          <p:cNvSpPr>
            <a:spLocks noGrp="1"/>
          </p:cNvSpPr>
          <p:nvPr>
            <p:ph idx="1"/>
          </p:nvPr>
        </p:nvSpPr>
        <p:spPr/>
        <p:txBody>
          <a:bodyPr/>
          <a:lstStyle/>
          <a:p>
            <a:r>
              <a:rPr lang="en-GB" dirty="0"/>
              <a:t>While you are at home it’s important to stay active and achieve 60 minutes of physical movement per day. </a:t>
            </a:r>
          </a:p>
          <a:p>
            <a:endParaRPr lang="en-GB" dirty="0"/>
          </a:p>
          <a:p>
            <a:r>
              <a:rPr lang="en-GB" dirty="0"/>
              <a:t>We are going to be following themed weeks with a range of activities to help inspire movement at home.</a:t>
            </a:r>
          </a:p>
          <a:p>
            <a:endParaRPr lang="en-GB" dirty="0"/>
          </a:p>
          <a:p>
            <a:r>
              <a:rPr lang="en-GB" dirty="0"/>
              <a:t>Today’s </a:t>
            </a:r>
            <a:r>
              <a:rPr lang="en-GB" dirty="0" err="1"/>
              <a:t>GoNoodle</a:t>
            </a:r>
            <a:r>
              <a:rPr lang="en-GB" dirty="0"/>
              <a:t> click here </a:t>
            </a:r>
            <a:r>
              <a:rPr lang="en-GB" dirty="0">
                <a:hlinkClick r:id="rId2"/>
              </a:rPr>
              <a:t>https://www.youtube.com/watch?v=1b6axyuaKcY</a:t>
            </a:r>
            <a:r>
              <a:rPr lang="en-GB" dirty="0"/>
              <a:t> </a:t>
            </a:r>
          </a:p>
        </p:txBody>
      </p:sp>
    </p:spTree>
    <p:extLst>
      <p:ext uri="{BB962C8B-B14F-4D97-AF65-F5344CB8AC3E}">
        <p14:creationId xmlns:p14="http://schemas.microsoft.com/office/powerpoint/2010/main" val="23339394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11F5998-5985-46C8-8C7B-DD75F1A6992D}"/>
              </a:ext>
            </a:extLst>
          </p:cNvPr>
          <p:cNvSpPr>
            <a:spLocks noGrp="1"/>
          </p:cNvSpPr>
          <p:nvPr>
            <p:ph type="title"/>
          </p:nvPr>
        </p:nvSpPr>
        <p:spPr>
          <a:xfrm>
            <a:off x="365464" y="219456"/>
            <a:ext cx="10058400" cy="1371600"/>
          </a:xfrm>
        </p:spPr>
        <p:txBody>
          <a:bodyPr/>
          <a:lstStyle/>
          <a:p>
            <a:r>
              <a:rPr lang="en-GB" dirty="0"/>
              <a:t>This week’s theme is moving CREATIVITY</a:t>
            </a:r>
          </a:p>
        </p:txBody>
      </p:sp>
      <p:sp>
        <p:nvSpPr>
          <p:cNvPr id="3" name="Content Placeholder 2">
            <a:extLst>
              <a:ext uri="{FF2B5EF4-FFF2-40B4-BE49-F238E27FC236}">
                <a16:creationId xmlns:a16="http://schemas.microsoft.com/office/drawing/2014/main" xmlns="" id="{A81E287E-9E28-4583-BEC0-64E26A3666C5}"/>
              </a:ext>
            </a:extLst>
          </p:cNvPr>
          <p:cNvSpPr>
            <a:spLocks noGrp="1"/>
          </p:cNvSpPr>
          <p:nvPr>
            <p:ph idx="1"/>
          </p:nvPr>
        </p:nvSpPr>
        <p:spPr>
          <a:xfrm>
            <a:off x="365464" y="1504186"/>
            <a:ext cx="6452586" cy="4781203"/>
          </a:xfrm>
        </p:spPr>
        <p:txBody>
          <a:bodyPr>
            <a:normAutofit/>
          </a:bodyPr>
          <a:lstStyle/>
          <a:p>
            <a:pPr marL="0" indent="0" algn="ctr" fontAlgn="base">
              <a:buNone/>
            </a:pPr>
            <a:r>
              <a:rPr lang="en-US" b="0" i="0" dirty="0">
                <a:solidFill>
                  <a:srgbClr val="000000"/>
                </a:solidFill>
                <a:effectLst/>
                <a:latin typeface="Roboto Mono"/>
              </a:rPr>
              <a:t>We’re being creative to get your heart pumping and mind racing.</a:t>
            </a:r>
            <a:endParaRPr lang="en-US" dirty="0">
              <a:solidFill>
                <a:srgbClr val="000000"/>
              </a:solidFill>
              <a:latin typeface="Roboto Mono"/>
            </a:endParaRPr>
          </a:p>
          <a:p>
            <a:pPr marL="0" indent="0" algn="ctr" fontAlgn="base">
              <a:buNone/>
            </a:pPr>
            <a:r>
              <a:rPr lang="en-US" dirty="0">
                <a:solidFill>
                  <a:srgbClr val="000000"/>
                </a:solidFill>
                <a:latin typeface="Roboto Mono"/>
              </a:rPr>
              <a:t>Click the link below to take you to the theme page. Make sure you create a space large enough for activity, for the indoor activities a space the size of a large rug is usually enough.</a:t>
            </a:r>
          </a:p>
          <a:p>
            <a:r>
              <a:rPr lang="en-US" b="0" i="0" dirty="0">
                <a:solidFill>
                  <a:srgbClr val="000000"/>
                </a:solidFill>
                <a:effectLst/>
                <a:latin typeface="Roboto Mono"/>
                <a:hlinkClick r:id="rId2"/>
              </a:rPr>
              <a:t>https://ukactivekids.com/movecrew-theme-5/</a:t>
            </a:r>
            <a:r>
              <a:rPr lang="en-US" b="0" i="0" dirty="0">
                <a:solidFill>
                  <a:srgbClr val="000000"/>
                </a:solidFill>
                <a:effectLst/>
                <a:latin typeface="Roboto Mono"/>
              </a:rPr>
              <a:t> </a:t>
            </a:r>
          </a:p>
          <a:p>
            <a:pPr marL="0" indent="0">
              <a:buNone/>
            </a:pPr>
            <a:endParaRPr lang="en-US" b="0" i="0" dirty="0">
              <a:solidFill>
                <a:srgbClr val="000000"/>
              </a:solidFill>
              <a:effectLst/>
              <a:latin typeface="Roboto Mono"/>
            </a:endParaRPr>
          </a:p>
          <a:p>
            <a:pPr marL="0" indent="0">
              <a:buNone/>
            </a:pPr>
            <a:r>
              <a:rPr lang="en-US" b="0" i="0" dirty="0">
                <a:solidFill>
                  <a:srgbClr val="000000"/>
                </a:solidFill>
                <a:effectLst/>
                <a:latin typeface="Roboto Mono"/>
              </a:rPr>
              <a:t>How to structure your physical week</a:t>
            </a:r>
          </a:p>
          <a:p>
            <a:r>
              <a:rPr lang="en-US" dirty="0">
                <a:solidFill>
                  <a:srgbClr val="000000"/>
                </a:solidFill>
                <a:latin typeface="Roboto Mono"/>
              </a:rPr>
              <a:t>You can choose one of the five videos to do each day or you may wish to do PE at home during on our normal PE days. If you choose to do PE exclusively on </a:t>
            </a:r>
            <a:r>
              <a:rPr lang="en-US" dirty="0" smtClean="0">
                <a:solidFill>
                  <a:srgbClr val="000000"/>
                </a:solidFill>
                <a:latin typeface="Roboto Mono"/>
              </a:rPr>
              <a:t>Mondays</a:t>
            </a:r>
            <a:r>
              <a:rPr lang="en-US" dirty="0" smtClean="0">
                <a:solidFill>
                  <a:srgbClr val="000000"/>
                </a:solidFill>
                <a:latin typeface="Roboto Mono"/>
              </a:rPr>
              <a:t> </a:t>
            </a:r>
            <a:r>
              <a:rPr lang="en-US" dirty="0">
                <a:solidFill>
                  <a:srgbClr val="000000"/>
                </a:solidFill>
                <a:latin typeface="Roboto Mono"/>
              </a:rPr>
              <a:t>and </a:t>
            </a:r>
            <a:r>
              <a:rPr lang="en-US" dirty="0" smtClean="0">
                <a:solidFill>
                  <a:srgbClr val="000000"/>
                </a:solidFill>
                <a:latin typeface="Roboto Mono"/>
              </a:rPr>
              <a:t>Wednesdays</a:t>
            </a:r>
            <a:r>
              <a:rPr lang="en-US" dirty="0" smtClean="0">
                <a:solidFill>
                  <a:srgbClr val="000000"/>
                </a:solidFill>
                <a:latin typeface="Roboto Mono"/>
              </a:rPr>
              <a:t>, </a:t>
            </a:r>
            <a:r>
              <a:rPr lang="en-US" dirty="0">
                <a:solidFill>
                  <a:srgbClr val="000000"/>
                </a:solidFill>
                <a:latin typeface="Roboto Mono"/>
              </a:rPr>
              <a:t>I recommend doing 1-3 on a </a:t>
            </a:r>
            <a:r>
              <a:rPr lang="en-US" dirty="0" smtClean="0">
                <a:solidFill>
                  <a:srgbClr val="000000"/>
                </a:solidFill>
                <a:latin typeface="Roboto Mono"/>
              </a:rPr>
              <a:t>Monday</a:t>
            </a:r>
            <a:r>
              <a:rPr lang="en-US" dirty="0" smtClean="0">
                <a:solidFill>
                  <a:srgbClr val="000000"/>
                </a:solidFill>
                <a:latin typeface="Roboto Mono"/>
              </a:rPr>
              <a:t> </a:t>
            </a:r>
            <a:r>
              <a:rPr lang="en-US" dirty="0">
                <a:solidFill>
                  <a:srgbClr val="000000"/>
                </a:solidFill>
                <a:latin typeface="Roboto Mono"/>
              </a:rPr>
              <a:t>and 4 and 5 on </a:t>
            </a:r>
            <a:r>
              <a:rPr lang="en-US" dirty="0" smtClean="0">
                <a:solidFill>
                  <a:srgbClr val="000000"/>
                </a:solidFill>
                <a:latin typeface="Roboto Mono"/>
              </a:rPr>
              <a:t>Wednesday afternoon</a:t>
            </a:r>
            <a:r>
              <a:rPr lang="en-US" dirty="0" smtClean="0">
                <a:solidFill>
                  <a:srgbClr val="000000"/>
                </a:solidFill>
                <a:latin typeface="Roboto Mono"/>
              </a:rPr>
              <a:t>.</a:t>
            </a:r>
            <a:endParaRPr lang="en-US" dirty="0">
              <a:solidFill>
                <a:srgbClr val="000000"/>
              </a:solidFill>
              <a:latin typeface="Roboto Mono"/>
            </a:endParaRPr>
          </a:p>
        </p:txBody>
      </p:sp>
      <p:pic>
        <p:nvPicPr>
          <p:cNvPr id="4" name="Picture 2">
            <a:extLst>
              <a:ext uri="{FF2B5EF4-FFF2-40B4-BE49-F238E27FC236}">
                <a16:creationId xmlns:a16="http://schemas.microsoft.com/office/drawing/2014/main" xmlns="" id="{52242E99-9259-4E22-AE4F-7B2CCC8B7EE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21332" y="1337846"/>
            <a:ext cx="4891307" cy="26626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974634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VTI">
  <a:themeElements>
    <a:clrScheme name="FIVE">
      <a:dk1>
        <a:sysClr val="windowText" lastClr="000000"/>
      </a:dk1>
      <a:lt1>
        <a:sysClr val="window" lastClr="FFFFFF"/>
      </a:lt1>
      <a:dk2>
        <a:srgbClr val="505046"/>
      </a:dk2>
      <a:lt2>
        <a:srgbClr val="F5F6F4"/>
      </a:lt2>
      <a:accent1>
        <a:srgbClr val="57903F"/>
      </a:accent1>
      <a:accent2>
        <a:srgbClr val="F03F2B"/>
      </a:accent2>
      <a:accent3>
        <a:srgbClr val="3488A0"/>
      </a:accent3>
      <a:accent4>
        <a:srgbClr val="F8D22F"/>
      </a:accent4>
      <a:accent5>
        <a:srgbClr val="5CC6D6"/>
      </a:accent5>
      <a:accent6>
        <a:srgbClr val="B8D233"/>
      </a:accent6>
      <a:hlink>
        <a:srgbClr val="00B0F0"/>
      </a:hlink>
      <a:folHlink>
        <a:srgbClr val="B2B2B2"/>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Original 5_01_Win32" id="{77344C68-A3F1-476B-8680-97D7F429B46B}" vid="{89780073-58E8-4DFF-BF29-BA99F8052841}"/>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MigrationWizIdDocumentLibraryPermissions xmlns="a17d96a2-ef1e-491a-a9ed-81f0bb1fbf80" xsi:nil="true"/>
    <MigrationWizIdSecurityGroups xmlns="a17d96a2-ef1e-491a-a9ed-81f0bb1fbf80" xsi:nil="true"/>
    <MigrationWizId xmlns="a17d96a2-ef1e-491a-a9ed-81f0bb1fbf80" xsi:nil="true"/>
    <MigrationWizIdPermissions xmlns="a17d96a2-ef1e-491a-a9ed-81f0bb1fbf80" xsi:nil="true"/>
    <MigrationWizIdPermissionLevels xmlns="a17d96a2-ef1e-491a-a9ed-81f0bb1fbf80"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3448E1A07B504A4E916D12FC7A105ED4" ma:contentTypeVersion="18" ma:contentTypeDescription="Create a new document." ma:contentTypeScope="" ma:versionID="3886a982429444c66deeca4855d49cbf">
  <xsd:schema xmlns:xsd="http://www.w3.org/2001/XMLSchema" xmlns:xs="http://www.w3.org/2001/XMLSchema" xmlns:p="http://schemas.microsoft.com/office/2006/metadata/properties" xmlns:ns3="a17d96a2-ef1e-491a-a9ed-81f0bb1fbf80" xmlns:ns4="59afcfd7-f6ed-4d7f-977c-eddcb1be5363" targetNamespace="http://schemas.microsoft.com/office/2006/metadata/properties" ma:root="true" ma:fieldsID="5b6f717356876a5943a250004a1543a1" ns3:_="" ns4:_="">
    <xsd:import namespace="a17d96a2-ef1e-491a-a9ed-81f0bb1fbf80"/>
    <xsd:import namespace="59afcfd7-f6ed-4d7f-977c-eddcb1be5363"/>
    <xsd:element name="properties">
      <xsd:complexType>
        <xsd:sequence>
          <xsd:element name="documentManagement">
            <xsd:complexType>
              <xsd:all>
                <xsd:element ref="ns3:MigrationWizId" minOccurs="0"/>
                <xsd:element ref="ns3:MigrationWizIdPermissions" minOccurs="0"/>
                <xsd:element ref="ns3:MigrationWizIdPermissionLevels" minOccurs="0"/>
                <xsd:element ref="ns3:MigrationWizIdDocumentLibraryPermissions" minOccurs="0"/>
                <xsd:element ref="ns3:MigrationWizIdSecurityGroups" minOccurs="0"/>
                <xsd:element ref="ns4:SharedWithUsers" minOccurs="0"/>
                <xsd:element ref="ns4:SharedWithDetails" minOccurs="0"/>
                <xsd:element ref="ns4:SharingHintHash" minOccurs="0"/>
                <xsd:element ref="ns3:MediaServiceMetadata" minOccurs="0"/>
                <xsd:element ref="ns3:MediaServiceFastMetadata" minOccurs="0"/>
                <xsd:element ref="ns3:MediaServiceDateTaken" minOccurs="0"/>
                <xsd:element ref="ns3:MediaServiceAutoTags" minOccurs="0"/>
                <xsd:element ref="ns3:MediaServiceOCR" minOccurs="0"/>
                <xsd:element ref="ns3:MediaServiceLocation" minOccurs="0"/>
                <xsd:element ref="ns3:MediaServiceGenerationTime" minOccurs="0"/>
                <xsd:element ref="ns3:MediaServiceEventHashCode"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17d96a2-ef1e-491a-a9ed-81f0bb1fbf80" elementFormDefault="qualified">
    <xsd:import namespace="http://schemas.microsoft.com/office/2006/documentManagement/types"/>
    <xsd:import namespace="http://schemas.microsoft.com/office/infopath/2007/PartnerControls"/>
    <xsd:element name="MigrationWizId" ma:index="8" nillable="true" ma:displayName="MigrationWizId" ma:internalName="MigrationWizId">
      <xsd:simpleType>
        <xsd:restriction base="dms:Text"/>
      </xsd:simpleType>
    </xsd:element>
    <xsd:element name="MigrationWizIdPermissions" ma:index="9" nillable="true" ma:displayName="MigrationWizIdPermissions" ma:internalName="MigrationWizIdPermissions">
      <xsd:simpleType>
        <xsd:restriction base="dms:Text"/>
      </xsd:simpleType>
    </xsd:element>
    <xsd:element name="MigrationWizIdPermissionLevels" ma:index="10" nillable="true" ma:displayName="MigrationWizIdPermissionLevels" ma:internalName="MigrationWizIdPermissionLevels">
      <xsd:simpleType>
        <xsd:restriction base="dms:Text"/>
      </xsd:simpleType>
    </xsd:element>
    <xsd:element name="MigrationWizIdDocumentLibraryPermissions" ma:index="11" nillable="true" ma:displayName="MigrationWizIdDocumentLibraryPermissions" ma:internalName="MigrationWizIdDocumentLibraryPermissions">
      <xsd:simpleType>
        <xsd:restriction base="dms:Text"/>
      </xsd:simpleType>
    </xsd:element>
    <xsd:element name="MigrationWizIdSecurityGroups" ma:index="12" nillable="true" ma:displayName="MigrationWizIdSecurityGroups" ma:internalName="MigrationWizIdSecurityGroups">
      <xsd:simpleType>
        <xsd:restriction base="dms:Text"/>
      </xsd:simpleType>
    </xsd:element>
    <xsd:element name="MediaServiceMetadata" ma:index="16" nillable="true" ma:displayName="MediaServiceMetadata" ma:hidden="true" ma:internalName="MediaServiceMetadata" ma:readOnly="true">
      <xsd:simpleType>
        <xsd:restriction base="dms:Note"/>
      </xsd:simpleType>
    </xsd:element>
    <xsd:element name="MediaServiceFastMetadata" ma:index="17" nillable="true" ma:displayName="MediaServiceFastMetadata" ma:hidden="true" ma:internalName="MediaServiceFastMetadata" ma:readOnly="tru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MediaServiceAutoTags" ma:index="19" nillable="true" ma:displayName="Tags" ma:internalName="MediaServiceAutoTags"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element name="MediaServiceLocation" ma:index="21" nillable="true" ma:displayName="Location" ma:internalName="MediaServiceLocation" ma:readOnly="true">
      <xsd:simpleType>
        <xsd:restriction base="dms:Text"/>
      </xsd:simpleType>
    </xsd:element>
    <xsd:element name="MediaServiceGenerationTime" ma:index="22" nillable="true" ma:displayName="MediaServiceGenerationTime" ma:hidden="true" ma:internalName="MediaServiceGenerationTime" ma:readOnly="true">
      <xsd:simpleType>
        <xsd:restriction base="dms:Text"/>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AutoKeyPoints" ma:index="24" nillable="true" ma:displayName="MediaServiceAutoKeyPoints" ma:hidden="true" ma:internalName="MediaServiceAutoKeyPoints" ma:readOnly="true">
      <xsd:simpleType>
        <xsd:restriction base="dms:Note"/>
      </xsd:simpleType>
    </xsd:element>
    <xsd:element name="MediaServiceKeyPoints" ma:index="25"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9afcfd7-f6ed-4d7f-977c-eddcb1be5363"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SharingHintHash" ma:index="15"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DB58277-F8DF-46FF-84EC-EF41B835E69F}">
  <ds:schemaRefs>
    <ds:schemaRef ds:uri="http://schemas.microsoft.com/sharepoint/v3/contenttype/forms"/>
  </ds:schemaRefs>
</ds:datastoreItem>
</file>

<file path=customXml/itemProps2.xml><?xml version="1.0" encoding="utf-8"?>
<ds:datastoreItem xmlns:ds="http://schemas.openxmlformats.org/officeDocument/2006/customXml" ds:itemID="{137651BA-F45C-4845-9AB3-E0A65B39F5E1}">
  <ds:schemaRefs>
    <ds:schemaRef ds:uri="http://schemas.microsoft.com/office/2006/documentManagement/types"/>
    <ds:schemaRef ds:uri="http://schemas.openxmlformats.org/package/2006/metadata/core-properties"/>
    <ds:schemaRef ds:uri="http://purl.org/dc/elements/1.1/"/>
    <ds:schemaRef ds:uri="http://schemas.microsoft.com/office/2006/metadata/properties"/>
    <ds:schemaRef ds:uri="http://schemas.microsoft.com/office/infopath/2007/PartnerControls"/>
    <ds:schemaRef ds:uri="59afcfd7-f6ed-4d7f-977c-eddcb1be5363"/>
    <ds:schemaRef ds:uri="http://purl.org/dc/terms/"/>
    <ds:schemaRef ds:uri="a17d96a2-ef1e-491a-a9ed-81f0bb1fbf80"/>
    <ds:schemaRef ds:uri="http://www.w3.org/XML/1998/namespace"/>
    <ds:schemaRef ds:uri="http://purl.org/dc/dcmitype/"/>
  </ds:schemaRefs>
</ds:datastoreItem>
</file>

<file path=customXml/itemProps3.xml><?xml version="1.0" encoding="utf-8"?>
<ds:datastoreItem xmlns:ds="http://schemas.openxmlformats.org/officeDocument/2006/customXml" ds:itemID="{EDB66BB1-BEE4-4D40-ADEA-A2F828452CB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17d96a2-ef1e-491a-a9ed-81f0bb1fbf80"/>
    <ds:schemaRef ds:uri="59afcfd7-f6ed-4d7f-977c-eddcb1be536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{DE109E92-1C2C-4A62-8CE0-0C6DEC65F622}tf78438558_win32</Template>
  <TotalTime>4653</TotalTime>
  <Words>177</Words>
  <Application>Microsoft Office PowerPoint</Application>
  <PresentationFormat>Widescreen</PresentationFormat>
  <Paragraphs>14</Paragraphs>
  <Slides>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vt:i4>
      </vt:variant>
    </vt:vector>
  </HeadingPairs>
  <TitlesOfParts>
    <vt:vector size="7" baseType="lpstr">
      <vt:lpstr>Century Gothic</vt:lpstr>
      <vt:lpstr>Garamond</vt:lpstr>
      <vt:lpstr>Roboto Mono</vt:lpstr>
      <vt:lpstr>SavonVTI</vt:lpstr>
      <vt:lpstr>PE at home</vt:lpstr>
      <vt:lpstr>PE for this half term</vt:lpstr>
      <vt:lpstr>This week’s theme is moving CREATIVITY</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 at home</dc:title>
  <dc:creator>Conor McKeown</dc:creator>
  <cp:lastModifiedBy>Corrina Stewart</cp:lastModifiedBy>
  <cp:revision>6</cp:revision>
  <dcterms:created xsi:type="dcterms:W3CDTF">2021-01-14T06:57:35Z</dcterms:created>
  <dcterms:modified xsi:type="dcterms:W3CDTF">2021-01-31T19:01:41Z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0x0101003448E1A07B504A4E916D12FC7A105ED4</vt:lpwstr>
  </property>
</Properties>
</file>