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63" r:id="rId2"/>
    <p:sldId id="264" r:id="rId3"/>
    <p:sldId id="265" r:id="rId4"/>
    <p:sldId id="260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viewProps" Target="viewProps.xml" Id="rId8" /><Relationship Type="http://schemas.openxmlformats.org/officeDocument/2006/relationships/slide" Target="slides/slide2.xml" Id="rId3" /><Relationship Type="http://schemas.openxmlformats.org/officeDocument/2006/relationships/presProps" Target="presProps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4.xml" Id="rId5" /><Relationship Type="http://schemas.openxmlformats.org/officeDocument/2006/relationships/tableStyles" Target="tableStyles.xml" Id="rId10" /><Relationship Type="http://schemas.openxmlformats.org/officeDocument/2006/relationships/slide" Target="slides/slide3.xml" Id="rId4" /><Relationship Type="http://schemas.openxmlformats.org/officeDocument/2006/relationships/theme" Target="theme/theme1.xml" Id="rId9" 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2-02T15:03:30.38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26T10:09:17.37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445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1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088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34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318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961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728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007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267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21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817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2/2/2021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002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0" r:id="rId6"/>
    <p:sldLayoutId id="2147483686" r:id="rId7"/>
    <p:sldLayoutId id="2147483687" r:id="rId8"/>
    <p:sldLayoutId id="2147483688" r:id="rId9"/>
    <p:sldLayoutId id="2147483689" r:id="rId10"/>
    <p:sldLayoutId id="214748369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06D62A2-ECA3-4A1D-B1BB-F2659EAF0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06C9D0-8F60-4E31-99D2-7FBEA6DFB947}"/>
              </a:ext>
            </a:extLst>
          </p:cNvPr>
          <p:cNvSpPr txBox="1"/>
          <p:nvPr/>
        </p:nvSpPr>
        <p:spPr>
          <a:xfrm>
            <a:off x="638881" y="4711903"/>
            <a:ext cx="10909640" cy="9049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Certificates</a:t>
            </a:r>
          </a:p>
        </p:txBody>
      </p:sp>
      <p:pic>
        <p:nvPicPr>
          <p:cNvPr id="3" name="Picture 3" descr="A picture containing letter&#10;&#10;Description automatically generated">
            <a:extLst>
              <a:ext uri="{FF2B5EF4-FFF2-40B4-BE49-F238E27FC236}">
                <a16:creationId xmlns:a16="http://schemas.microsoft.com/office/drawing/2014/main" id="{5240DA0D-FAE0-4EB7-9F14-380F88D05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484" y="320040"/>
            <a:ext cx="5205984" cy="39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95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181DA8-3C08-4BA6-AECD-F523B90E9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600" dirty="0"/>
              <a:t>Let’s share our blurbs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936" y="2386584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 cap="rnd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17ECD-1D32-4996-AD88-E219C63DA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GB" b="1" dirty="0"/>
              <a:t>Think about what you like about it.</a:t>
            </a:r>
          </a:p>
          <a:p>
            <a:r>
              <a:rPr lang="en-GB" b="1" dirty="0"/>
              <a:t>What makes you want to read the book?</a:t>
            </a:r>
          </a:p>
          <a:p>
            <a:r>
              <a:rPr lang="en-GB" b="1" dirty="0"/>
              <a:t>Would you want more information?</a:t>
            </a:r>
          </a:p>
          <a:p>
            <a:r>
              <a:rPr lang="en-GB" b="1" dirty="0"/>
              <a:t>Do you like it to end on a thought?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B855F1B1-6DD5-4CB1-919C-38F4E9427A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24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10E96-252F-4B2F-928F-4DF119BB0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Some front covers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1F6D3-2C76-4291-9F35-27BCA1CDAA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074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6">
            <a:extLst>
              <a:ext uri="{FF2B5EF4-FFF2-40B4-BE49-F238E27FC236}">
                <a16:creationId xmlns:a16="http://schemas.microsoft.com/office/drawing/2014/main" id="{DA381740-063A-41A4-836D-85D14980E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68AB93A-48BC-4C25-A3AD-C17B5A682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EDFEB0-3950-4FF3-90A5-6B68BF2B1D01}"/>
              </a:ext>
            </a:extLst>
          </p:cNvPr>
          <p:cNvSpPr txBox="1"/>
          <p:nvPr/>
        </p:nvSpPr>
        <p:spPr>
          <a:xfrm>
            <a:off x="7998581" y="643467"/>
            <a:ext cx="3562483" cy="356924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800" dirty="0">
                <a:latin typeface="Calibri"/>
                <a:ea typeface="+mj-ea"/>
                <a:cs typeface="Calibri"/>
              </a:rPr>
              <a:t>Any questions about this morning’s </a:t>
            </a:r>
            <a:r>
              <a:rPr lang="en-US" sz="5800" dirty="0" err="1">
                <a:latin typeface="Calibri"/>
                <a:ea typeface="+mj-ea"/>
                <a:cs typeface="Calibri"/>
              </a:rPr>
              <a:t>maths</a:t>
            </a:r>
            <a:r>
              <a:rPr lang="en-US" sz="5800" dirty="0">
                <a:latin typeface="Calibri"/>
                <a:ea typeface="+mj-ea"/>
                <a:cs typeface="Calibri"/>
              </a:rPr>
              <a:t>?</a:t>
            </a:r>
            <a:endParaRPr lang="en-US">
              <a:ea typeface="+mj-ea"/>
            </a:endParaRP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5874" y="4409267"/>
            <a:ext cx="3242551" cy="27432"/>
          </a:xfrm>
          <a:custGeom>
            <a:avLst/>
            <a:gdLst>
              <a:gd name="connsiteX0" fmla="*/ 0 w 3242551"/>
              <a:gd name="connsiteY0" fmla="*/ 0 h 27432"/>
              <a:gd name="connsiteX1" fmla="*/ 616085 w 3242551"/>
              <a:gd name="connsiteY1" fmla="*/ 0 h 27432"/>
              <a:gd name="connsiteX2" fmla="*/ 1264595 w 3242551"/>
              <a:gd name="connsiteY2" fmla="*/ 0 h 27432"/>
              <a:gd name="connsiteX3" fmla="*/ 1945531 w 3242551"/>
              <a:gd name="connsiteY3" fmla="*/ 0 h 27432"/>
              <a:gd name="connsiteX4" fmla="*/ 2626466 w 3242551"/>
              <a:gd name="connsiteY4" fmla="*/ 0 h 27432"/>
              <a:gd name="connsiteX5" fmla="*/ 3242551 w 3242551"/>
              <a:gd name="connsiteY5" fmla="*/ 0 h 27432"/>
              <a:gd name="connsiteX6" fmla="*/ 3242551 w 3242551"/>
              <a:gd name="connsiteY6" fmla="*/ 27432 h 27432"/>
              <a:gd name="connsiteX7" fmla="*/ 2529190 w 3242551"/>
              <a:gd name="connsiteY7" fmla="*/ 27432 h 27432"/>
              <a:gd name="connsiteX8" fmla="*/ 1815829 w 3242551"/>
              <a:gd name="connsiteY8" fmla="*/ 27432 h 27432"/>
              <a:gd name="connsiteX9" fmla="*/ 1167318 w 3242551"/>
              <a:gd name="connsiteY9" fmla="*/ 27432 h 27432"/>
              <a:gd name="connsiteX10" fmla="*/ 0 w 3242551"/>
              <a:gd name="connsiteY10" fmla="*/ 27432 h 27432"/>
              <a:gd name="connsiteX11" fmla="*/ 0 w 3242551"/>
              <a:gd name="connsiteY11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42551" h="27432" fill="none" extrusionOk="0">
                <a:moveTo>
                  <a:pt x="0" y="0"/>
                </a:moveTo>
                <a:cubicBezTo>
                  <a:pt x="194108" y="-30346"/>
                  <a:pt x="476260" y="9901"/>
                  <a:pt x="616085" y="0"/>
                </a:cubicBezTo>
                <a:cubicBezTo>
                  <a:pt x="755911" y="-9901"/>
                  <a:pt x="955441" y="-31994"/>
                  <a:pt x="1264595" y="0"/>
                </a:cubicBezTo>
                <a:cubicBezTo>
                  <a:pt x="1573749" y="31994"/>
                  <a:pt x="1618785" y="-7447"/>
                  <a:pt x="1945531" y="0"/>
                </a:cubicBezTo>
                <a:cubicBezTo>
                  <a:pt x="2272277" y="7447"/>
                  <a:pt x="2390625" y="1646"/>
                  <a:pt x="2626466" y="0"/>
                </a:cubicBezTo>
                <a:cubicBezTo>
                  <a:pt x="2862308" y="-1646"/>
                  <a:pt x="3064770" y="5184"/>
                  <a:pt x="3242551" y="0"/>
                </a:cubicBezTo>
                <a:cubicBezTo>
                  <a:pt x="3241385" y="7395"/>
                  <a:pt x="3242596" y="21864"/>
                  <a:pt x="3242551" y="27432"/>
                </a:cubicBezTo>
                <a:cubicBezTo>
                  <a:pt x="3023282" y="59750"/>
                  <a:pt x="2875833" y="36030"/>
                  <a:pt x="2529190" y="27432"/>
                </a:cubicBezTo>
                <a:cubicBezTo>
                  <a:pt x="2182547" y="18834"/>
                  <a:pt x="2011286" y="10066"/>
                  <a:pt x="1815829" y="27432"/>
                </a:cubicBezTo>
                <a:cubicBezTo>
                  <a:pt x="1620372" y="44798"/>
                  <a:pt x="1410011" y="-1058"/>
                  <a:pt x="1167318" y="27432"/>
                </a:cubicBezTo>
                <a:cubicBezTo>
                  <a:pt x="924625" y="55922"/>
                  <a:pt x="241931" y="85033"/>
                  <a:pt x="0" y="27432"/>
                </a:cubicBezTo>
                <a:cubicBezTo>
                  <a:pt x="-503" y="20663"/>
                  <a:pt x="1168" y="5855"/>
                  <a:pt x="0" y="0"/>
                </a:cubicBezTo>
                <a:close/>
              </a:path>
              <a:path w="3242551" h="27432" stroke="0" extrusionOk="0">
                <a:moveTo>
                  <a:pt x="0" y="0"/>
                </a:moveTo>
                <a:cubicBezTo>
                  <a:pt x="292987" y="-12051"/>
                  <a:pt x="313221" y="-4437"/>
                  <a:pt x="616085" y="0"/>
                </a:cubicBezTo>
                <a:cubicBezTo>
                  <a:pt x="918950" y="4437"/>
                  <a:pt x="1001475" y="-7765"/>
                  <a:pt x="1167318" y="0"/>
                </a:cubicBezTo>
                <a:cubicBezTo>
                  <a:pt x="1333161" y="7765"/>
                  <a:pt x="1642740" y="34995"/>
                  <a:pt x="1880680" y="0"/>
                </a:cubicBezTo>
                <a:cubicBezTo>
                  <a:pt x="2118620" y="-34995"/>
                  <a:pt x="2326628" y="756"/>
                  <a:pt x="2496764" y="0"/>
                </a:cubicBezTo>
                <a:cubicBezTo>
                  <a:pt x="2666900" y="-756"/>
                  <a:pt x="2887316" y="25599"/>
                  <a:pt x="3242551" y="0"/>
                </a:cubicBezTo>
                <a:cubicBezTo>
                  <a:pt x="3242744" y="12649"/>
                  <a:pt x="3241563" y="17989"/>
                  <a:pt x="3242551" y="27432"/>
                </a:cubicBezTo>
                <a:cubicBezTo>
                  <a:pt x="3008998" y="-2757"/>
                  <a:pt x="2799879" y="44559"/>
                  <a:pt x="2594041" y="27432"/>
                </a:cubicBezTo>
                <a:cubicBezTo>
                  <a:pt x="2388203" y="10306"/>
                  <a:pt x="2212925" y="-2221"/>
                  <a:pt x="1880680" y="27432"/>
                </a:cubicBezTo>
                <a:cubicBezTo>
                  <a:pt x="1548435" y="57085"/>
                  <a:pt x="1523943" y="37041"/>
                  <a:pt x="1329446" y="27432"/>
                </a:cubicBezTo>
                <a:cubicBezTo>
                  <a:pt x="1134949" y="17823"/>
                  <a:pt x="919920" y="28299"/>
                  <a:pt x="680936" y="27432"/>
                </a:cubicBezTo>
                <a:cubicBezTo>
                  <a:pt x="441952" y="26566"/>
                  <a:pt x="273000" y="57219"/>
                  <a:pt x="0" y="27432"/>
                </a:cubicBezTo>
                <a:cubicBezTo>
                  <a:pt x="1300" y="19678"/>
                  <a:pt x="-86" y="12044"/>
                  <a:pt x="0" y="0"/>
                </a:cubicBezTo>
                <a:close/>
              </a:path>
            </a:pathLst>
          </a:custGeom>
          <a:solidFill>
            <a:srgbClr val="BC5B43"/>
          </a:solidFill>
          <a:ln w="38100" cap="rnd">
            <a:solidFill>
              <a:srgbClr val="BC5B43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582748-51E8-4EF0-92AA-87A1BF692D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6" r="6" b="6"/>
          <a:stretch/>
        </p:blipFill>
        <p:spPr>
          <a:xfrm>
            <a:off x="320040" y="1385610"/>
            <a:ext cx="7214616" cy="405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9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id="{EBDD1931-9E86-4402-9A68-33A2D9EF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9128" y="2381825"/>
            <a:ext cx="4114800" cy="18288"/>
          </a:xfrm>
          <a:custGeom>
            <a:avLst/>
            <a:gdLst>
              <a:gd name="connsiteX0" fmla="*/ 0 w 4114800"/>
              <a:gd name="connsiteY0" fmla="*/ 0 h 18288"/>
              <a:gd name="connsiteX1" fmla="*/ 768096 w 4114800"/>
              <a:gd name="connsiteY1" fmla="*/ 0 h 18288"/>
              <a:gd name="connsiteX2" fmla="*/ 1495044 w 4114800"/>
              <a:gd name="connsiteY2" fmla="*/ 0 h 18288"/>
              <a:gd name="connsiteX3" fmla="*/ 2221992 w 4114800"/>
              <a:gd name="connsiteY3" fmla="*/ 0 h 18288"/>
              <a:gd name="connsiteX4" fmla="*/ 2784348 w 4114800"/>
              <a:gd name="connsiteY4" fmla="*/ 0 h 18288"/>
              <a:gd name="connsiteX5" fmla="*/ 3387852 w 4114800"/>
              <a:gd name="connsiteY5" fmla="*/ 0 h 18288"/>
              <a:gd name="connsiteX6" fmla="*/ 4114800 w 4114800"/>
              <a:gd name="connsiteY6" fmla="*/ 0 h 18288"/>
              <a:gd name="connsiteX7" fmla="*/ 4114800 w 4114800"/>
              <a:gd name="connsiteY7" fmla="*/ 18288 h 18288"/>
              <a:gd name="connsiteX8" fmla="*/ 3429000 w 4114800"/>
              <a:gd name="connsiteY8" fmla="*/ 18288 h 18288"/>
              <a:gd name="connsiteX9" fmla="*/ 2866644 w 4114800"/>
              <a:gd name="connsiteY9" fmla="*/ 18288 h 18288"/>
              <a:gd name="connsiteX10" fmla="*/ 2304288 w 4114800"/>
              <a:gd name="connsiteY10" fmla="*/ 18288 h 18288"/>
              <a:gd name="connsiteX11" fmla="*/ 1577340 w 4114800"/>
              <a:gd name="connsiteY11" fmla="*/ 18288 h 18288"/>
              <a:gd name="connsiteX12" fmla="*/ 973836 w 4114800"/>
              <a:gd name="connsiteY12" fmla="*/ 18288 h 18288"/>
              <a:gd name="connsiteX13" fmla="*/ 0 w 4114800"/>
              <a:gd name="connsiteY13" fmla="*/ 18288 h 18288"/>
              <a:gd name="connsiteX14" fmla="*/ 0 w 4114800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114800" h="18288" fill="none" extrusionOk="0">
                <a:moveTo>
                  <a:pt x="0" y="0"/>
                </a:moveTo>
                <a:cubicBezTo>
                  <a:pt x="338280" y="-26110"/>
                  <a:pt x="483942" y="6555"/>
                  <a:pt x="768096" y="0"/>
                </a:cubicBezTo>
                <a:cubicBezTo>
                  <a:pt x="1052250" y="-6555"/>
                  <a:pt x="1331484" y="24616"/>
                  <a:pt x="1495044" y="0"/>
                </a:cubicBezTo>
                <a:cubicBezTo>
                  <a:pt x="1658604" y="-24616"/>
                  <a:pt x="2056661" y="-33562"/>
                  <a:pt x="2221992" y="0"/>
                </a:cubicBezTo>
                <a:cubicBezTo>
                  <a:pt x="2387323" y="33562"/>
                  <a:pt x="2629463" y="-20094"/>
                  <a:pt x="2784348" y="0"/>
                </a:cubicBezTo>
                <a:cubicBezTo>
                  <a:pt x="2939233" y="20094"/>
                  <a:pt x="3151981" y="1524"/>
                  <a:pt x="3387852" y="0"/>
                </a:cubicBezTo>
                <a:cubicBezTo>
                  <a:pt x="3623723" y="-1524"/>
                  <a:pt x="3882724" y="26165"/>
                  <a:pt x="4114800" y="0"/>
                </a:cubicBezTo>
                <a:cubicBezTo>
                  <a:pt x="4114300" y="8855"/>
                  <a:pt x="4114909" y="14521"/>
                  <a:pt x="4114800" y="18288"/>
                </a:cubicBezTo>
                <a:cubicBezTo>
                  <a:pt x="3910038" y="37744"/>
                  <a:pt x="3683432" y="-3969"/>
                  <a:pt x="3429000" y="18288"/>
                </a:cubicBezTo>
                <a:cubicBezTo>
                  <a:pt x="3174568" y="40545"/>
                  <a:pt x="3085815" y="44166"/>
                  <a:pt x="2866644" y="18288"/>
                </a:cubicBezTo>
                <a:cubicBezTo>
                  <a:pt x="2647473" y="-7590"/>
                  <a:pt x="2580474" y="31338"/>
                  <a:pt x="2304288" y="18288"/>
                </a:cubicBezTo>
                <a:cubicBezTo>
                  <a:pt x="2028102" y="5238"/>
                  <a:pt x="1863008" y="-2001"/>
                  <a:pt x="1577340" y="18288"/>
                </a:cubicBezTo>
                <a:cubicBezTo>
                  <a:pt x="1291672" y="38577"/>
                  <a:pt x="1243931" y="9893"/>
                  <a:pt x="973836" y="18288"/>
                </a:cubicBezTo>
                <a:cubicBezTo>
                  <a:pt x="703741" y="26683"/>
                  <a:pt x="317656" y="-5910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114800" h="18288" stroke="0" extrusionOk="0">
                <a:moveTo>
                  <a:pt x="0" y="0"/>
                </a:moveTo>
                <a:cubicBezTo>
                  <a:pt x="276109" y="5266"/>
                  <a:pt x="325589" y="-19584"/>
                  <a:pt x="644652" y="0"/>
                </a:cubicBezTo>
                <a:cubicBezTo>
                  <a:pt x="963715" y="19584"/>
                  <a:pt x="1064991" y="6066"/>
                  <a:pt x="1207008" y="0"/>
                </a:cubicBezTo>
                <a:cubicBezTo>
                  <a:pt x="1349025" y="-6066"/>
                  <a:pt x="1791724" y="14506"/>
                  <a:pt x="1975104" y="0"/>
                </a:cubicBezTo>
                <a:cubicBezTo>
                  <a:pt x="2158484" y="-14506"/>
                  <a:pt x="2397469" y="20822"/>
                  <a:pt x="2619756" y="0"/>
                </a:cubicBezTo>
                <a:cubicBezTo>
                  <a:pt x="2842043" y="-20822"/>
                  <a:pt x="2992157" y="20388"/>
                  <a:pt x="3264408" y="0"/>
                </a:cubicBezTo>
                <a:cubicBezTo>
                  <a:pt x="3536659" y="-20388"/>
                  <a:pt x="3855620" y="38211"/>
                  <a:pt x="4114800" y="0"/>
                </a:cubicBezTo>
                <a:cubicBezTo>
                  <a:pt x="4113902" y="7180"/>
                  <a:pt x="4114969" y="13790"/>
                  <a:pt x="4114800" y="18288"/>
                </a:cubicBezTo>
                <a:cubicBezTo>
                  <a:pt x="3968901" y="8593"/>
                  <a:pt x="3623428" y="17559"/>
                  <a:pt x="3429000" y="18288"/>
                </a:cubicBezTo>
                <a:cubicBezTo>
                  <a:pt x="3234572" y="19017"/>
                  <a:pt x="3085079" y="41804"/>
                  <a:pt x="2866644" y="18288"/>
                </a:cubicBezTo>
                <a:cubicBezTo>
                  <a:pt x="2648209" y="-5228"/>
                  <a:pt x="2451737" y="24580"/>
                  <a:pt x="2180844" y="18288"/>
                </a:cubicBezTo>
                <a:cubicBezTo>
                  <a:pt x="1909951" y="11996"/>
                  <a:pt x="1681589" y="12244"/>
                  <a:pt x="1495044" y="18288"/>
                </a:cubicBezTo>
                <a:cubicBezTo>
                  <a:pt x="1308499" y="24332"/>
                  <a:pt x="1136614" y="21789"/>
                  <a:pt x="850392" y="18288"/>
                </a:cubicBezTo>
                <a:cubicBezTo>
                  <a:pt x="564170" y="14787"/>
                  <a:pt x="210636" y="54701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rgbClr val="FFC160"/>
          </a:solidFill>
          <a:ln w="38100" cap="rnd">
            <a:solidFill>
              <a:srgbClr val="FFC160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7FA32D-3960-47C5-A04A-39E4BAB5EA9D}"/>
              </a:ext>
            </a:extLst>
          </p:cNvPr>
          <p:cNvSpPr txBox="1"/>
          <p:nvPr/>
        </p:nvSpPr>
        <p:spPr>
          <a:xfrm>
            <a:off x="6739128" y="2664886"/>
            <a:ext cx="4818888" cy="355078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This is your handwriting for this afternoon. You will need to copy these out and remember to join the letters.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Remember: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Writing should be joined.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Writing should be on the line.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Capital letters should be clear and not joined.</a:t>
            </a:r>
          </a:p>
          <a:p>
            <a:pPr marL="285750"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Also remember that we would rather half was completed neatly than you rush to complete it all.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6436237" y="1971579"/>
              <a:ext cx="360" cy="2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18237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207528D3-17F7-41DA-B36D-AAEBFD0AC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079" y="785813"/>
            <a:ext cx="4244080" cy="513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75823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Custom 2">
      <a:majorFont>
        <a:latin typeface="The Serif Hand Black"/>
        <a:ea typeface=""/>
        <a:cs typeface=""/>
      </a:majorFont>
      <a:minorFont>
        <a:latin typeface="The Hand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111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The Hand Bold</vt:lpstr>
      <vt:lpstr>The Serif Hand Black</vt:lpstr>
      <vt:lpstr>SketchyVTI</vt:lpstr>
      <vt:lpstr>PowerPoint Presentation</vt:lpstr>
      <vt:lpstr>Let’s share our blurbs</vt:lpstr>
      <vt:lpstr>Some front covers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Julie Lawson</cp:lastModifiedBy>
  <cp:revision>1</cp:revision>
  <dcterms:created xsi:type="dcterms:W3CDTF">2021-02-02T15:03:32Z</dcterms:created>
  <dcterms:modified xsi:type="dcterms:W3CDTF">2021-02-02T15:05:49Z</dcterms:modified>
</cp:coreProperties>
</file>