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22DDB-05A6-424C-B442-7AF9121A4E5C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BE28E-6B13-4705-B1DA-D60008FAC38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 smtClean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7538CB9-DB7D-46AB-B026-7F396112B724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4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E3B680-B43A-457A-998A-C539B309A54B}"/>
              </a:ext>
            </a:extLst>
          </p:cNvPr>
          <p:cNvSpPr txBox="1">
            <a:spLocks/>
          </p:cNvSpPr>
          <p:nvPr/>
        </p:nvSpPr>
        <p:spPr>
          <a:xfrm>
            <a:off x="827584" y="836712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>
                <a:solidFill>
                  <a:schemeClr val="tx2"/>
                </a:solidFill>
              </a:rPr>
              <a:t>All about Whales</a:t>
            </a:r>
            <a:endParaRPr lang="en-US" sz="6000" b="1">
              <a:solidFill>
                <a:schemeClr val="tx2"/>
              </a:solidFill>
            </a:endParaRPr>
          </a:p>
        </p:txBody>
      </p:sp>
      <p:pic>
        <p:nvPicPr>
          <p:cNvPr id="6" name="Picture 13" descr="Image result for whaLE BREACHING">
            <a:extLst>
              <a:ext uri="{FF2B5EF4-FFF2-40B4-BE49-F238E27FC236}">
                <a16:creationId xmlns:a16="http://schemas.microsoft.com/office/drawing/2014/main" xmlns="" id="{F6F1A4E0-B9EC-4624-9484-EB4AAEACC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8880"/>
            <a:ext cx="9217024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14060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7538CB9-DB7D-46AB-B026-7F396112B724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4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B5C8D19-BF8E-45ED-90D6-34A622DA6E8C}"/>
              </a:ext>
            </a:extLst>
          </p:cNvPr>
          <p:cNvSpPr txBox="1"/>
          <p:nvPr/>
        </p:nvSpPr>
        <p:spPr>
          <a:xfrm>
            <a:off x="2605177" y="276046"/>
            <a:ext cx="4960188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500" b="1"/>
              <a:t>Final research day</a:t>
            </a:r>
            <a:endParaRPr lang="en-US" sz="4500" b="1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A03F16A-90E2-49E9-90BA-0FC4A915F442}"/>
              </a:ext>
            </a:extLst>
          </p:cNvPr>
          <p:cNvSpPr txBox="1"/>
          <p:nvPr/>
        </p:nvSpPr>
        <p:spPr>
          <a:xfrm>
            <a:off x="531063" y="1298815"/>
            <a:ext cx="8151962" cy="43242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500" dirty="0"/>
              <a:t>Use the time today to conduct some final research.</a:t>
            </a:r>
            <a:endParaRPr lang="en-GB" sz="2500" dirty="0">
              <a:cs typeface="Calibri"/>
            </a:endParaRPr>
          </a:p>
          <a:p>
            <a:endParaRPr lang="en-GB" sz="2500" dirty="0">
              <a:cs typeface="Calibri"/>
            </a:endParaRPr>
          </a:p>
          <a:p>
            <a:r>
              <a:rPr lang="en-GB" sz="2500" dirty="0">
                <a:cs typeface="Calibri"/>
              </a:rPr>
              <a:t>This might include </a:t>
            </a:r>
            <a:r>
              <a:rPr lang="en-GB" sz="2500" b="1" dirty="0">
                <a:cs typeface="Calibri"/>
              </a:rPr>
              <a:t>Internet research </a:t>
            </a:r>
            <a:r>
              <a:rPr lang="en-GB" sz="2500" dirty="0">
                <a:cs typeface="Calibri"/>
              </a:rPr>
              <a:t>or going back through any missed videos or texts from previous lessons.</a:t>
            </a:r>
          </a:p>
          <a:p>
            <a:endParaRPr lang="en-GB" sz="2500" dirty="0">
              <a:cs typeface="Calibri"/>
            </a:endParaRPr>
          </a:p>
          <a:p>
            <a:r>
              <a:rPr lang="en-GB" sz="2500" dirty="0">
                <a:cs typeface="Calibri"/>
              </a:rPr>
              <a:t>There is also </a:t>
            </a:r>
            <a:r>
              <a:rPr lang="en-GB" sz="2500" b="1" dirty="0">
                <a:cs typeface="Calibri"/>
              </a:rPr>
              <a:t>an information PowerPoint in the folder </a:t>
            </a:r>
            <a:r>
              <a:rPr lang="en-GB" sz="2500" dirty="0">
                <a:cs typeface="Calibri"/>
              </a:rPr>
              <a:t>to work through.</a:t>
            </a:r>
          </a:p>
          <a:p>
            <a:endParaRPr lang="en-GB" sz="2500" dirty="0">
              <a:cs typeface="Calibri"/>
            </a:endParaRPr>
          </a:p>
          <a:p>
            <a:r>
              <a:rPr lang="en-GB" sz="2500" dirty="0">
                <a:cs typeface="Calibri"/>
              </a:rPr>
              <a:t>Remember... some information will be duplicating by now as you have already done a lot of research, so you don't need to write down repeated facts.</a:t>
            </a:r>
          </a:p>
        </p:txBody>
      </p:sp>
    </p:spTree>
    <p:extLst>
      <p:ext uri="{BB962C8B-B14F-4D97-AF65-F5344CB8AC3E}">
        <p14:creationId xmlns:p14="http://schemas.microsoft.com/office/powerpoint/2010/main" xmlns="" val="317447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aquatic mammal&#10;&#10;Description automatically generated">
            <a:extLst>
              <a:ext uri="{FF2B5EF4-FFF2-40B4-BE49-F238E27FC236}">
                <a16:creationId xmlns:a16="http://schemas.microsoft.com/office/drawing/2014/main" xmlns="" id="{8A6EFF49-4B6F-440C-9F24-D02BD231EF4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224" y="1037706"/>
            <a:ext cx="8100202" cy="52915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796C8C7-87D4-4DE9-830B-2271128B3447}"/>
              </a:ext>
            </a:extLst>
          </p:cNvPr>
          <p:cNvSpPr txBox="1"/>
          <p:nvPr/>
        </p:nvSpPr>
        <p:spPr>
          <a:xfrm>
            <a:off x="3062378" y="172528"/>
            <a:ext cx="2743200" cy="9233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cs typeface="Calibri"/>
              </a:rPr>
              <a:t>Don't Forget to look at the information </a:t>
            </a:r>
            <a:r>
              <a:rPr lang="en-GB" b="1" dirty="0" smtClean="0">
                <a:solidFill>
                  <a:srgbClr val="FF0000"/>
                </a:solidFill>
                <a:cs typeface="Calibri"/>
              </a:rPr>
              <a:t>PowerPoint</a:t>
            </a:r>
          </a:p>
          <a:p>
            <a:pPr algn="ctr"/>
            <a:r>
              <a:rPr lang="en-GB" b="1" dirty="0" smtClean="0">
                <a:solidFill>
                  <a:srgbClr val="FF0000"/>
                </a:solidFill>
                <a:cs typeface="Calibri"/>
              </a:rPr>
              <a:t>In the folder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7538CB9-DB7D-46AB-B026-7F396112B724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5070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 smtClean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85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1</cp:revision>
  <dcterms:created xsi:type="dcterms:W3CDTF">2021-02-20T14:24:21Z</dcterms:created>
  <dcterms:modified xsi:type="dcterms:W3CDTF">2021-02-20T14:27:36Z</dcterms:modified>
</cp:coreProperties>
</file>