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325" r:id="rId5"/>
    <p:sldId id="478" r:id="rId6"/>
    <p:sldId id="479" r:id="rId7"/>
    <p:sldId id="300" r:id="rId8"/>
    <p:sldId id="437" r:id="rId9"/>
    <p:sldId id="480" r:id="rId10"/>
    <p:sldId id="481" r:id="rId11"/>
    <p:sldId id="462" r:id="rId12"/>
    <p:sldId id="482" r:id="rId13"/>
    <p:sldId id="483" r:id="rId14"/>
    <p:sldId id="463" r:id="rId15"/>
    <p:sldId id="464" r:id="rId16"/>
    <p:sldId id="484" r:id="rId17"/>
    <p:sldId id="467" r:id="rId18"/>
    <p:sldId id="485" r:id="rId19"/>
    <p:sldId id="48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858"/>
    <a:srgbClr val="605E83"/>
    <a:srgbClr val="9866D6"/>
    <a:srgbClr val="FBF5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18D679-6706-4522-A26D-3F47FF91B0C1}" v="5" dt="2020-08-18T15:49:28.0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 autoAdjust="0"/>
    <p:restoredTop sz="96327"/>
  </p:normalViewPr>
  <p:slideViewPr>
    <p:cSldViewPr snapToGrid="0" showGuides="1">
      <p:cViewPr varScale="1">
        <p:scale>
          <a:sx n="83" d="100"/>
          <a:sy n="83" d="100"/>
        </p:scale>
        <p:origin x="686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4EFC8-8799-4F4C-8315-F132E4ECEA7D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5CF7-397B-40E2-885F-DC75A9265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1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2003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10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701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90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142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82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94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2638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609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388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60912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388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0173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1032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003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240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594" y="2538422"/>
            <a:ext cx="5486406" cy="3017426"/>
          </a:xfrm>
        </p:spPr>
        <p:txBody>
          <a:bodyPr/>
          <a:lstStyle>
            <a:lvl1pPr marL="0" indent="0"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31179"/>
            <a:ext cx="3700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A2980B-E628-4A74-AB9C-C311E196B2D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12499" y="2064359"/>
            <a:ext cx="2239760" cy="457200"/>
          </a:xfrm>
        </p:spPr>
        <p:txBody>
          <a:bodyPr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  <a:lvl4pPr marL="1028674" indent="0">
              <a:buNone/>
              <a:defRPr/>
            </a:lvl4pPr>
            <a:lvl5pPr marL="1371566" indent="0" algn="l">
              <a:buNone/>
              <a:defRPr sz="24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[e.g. 4NPV-1]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2C9316-8FD4-4FD4-8E85-1A613ACCE808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E55BB7-9C17-4F8C-93E6-62AA523F53CC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645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r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A0D527-99F6-4C25-B867-E6C473316230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and activities to support review, practice and consolidation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ADDF2D1-C1F7-4071-9225-898475DF06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592" y="670119"/>
            <a:ext cx="6220976" cy="301224"/>
          </a:xfrm>
        </p:spPr>
        <p:txBody>
          <a:bodyPr>
            <a:normAutofit/>
          </a:bodyPr>
          <a:lstStyle>
            <a:lvl1pPr>
              <a:defRPr sz="110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[Insert content title here]</a:t>
            </a:r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3272041-2929-4B14-96A3-5B40E60B69AF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DC50AC4-FE1A-4E81-A2C9-D36E400A1E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2847" y="498629"/>
            <a:ext cx="1191720" cy="301224"/>
          </a:xfrm>
        </p:spPr>
        <p:txBody>
          <a:bodyPr>
            <a:noAutofit/>
          </a:bodyPr>
          <a:lstStyle>
            <a:lvl1pPr>
              <a:defRPr lang="en-GB" sz="1100" b="1" dirty="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[e.g. 4NPV-1]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09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511F86-0498-45AC-91EB-811F623B6D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/>
          <a:lstStyle>
            <a:lvl1pPr>
              <a:defRPr>
                <a:solidFill>
                  <a:srgbClr val="585858"/>
                </a:solidFill>
              </a:defRPr>
            </a:lvl1pPr>
            <a:lvl2pPr marL="557199" indent="-214308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2pPr>
            <a:lvl3pPr marL="857228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3pPr>
            <a:lvl4pPr marL="1200120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4pPr>
            <a:lvl5pPr marL="1543012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44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864549A-AAF5-4D96-B13B-95315D2FA8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729FEB22-335A-41BD-B17B-784C9EEF9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85812D-06FB-4137-82DA-4C8636188B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35DD14D-38EC-424C-AF0C-03BA91A64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271E-C960-4C09-B05F-FB20100B09A9}" type="slidenum">
              <a:rPr lang="en-GB" altLang="en-US"/>
              <a:pPr/>
              <a:t>‹#›</a:t>
            </a:fld>
            <a:endParaRPr lang="en-GB" alt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D91F02-38ED-4B06-B867-E4F68C54E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21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</p:spTree>
    <p:extLst>
      <p:ext uri="{BB962C8B-B14F-4D97-AF65-F5344CB8AC3E}">
        <p14:creationId xmlns:p14="http://schemas.microsoft.com/office/powerpoint/2010/main" val="18829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RIC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E41693-E21B-4D54-8C80-1CC464351945}"/>
              </a:ext>
            </a:extLst>
          </p:cNvPr>
          <p:cNvSpPr/>
          <p:nvPr userDrawn="1"/>
        </p:nvSpPr>
        <p:spPr>
          <a:xfrm>
            <a:off x="10102788" y="0"/>
            <a:ext cx="2089211" cy="6843740"/>
          </a:xfrm>
          <a:prstGeom prst="rect">
            <a:avLst/>
          </a:prstGeom>
          <a:solidFill>
            <a:srgbClr val="605E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38C8D22-8E9E-46F4-837A-B932422962DF}"/>
              </a:ext>
            </a:extLst>
          </p:cNvPr>
          <p:cNvSpPr/>
          <p:nvPr userDrawn="1"/>
        </p:nvSpPr>
        <p:spPr>
          <a:xfrm>
            <a:off x="8929041" y="2370808"/>
            <a:ext cx="2137603" cy="2137603"/>
          </a:xfrm>
          <a:prstGeom prst="ellipse">
            <a:avLst/>
          </a:prstGeom>
          <a:solidFill>
            <a:schemeClr val="bg1"/>
          </a:solidFill>
          <a:ln w="28575">
            <a:solidFill>
              <a:srgbClr val="9866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101DC-70F8-4A60-B06C-BFDFF17E4B2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89798" y="2857501"/>
            <a:ext cx="991375" cy="114299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AF1F1B0-A18C-45F2-AC38-B258B92EB3FD}"/>
              </a:ext>
            </a:extLst>
          </p:cNvPr>
          <p:cNvSpPr txBox="1">
            <a:spLocks/>
          </p:cNvSpPr>
          <p:nvPr userDrawn="1"/>
        </p:nvSpPr>
        <p:spPr>
          <a:xfrm>
            <a:off x="580702" y="1058401"/>
            <a:ext cx="7487478" cy="8858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rgbClr val="58585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000" b="0" dirty="0">
                <a:solidFill>
                  <a:schemeClr val="tx1"/>
                </a:solidFill>
              </a:rPr>
              <a:t>Follow-up NRICH activity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A24071-2609-43AF-A462-22B6A1202038}"/>
              </a:ext>
            </a:extLst>
          </p:cNvPr>
          <p:cNvSpPr txBox="1"/>
          <p:nvPr userDrawn="1"/>
        </p:nvSpPr>
        <p:spPr>
          <a:xfrm>
            <a:off x="580702" y="5708192"/>
            <a:ext cx="950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Reproduced with permission of NRICH, University of Cambridge, all rights reserved.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5A1C8FD-060D-45A9-A073-DAF8BB9D2A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1556068"/>
            <a:ext cx="7902575" cy="3146425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 b="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0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ncetm.org.uk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5556C-F2BD-4760-85FB-6597078D93A5}"/>
              </a:ext>
            </a:extLst>
          </p:cNvPr>
          <p:cNvSpPr txBox="1"/>
          <p:nvPr userDrawn="1"/>
        </p:nvSpPr>
        <p:spPr>
          <a:xfrm>
            <a:off x="609592" y="5928092"/>
            <a:ext cx="38825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6A68C6-FE53-45EF-B9FF-9ED7BD263423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D84B4A-C7A8-4C81-8723-7E7EF3B3129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59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59243-BC76-47BD-8772-C08CAEE51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01625"/>
            <a:ext cx="1074436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1ECB2-930A-4226-90F7-B3EB6759D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556795"/>
            <a:ext cx="10744363" cy="44973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2B39C-1C43-48B4-A6E3-24BFE8E1AE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2EAE8-1007-48BC-A80E-FDEE657EA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7EEF3-42C6-4F03-A302-69EF6E72B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39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8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rgbClr val="58585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D24704-EDE4-4CA5-ADAB-2B740C5F9CA2}"/>
              </a:ext>
            </a:extLst>
          </p:cNvPr>
          <p:cNvSpPr/>
          <p:nvPr/>
        </p:nvSpPr>
        <p:spPr bwMode="auto">
          <a:xfrm>
            <a:off x="0" y="3068960"/>
            <a:ext cx="12216680" cy="7200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9FA756B9-D3A2-4838-BAE4-37F02EFEBA50}"/>
              </a:ext>
            </a:extLst>
          </p:cNvPr>
          <p:cNvSpPr txBox="1">
            <a:spLocks/>
          </p:cNvSpPr>
          <p:nvPr/>
        </p:nvSpPr>
        <p:spPr bwMode="auto">
          <a:xfrm>
            <a:off x="594008" y="3215915"/>
            <a:ext cx="11262632" cy="42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5pPr>
            <a:lvl6pPr marL="342892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6pPr>
            <a:lvl7pPr marL="685783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7pPr>
            <a:lvl8pPr marL="1028675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8pPr>
            <a:lvl9pPr marL="1371566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L.C. Can I identify tenths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hundredths?</a:t>
            </a:r>
            <a:endParaRPr lang="en-GB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602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2AC7484-432F-47E1-93AA-52AAEFA9257F}"/>
              </a:ext>
            </a:extLst>
          </p:cNvPr>
          <p:cNvSpPr txBox="1"/>
          <p:nvPr/>
        </p:nvSpPr>
        <p:spPr>
          <a:xfrm>
            <a:off x="1127448" y="2967038"/>
            <a:ext cx="430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5400" dirty="0"/>
              <a:t>1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08667BF-5392-4188-8989-69559B8CCB62}"/>
              </a:ext>
            </a:extLst>
          </p:cNvPr>
          <p:cNvGrpSpPr/>
          <p:nvPr/>
        </p:nvGrpSpPr>
        <p:grpSpPr>
          <a:xfrm rot="5400000">
            <a:off x="2682097" y="1067738"/>
            <a:ext cx="1429560" cy="3582164"/>
            <a:chOff x="5162433" y="1391913"/>
            <a:chExt cx="1513791" cy="37932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3BEDDE4-C8FC-48C6-AD82-4365E07570BC}"/>
                </a:ext>
              </a:extLst>
            </p:cNvPr>
            <p:cNvSpPr/>
            <p:nvPr/>
          </p:nvSpPr>
          <p:spPr>
            <a:xfrm>
              <a:off x="5162433" y="1391913"/>
              <a:ext cx="1513791" cy="3793228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25122F1-531D-4BC7-BBCE-3B13F3AD03A3}"/>
                </a:ext>
              </a:extLst>
            </p:cNvPr>
            <p:cNvCxnSpPr>
              <a:endCxn id="8" idx="2"/>
            </p:cNvCxnSpPr>
            <p:nvPr/>
          </p:nvCxnSpPr>
          <p:spPr>
            <a:xfrm>
              <a:off x="5910578" y="1391913"/>
              <a:ext cx="8751" cy="3793228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EC5E05B-B309-450C-9E66-E55E6CB00ECB}"/>
                </a:ext>
              </a:extLst>
            </p:cNvPr>
            <p:cNvCxnSpPr/>
            <p:nvPr/>
          </p:nvCxnSpPr>
          <p:spPr>
            <a:xfrm>
              <a:off x="5162433" y="2150559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D45DCA5-230B-4389-AFC9-32A8F555E540}"/>
                </a:ext>
              </a:extLst>
            </p:cNvPr>
            <p:cNvCxnSpPr/>
            <p:nvPr/>
          </p:nvCxnSpPr>
          <p:spPr>
            <a:xfrm>
              <a:off x="5162433" y="2909205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05B1411-C568-43FF-873D-871913A769A9}"/>
                </a:ext>
              </a:extLst>
            </p:cNvPr>
            <p:cNvCxnSpPr/>
            <p:nvPr/>
          </p:nvCxnSpPr>
          <p:spPr>
            <a:xfrm>
              <a:off x="5162433" y="3667851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BF5DA21-398C-4046-B613-D0D7C5005CB1}"/>
                </a:ext>
              </a:extLst>
            </p:cNvPr>
            <p:cNvCxnSpPr/>
            <p:nvPr/>
          </p:nvCxnSpPr>
          <p:spPr>
            <a:xfrm>
              <a:off x="5162433" y="4426497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41B41DA-D7A0-414E-8408-3FD2393E3AC8}"/>
              </a:ext>
            </a:extLst>
          </p:cNvPr>
          <p:cNvGrpSpPr/>
          <p:nvPr/>
        </p:nvGrpSpPr>
        <p:grpSpPr>
          <a:xfrm>
            <a:off x="4536496" y="2924829"/>
            <a:ext cx="586851" cy="578106"/>
            <a:chOff x="6561965" y="2345064"/>
            <a:chExt cx="635106" cy="62564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6FC39C3-D9A9-4052-8F32-80955A70D309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81B4E65-D265-4FF4-998C-8F2464725B67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C96D77C-6FCC-4F7F-8D72-8D4442727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01DE67FE-A427-4346-9DD7-AD7B085A5972}"/>
              </a:ext>
            </a:extLst>
          </p:cNvPr>
          <p:cNvGrpSpPr/>
          <p:nvPr/>
        </p:nvGrpSpPr>
        <p:grpSpPr>
          <a:xfrm>
            <a:off x="3820122" y="2924829"/>
            <a:ext cx="586851" cy="578106"/>
            <a:chOff x="6561965" y="2345064"/>
            <a:chExt cx="635106" cy="625642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30C59593-3474-436B-A8D0-74B5466A8E2E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BD3F741-D47D-4EC2-881B-2E4598690B14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0D91CE6-42C9-477F-9004-1E5550115F1C}"/>
              </a:ext>
            </a:extLst>
          </p:cNvPr>
          <p:cNvGrpSpPr/>
          <p:nvPr/>
        </p:nvGrpSpPr>
        <p:grpSpPr>
          <a:xfrm>
            <a:off x="3103747" y="2924829"/>
            <a:ext cx="586851" cy="578106"/>
            <a:chOff x="6561965" y="2345064"/>
            <a:chExt cx="635106" cy="625642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D7D2EFF-DBA1-4C5D-A83E-8AD328DA1B3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702E7043-E227-4F8C-B050-ECA01DDD137C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B9AE487-EEA3-48EC-B0C2-6EC600A85E4A}"/>
              </a:ext>
            </a:extLst>
          </p:cNvPr>
          <p:cNvGrpSpPr/>
          <p:nvPr/>
        </p:nvGrpSpPr>
        <p:grpSpPr>
          <a:xfrm>
            <a:off x="2387372" y="2924829"/>
            <a:ext cx="586851" cy="578106"/>
            <a:chOff x="6561965" y="2345064"/>
            <a:chExt cx="635106" cy="625642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2809CE5A-1E32-44C9-8824-A622FB367325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029A7FB-5D79-425B-AA49-47F50D1A4EDB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78B12150-86CA-414B-9D0D-1325F994B1F3}"/>
              </a:ext>
            </a:extLst>
          </p:cNvPr>
          <p:cNvGrpSpPr/>
          <p:nvPr/>
        </p:nvGrpSpPr>
        <p:grpSpPr>
          <a:xfrm>
            <a:off x="1670997" y="2924829"/>
            <a:ext cx="586851" cy="578106"/>
            <a:chOff x="6561965" y="2345064"/>
            <a:chExt cx="635106" cy="625642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56CBFFF9-A7E1-4E79-829F-20528F60A39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4F4462DF-BAD9-42B3-8A3C-86985CCF14B3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AC7D9DE1-882A-4A15-9E90-2F31AB42A1A6}"/>
              </a:ext>
            </a:extLst>
          </p:cNvPr>
          <p:cNvGrpSpPr/>
          <p:nvPr/>
        </p:nvGrpSpPr>
        <p:grpSpPr>
          <a:xfrm>
            <a:off x="4536496" y="2212794"/>
            <a:ext cx="586851" cy="578106"/>
            <a:chOff x="6561965" y="2345064"/>
            <a:chExt cx="635106" cy="625642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802C69A9-A551-4B48-96C1-C230E0662AB1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B989923D-15C8-47DF-B6DE-EDD2C35E15BC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C943363F-14A7-4EAE-8DA8-2759ADE7736C}"/>
              </a:ext>
            </a:extLst>
          </p:cNvPr>
          <p:cNvGrpSpPr/>
          <p:nvPr/>
        </p:nvGrpSpPr>
        <p:grpSpPr>
          <a:xfrm>
            <a:off x="3820122" y="2212794"/>
            <a:ext cx="586851" cy="578106"/>
            <a:chOff x="6561965" y="2345064"/>
            <a:chExt cx="635106" cy="625642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EF21FE34-0E2F-4D0A-9693-641F9207F03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1640BD6-F2E2-4604-9C79-481D40D4DFE5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F3782BE7-00F7-450D-BF15-6DFEA5414D8E}"/>
              </a:ext>
            </a:extLst>
          </p:cNvPr>
          <p:cNvGrpSpPr/>
          <p:nvPr/>
        </p:nvGrpSpPr>
        <p:grpSpPr>
          <a:xfrm>
            <a:off x="3103747" y="2212794"/>
            <a:ext cx="586851" cy="578106"/>
            <a:chOff x="6561965" y="2345064"/>
            <a:chExt cx="635106" cy="625642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C60BA551-C9E2-406A-AA06-C8C1DA9C4FC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285B4008-52A0-4B0F-AD73-031F8506A0D7}"/>
                </a:ext>
              </a:extLst>
            </p:cNvPr>
            <p:cNvSpPr txBox="1"/>
            <p:nvPr/>
          </p:nvSpPr>
          <p:spPr>
            <a:xfrm>
              <a:off x="6561965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ACA02E4-89CF-4828-AFA2-210AC3A7F3FE}"/>
              </a:ext>
            </a:extLst>
          </p:cNvPr>
          <p:cNvGrpSpPr/>
          <p:nvPr/>
        </p:nvGrpSpPr>
        <p:grpSpPr>
          <a:xfrm>
            <a:off x="2387372" y="2212794"/>
            <a:ext cx="586851" cy="578106"/>
            <a:chOff x="6561965" y="2345064"/>
            <a:chExt cx="635106" cy="625642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5C8157F1-6741-4E9E-B138-1F847E6D8389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91637D0F-DC3A-4879-AECB-F8B14DC31F7E}"/>
                </a:ext>
              </a:extLst>
            </p:cNvPr>
            <p:cNvSpPr txBox="1"/>
            <p:nvPr/>
          </p:nvSpPr>
          <p:spPr>
            <a:xfrm>
              <a:off x="6561965" y="2414880"/>
              <a:ext cx="624879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5B2605EA-8C61-4AC6-8A27-2F3D3533AAE9}"/>
              </a:ext>
            </a:extLst>
          </p:cNvPr>
          <p:cNvGrpSpPr/>
          <p:nvPr/>
        </p:nvGrpSpPr>
        <p:grpSpPr>
          <a:xfrm>
            <a:off x="1670997" y="2212794"/>
            <a:ext cx="586852" cy="578106"/>
            <a:chOff x="6561964" y="2345064"/>
            <a:chExt cx="635107" cy="625642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AD519741-8DFF-4CB1-8216-EC82E1D4B946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F57025D0-12BD-4197-998F-2B9F465B434F}"/>
                </a:ext>
              </a:extLst>
            </p:cNvPr>
            <p:cNvSpPr txBox="1"/>
            <p:nvPr/>
          </p:nvSpPr>
          <p:spPr>
            <a:xfrm>
              <a:off x="6561964" y="2414880"/>
              <a:ext cx="624880" cy="4663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0.1</a:t>
              </a:r>
            </a:p>
          </p:txBody>
        </p:sp>
      </p:grp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B13AAC7-0BD7-4BCD-9B60-96DC3AB7C27B}"/>
              </a:ext>
            </a:extLst>
          </p:cNvPr>
          <p:cNvSpPr txBox="1">
            <a:spLocks/>
          </p:cNvSpPr>
          <p:nvPr/>
        </p:nvSpPr>
        <p:spPr>
          <a:xfrm>
            <a:off x="6192012" y="2477729"/>
            <a:ext cx="5390389" cy="2967496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in steps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 1 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steps did you count?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Why do we not record 10 tenths as 0.10?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46EAF0B4-17DB-4C4E-A250-8140D8CFA552}"/>
              </a:ext>
            </a:extLst>
          </p:cNvPr>
          <p:cNvSpPr txBox="1"/>
          <p:nvPr/>
        </p:nvSpPr>
        <p:spPr>
          <a:xfrm>
            <a:off x="6096000" y="1663489"/>
            <a:ext cx="5486401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 anchor="ctr" anchorCtr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lang="en-GB" sz="2000" i="1" dirty="0">
                <a:solidFill>
                  <a:srgbClr val="585858"/>
                </a:solidFill>
              </a:rPr>
              <a:t>ten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are equivalent to </a:t>
            </a:r>
            <a:r>
              <a:rPr lang="en-GB" sz="2000" i="1" dirty="0">
                <a:solidFill>
                  <a:srgbClr val="585858"/>
                </a:solidFill>
              </a:rPr>
              <a:t>one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28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0 L -2.08333E-7 0.23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2AC7484-432F-47E1-93AA-52AAEFA9257F}"/>
              </a:ext>
            </a:extLst>
          </p:cNvPr>
          <p:cNvSpPr txBox="1"/>
          <p:nvPr/>
        </p:nvSpPr>
        <p:spPr>
          <a:xfrm>
            <a:off x="1127448" y="2967038"/>
            <a:ext cx="430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5400" dirty="0"/>
              <a:t>0.1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08667BF-5392-4188-8989-69559B8CCB62}"/>
              </a:ext>
            </a:extLst>
          </p:cNvPr>
          <p:cNvGrpSpPr/>
          <p:nvPr/>
        </p:nvGrpSpPr>
        <p:grpSpPr>
          <a:xfrm rot="5400000">
            <a:off x="2682097" y="1067738"/>
            <a:ext cx="1429560" cy="3582164"/>
            <a:chOff x="5162433" y="1391913"/>
            <a:chExt cx="1513791" cy="37932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3BEDDE4-C8FC-48C6-AD82-4365E07570BC}"/>
                </a:ext>
              </a:extLst>
            </p:cNvPr>
            <p:cNvSpPr/>
            <p:nvPr/>
          </p:nvSpPr>
          <p:spPr>
            <a:xfrm>
              <a:off x="5162433" y="1391913"/>
              <a:ext cx="1513791" cy="3793228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25122F1-531D-4BC7-BBCE-3B13F3AD03A3}"/>
                </a:ext>
              </a:extLst>
            </p:cNvPr>
            <p:cNvCxnSpPr>
              <a:endCxn id="8" idx="2"/>
            </p:cNvCxnSpPr>
            <p:nvPr/>
          </p:nvCxnSpPr>
          <p:spPr>
            <a:xfrm>
              <a:off x="5910578" y="1391913"/>
              <a:ext cx="8751" cy="3793228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EC5E05B-B309-450C-9E66-E55E6CB00ECB}"/>
                </a:ext>
              </a:extLst>
            </p:cNvPr>
            <p:cNvCxnSpPr/>
            <p:nvPr/>
          </p:nvCxnSpPr>
          <p:spPr>
            <a:xfrm>
              <a:off x="5162433" y="2150559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D45DCA5-230B-4389-AFC9-32A8F555E540}"/>
                </a:ext>
              </a:extLst>
            </p:cNvPr>
            <p:cNvCxnSpPr/>
            <p:nvPr/>
          </p:nvCxnSpPr>
          <p:spPr>
            <a:xfrm>
              <a:off x="5162433" y="2909205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05B1411-C568-43FF-873D-871913A769A9}"/>
                </a:ext>
              </a:extLst>
            </p:cNvPr>
            <p:cNvCxnSpPr/>
            <p:nvPr/>
          </p:nvCxnSpPr>
          <p:spPr>
            <a:xfrm>
              <a:off x="5162433" y="3667851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BF5DA21-398C-4046-B613-D0D7C5005CB1}"/>
                </a:ext>
              </a:extLst>
            </p:cNvPr>
            <p:cNvCxnSpPr/>
            <p:nvPr/>
          </p:nvCxnSpPr>
          <p:spPr>
            <a:xfrm>
              <a:off x="5162433" y="4426497"/>
              <a:ext cx="15137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C96D77C-6FCC-4F7F-8D72-8D4442727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5B2605EA-8C61-4AC6-8A27-2F3D3533AAE9}"/>
              </a:ext>
            </a:extLst>
          </p:cNvPr>
          <p:cNvGrpSpPr/>
          <p:nvPr/>
        </p:nvGrpSpPr>
        <p:grpSpPr>
          <a:xfrm>
            <a:off x="1618101" y="2212794"/>
            <a:ext cx="683200" cy="578106"/>
            <a:chOff x="6504715" y="2345064"/>
            <a:chExt cx="739377" cy="625642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AD519741-8DFF-4CB1-8216-EC82E1D4B946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F57025D0-12BD-4197-998F-2B9F465B434F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B13AAC7-0BD7-4BCD-9B60-96DC3AB7C27B}"/>
              </a:ext>
            </a:extLst>
          </p:cNvPr>
          <p:cNvSpPr txBox="1">
            <a:spLocks/>
          </p:cNvSpPr>
          <p:nvPr/>
        </p:nvSpPr>
        <p:spPr>
          <a:xfrm>
            <a:off x="6192012" y="2477729"/>
            <a:ext cx="5390389" cy="2967496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in steps of 0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.01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 0.1 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steps did you count?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46EAF0B4-17DB-4C4E-A250-8140D8CFA552}"/>
              </a:ext>
            </a:extLst>
          </p:cNvPr>
          <p:cNvSpPr txBox="1"/>
          <p:nvPr/>
        </p:nvSpPr>
        <p:spPr>
          <a:xfrm>
            <a:off x="6096000" y="1663489"/>
            <a:ext cx="5486401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 anchor="ctr" anchorCtr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hundredths are equivalent to </a:t>
            </a:r>
            <a:r>
              <a:rPr lang="en-GB" sz="2000" i="1" dirty="0">
                <a:solidFill>
                  <a:srgbClr val="585858"/>
                </a:solidFill>
              </a:rPr>
              <a:t>one-tenth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C546565-5471-43C7-AF37-0DD2C03D8A48}"/>
              </a:ext>
            </a:extLst>
          </p:cNvPr>
          <p:cNvGrpSpPr/>
          <p:nvPr/>
        </p:nvGrpSpPr>
        <p:grpSpPr>
          <a:xfrm>
            <a:off x="2316834" y="2212794"/>
            <a:ext cx="683200" cy="578106"/>
            <a:chOff x="6504715" y="2345064"/>
            <a:chExt cx="739377" cy="625642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9554764-793E-4BD3-8ED6-F2F5906CD73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CDBF1BB-032A-40B7-AADC-6133254AE3BC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3423954-E592-49CC-9285-0AA7F58D3F8B}"/>
              </a:ext>
            </a:extLst>
          </p:cNvPr>
          <p:cNvGrpSpPr/>
          <p:nvPr/>
        </p:nvGrpSpPr>
        <p:grpSpPr>
          <a:xfrm>
            <a:off x="3038658" y="2212794"/>
            <a:ext cx="683200" cy="578106"/>
            <a:chOff x="6504715" y="2345064"/>
            <a:chExt cx="739377" cy="625642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379C36F-924C-4BFE-905E-6E2BD886DCCE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A02E727-57B2-4BCD-A3A0-7461DA32525A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1D31B40-3957-4BAF-9871-AD00E79DDEA9}"/>
              </a:ext>
            </a:extLst>
          </p:cNvPr>
          <p:cNvGrpSpPr/>
          <p:nvPr/>
        </p:nvGrpSpPr>
        <p:grpSpPr>
          <a:xfrm>
            <a:off x="3753956" y="2212794"/>
            <a:ext cx="683200" cy="578106"/>
            <a:chOff x="6504715" y="2345064"/>
            <a:chExt cx="739377" cy="625642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111E1351-18DA-46EA-831C-FD4B5344895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8D3E9594-0B9B-4135-B089-AA5C75824570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8EA37796-FCBD-4528-AFAF-EE0122E334B0}"/>
              </a:ext>
            </a:extLst>
          </p:cNvPr>
          <p:cNvGrpSpPr/>
          <p:nvPr/>
        </p:nvGrpSpPr>
        <p:grpSpPr>
          <a:xfrm>
            <a:off x="4477015" y="2212794"/>
            <a:ext cx="683200" cy="578106"/>
            <a:chOff x="6504715" y="2345064"/>
            <a:chExt cx="739377" cy="625642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D6AA985-5BC1-478D-AF36-612D6BAA529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BA48B44-9F0B-4311-ACFF-0602DB67BDB0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C2CFA3B4-B35F-4C18-89D7-D2374832BD5F}"/>
              </a:ext>
            </a:extLst>
          </p:cNvPr>
          <p:cNvGrpSpPr/>
          <p:nvPr/>
        </p:nvGrpSpPr>
        <p:grpSpPr>
          <a:xfrm>
            <a:off x="1618101" y="2926413"/>
            <a:ext cx="683200" cy="578106"/>
            <a:chOff x="6504715" y="2345064"/>
            <a:chExt cx="739377" cy="625642"/>
          </a:xfrm>
        </p:grpSpPr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B04981B0-307F-4251-964B-20D87AADC33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1D66BA4B-0FEA-47A1-BD8B-408C7074740A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E2F572B5-F561-415D-8953-8F87A7E5A7AB}"/>
              </a:ext>
            </a:extLst>
          </p:cNvPr>
          <p:cNvGrpSpPr/>
          <p:nvPr/>
        </p:nvGrpSpPr>
        <p:grpSpPr>
          <a:xfrm>
            <a:off x="2316834" y="2926413"/>
            <a:ext cx="683200" cy="578106"/>
            <a:chOff x="6504715" y="2345064"/>
            <a:chExt cx="739377" cy="625642"/>
          </a:xfrm>
        </p:grpSpPr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25F571B4-9AEB-402C-BFDC-8854275DFA4B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7CD08C4E-8194-4F6E-A144-BF01C75DB22D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51EB2BBF-9745-4DC6-9ACF-C4AA4B88B9F2}"/>
              </a:ext>
            </a:extLst>
          </p:cNvPr>
          <p:cNvGrpSpPr/>
          <p:nvPr/>
        </p:nvGrpSpPr>
        <p:grpSpPr>
          <a:xfrm>
            <a:off x="3038658" y="2926413"/>
            <a:ext cx="683200" cy="578106"/>
            <a:chOff x="6504715" y="2345064"/>
            <a:chExt cx="739377" cy="625642"/>
          </a:xfrm>
        </p:grpSpPr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90434AB2-ACD6-4AA8-9D0E-417413C3CEB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0DDFAAEE-3AA5-462E-A5C3-AAD56F216D31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F3C6DBB8-48FE-4923-A3A3-C01A2A8FBEB5}"/>
              </a:ext>
            </a:extLst>
          </p:cNvPr>
          <p:cNvGrpSpPr/>
          <p:nvPr/>
        </p:nvGrpSpPr>
        <p:grpSpPr>
          <a:xfrm>
            <a:off x="3753956" y="2926413"/>
            <a:ext cx="683200" cy="578106"/>
            <a:chOff x="6504715" y="2345064"/>
            <a:chExt cx="739377" cy="625642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938880E2-3912-481E-BDC7-9AA24D9C251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DD440CB1-306A-4F78-93C0-6252E2E07EA0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8B5DAECA-07D0-4A68-8C23-E974AD3A21BB}"/>
              </a:ext>
            </a:extLst>
          </p:cNvPr>
          <p:cNvGrpSpPr/>
          <p:nvPr/>
        </p:nvGrpSpPr>
        <p:grpSpPr>
          <a:xfrm>
            <a:off x="4477015" y="2926413"/>
            <a:ext cx="683200" cy="578106"/>
            <a:chOff x="6504715" y="2345064"/>
            <a:chExt cx="739377" cy="625642"/>
          </a:xfrm>
        </p:grpSpPr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ECA40184-FF13-471A-B5AD-6666CCAB9EB0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2400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5B03A51E-EF4A-4067-B94F-B1AFBAD8E58F}"/>
                </a:ext>
              </a:extLst>
            </p:cNvPr>
            <p:cNvSpPr txBox="1"/>
            <p:nvPr/>
          </p:nvSpPr>
          <p:spPr>
            <a:xfrm>
              <a:off x="6504715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41583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0 L -2.08333E-7 0.23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 descr="A screen shot of a computer&#10;&#10;Description automatically generated">
            <a:extLst>
              <a:ext uri="{FF2B5EF4-FFF2-40B4-BE49-F238E27FC236}">
                <a16:creationId xmlns:a16="http://schemas.microsoft.com/office/drawing/2014/main" id="{906D20D9-5CD6-4BC1-8C86-75EBCAC40C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4459135"/>
            <a:ext cx="305626" cy="305626"/>
          </a:xfrm>
          <a:prstGeom prst="rect">
            <a:avLst/>
          </a:prstGeom>
        </p:spPr>
      </p:pic>
      <p:sp>
        <p:nvSpPr>
          <p:cNvPr id="9218" name="Rectangle 2">
            <a:extLst>
              <a:ext uri="{FF2B5EF4-FFF2-40B4-BE49-F238E27FC236}">
                <a16:creationId xmlns:a16="http://schemas.microsoft.com/office/drawing/2014/main" id="{422BC001-7F95-493F-99ED-F3CB0A31C3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000" dirty="0"/>
              <a:t>5NPV-1 Tenths and hundredths</a:t>
            </a:r>
            <a:r>
              <a:rPr lang="en-GB" dirty="0"/>
              <a:t> </a:t>
            </a:r>
            <a:r>
              <a:rPr lang="en-GB" sz="2000" dirty="0"/>
              <a:t/>
            </a:r>
            <a:br>
              <a:rPr lang="en-GB" sz="2000" dirty="0"/>
            </a:br>
            <a:endParaRPr lang="en-GB" alt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3D1ECC-7CBB-447A-B0B7-D2EF25460D0E}"/>
              </a:ext>
            </a:extLst>
          </p:cNvPr>
          <p:cNvSpPr/>
          <p:nvPr/>
        </p:nvSpPr>
        <p:spPr>
          <a:xfrm>
            <a:off x="4338031" y="1069770"/>
            <a:ext cx="1341778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F01DE3F-A3FB-4C2B-B001-AD79EEEA356B}"/>
              </a:ext>
            </a:extLst>
          </p:cNvPr>
          <p:cNvSpPr/>
          <p:nvPr/>
        </p:nvSpPr>
        <p:spPr>
          <a:xfrm>
            <a:off x="5684614" y="1069770"/>
            <a:ext cx="1341778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FB242BD-6481-4A2C-A7E1-44F176805A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233" y="1930118"/>
            <a:ext cx="305626" cy="28379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8439EDB-B4CF-4FEF-AE87-3523A8B60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296" y="1930118"/>
            <a:ext cx="305626" cy="283794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AB6D650-A2AD-436F-8DDA-080E8A266A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359" y="1930118"/>
            <a:ext cx="305626" cy="283794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918D9C5-E8AE-4458-85BB-C91DBE29A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5" y="1930118"/>
            <a:ext cx="305626" cy="283794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DF9E495-0DB8-4F0E-8532-E182BE0632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738" y="1930118"/>
            <a:ext cx="305626" cy="283794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54BB4DC-6863-4E3F-8D28-25122C8308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044" y="1930118"/>
            <a:ext cx="305626" cy="283794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9067375-D206-4937-9955-AB8B363D3F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350" y="1930118"/>
            <a:ext cx="305626" cy="283794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AD610AF-8633-4C06-9C8F-EFBED7515B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40" y="1930118"/>
            <a:ext cx="305626" cy="283794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263B133-AF02-4601-A8A2-98D3C2E4DA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146" y="1930118"/>
            <a:ext cx="305626" cy="283794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4CAEF72-72DA-47E0-A6F0-2F27172F56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441" y="1930118"/>
            <a:ext cx="305626" cy="28379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68B05E-A046-463A-B4AF-BC5DB28FF9AB}"/>
              </a:ext>
            </a:extLst>
          </p:cNvPr>
          <p:cNvSpPr txBox="1"/>
          <p:nvPr/>
        </p:nvSpPr>
        <p:spPr>
          <a:xfrm>
            <a:off x="3447183" y="1326618"/>
            <a:ext cx="9236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2200" b="1" dirty="0"/>
              <a:t>1 one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E02D461-FE4D-4CF4-9701-2B34B31DBC37}"/>
              </a:ext>
            </a:extLst>
          </p:cNvPr>
          <p:cNvSpPr txBox="1"/>
          <p:nvPr/>
        </p:nvSpPr>
        <p:spPr>
          <a:xfrm>
            <a:off x="6469990" y="1326618"/>
            <a:ext cx="111280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GB" sz="2200" b="1" dirty="0"/>
              <a:t>1 tenth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BC3DF3F-D6FB-4AD8-872B-CC308C469808}"/>
              </a:ext>
            </a:extLst>
          </p:cNvPr>
          <p:cNvSpPr txBox="1"/>
          <p:nvPr/>
        </p:nvSpPr>
        <p:spPr>
          <a:xfrm>
            <a:off x="8204442" y="1326618"/>
            <a:ext cx="18197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GB" sz="2200" b="1" dirty="0"/>
              <a:t>1 hundredth</a:t>
            </a:r>
          </a:p>
        </p:txBody>
      </p:sp>
      <p:pic>
        <p:nvPicPr>
          <p:cNvPr id="21" name="Picture 20" descr="A screen shot of a computer&#10;&#10;Description automatically generated">
            <a:extLst>
              <a:ext uri="{FF2B5EF4-FFF2-40B4-BE49-F238E27FC236}">
                <a16:creationId xmlns:a16="http://schemas.microsoft.com/office/drawing/2014/main" id="{37ED3B14-A159-4611-8411-17A40E580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1930117"/>
            <a:ext cx="305626" cy="305626"/>
          </a:xfrm>
          <a:prstGeom prst="rect">
            <a:avLst/>
          </a:prstGeom>
        </p:spPr>
      </p:pic>
      <p:pic>
        <p:nvPicPr>
          <p:cNvPr id="54" name="Picture 53" descr="A screen shot of a computer&#10;&#10;Description automatically generated">
            <a:extLst>
              <a:ext uri="{FF2B5EF4-FFF2-40B4-BE49-F238E27FC236}">
                <a16:creationId xmlns:a16="http://schemas.microsoft.com/office/drawing/2014/main" id="{3BFB0C10-5A92-468F-AF7B-F5ACE62AD8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2209271"/>
            <a:ext cx="305626" cy="305626"/>
          </a:xfrm>
          <a:prstGeom prst="rect">
            <a:avLst/>
          </a:prstGeom>
        </p:spPr>
      </p:pic>
      <p:pic>
        <p:nvPicPr>
          <p:cNvPr id="55" name="Picture 54" descr="A screen shot of a computer&#10;&#10;Description automatically generated">
            <a:extLst>
              <a:ext uri="{FF2B5EF4-FFF2-40B4-BE49-F238E27FC236}">
                <a16:creationId xmlns:a16="http://schemas.microsoft.com/office/drawing/2014/main" id="{2D148D16-A9B2-4469-88F9-2C2F21355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2492583"/>
            <a:ext cx="305626" cy="305626"/>
          </a:xfrm>
          <a:prstGeom prst="rect">
            <a:avLst/>
          </a:prstGeom>
        </p:spPr>
      </p:pic>
      <p:pic>
        <p:nvPicPr>
          <p:cNvPr id="56" name="Picture 55" descr="A screen shot of a computer&#10;&#10;Description automatically generated">
            <a:extLst>
              <a:ext uri="{FF2B5EF4-FFF2-40B4-BE49-F238E27FC236}">
                <a16:creationId xmlns:a16="http://schemas.microsoft.com/office/drawing/2014/main" id="{4EB6B2A6-DD18-4406-AAA9-B198892E3F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2771737"/>
            <a:ext cx="305626" cy="305626"/>
          </a:xfrm>
          <a:prstGeom prst="rect">
            <a:avLst/>
          </a:prstGeom>
        </p:spPr>
      </p:pic>
      <p:pic>
        <p:nvPicPr>
          <p:cNvPr id="57" name="Picture 56" descr="A screen shot of a computer&#10;&#10;Description automatically generated">
            <a:extLst>
              <a:ext uri="{FF2B5EF4-FFF2-40B4-BE49-F238E27FC236}">
                <a16:creationId xmlns:a16="http://schemas.microsoft.com/office/drawing/2014/main" id="{43AB5117-94C5-4664-AC75-16F48A4092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3055049"/>
            <a:ext cx="305626" cy="305626"/>
          </a:xfrm>
          <a:prstGeom prst="rect">
            <a:avLst/>
          </a:prstGeom>
        </p:spPr>
      </p:pic>
      <p:pic>
        <p:nvPicPr>
          <p:cNvPr id="58" name="Picture 57" descr="A screen shot of a computer&#10;&#10;Description automatically generated">
            <a:extLst>
              <a:ext uri="{FF2B5EF4-FFF2-40B4-BE49-F238E27FC236}">
                <a16:creationId xmlns:a16="http://schemas.microsoft.com/office/drawing/2014/main" id="{CA076733-F4F9-4C8B-B48A-E12CF3DFA4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3334203"/>
            <a:ext cx="305626" cy="305626"/>
          </a:xfrm>
          <a:prstGeom prst="rect">
            <a:avLst/>
          </a:prstGeom>
        </p:spPr>
      </p:pic>
      <p:pic>
        <p:nvPicPr>
          <p:cNvPr id="59" name="Picture 58" descr="A screen shot of a computer&#10;&#10;Description automatically generated">
            <a:extLst>
              <a:ext uri="{FF2B5EF4-FFF2-40B4-BE49-F238E27FC236}">
                <a16:creationId xmlns:a16="http://schemas.microsoft.com/office/drawing/2014/main" id="{5CE4C614-610A-4FBE-AE0E-7EA4C87BE6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3617515"/>
            <a:ext cx="305626" cy="305626"/>
          </a:xfrm>
          <a:prstGeom prst="rect">
            <a:avLst/>
          </a:prstGeom>
        </p:spPr>
      </p:pic>
      <p:pic>
        <p:nvPicPr>
          <p:cNvPr id="60" name="Picture 59" descr="A screen shot of a computer&#10;&#10;Description automatically generated">
            <a:extLst>
              <a:ext uri="{FF2B5EF4-FFF2-40B4-BE49-F238E27FC236}">
                <a16:creationId xmlns:a16="http://schemas.microsoft.com/office/drawing/2014/main" id="{FCA4BE59-0501-43EC-A96A-0A23216FB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3896669"/>
            <a:ext cx="305626" cy="305626"/>
          </a:xfrm>
          <a:prstGeom prst="rect">
            <a:avLst/>
          </a:prstGeom>
        </p:spPr>
      </p:pic>
      <p:pic>
        <p:nvPicPr>
          <p:cNvPr id="61" name="Picture 60" descr="A screen shot of a computer&#10;&#10;Description automatically generated">
            <a:extLst>
              <a:ext uri="{FF2B5EF4-FFF2-40B4-BE49-F238E27FC236}">
                <a16:creationId xmlns:a16="http://schemas.microsoft.com/office/drawing/2014/main" id="{E7CCB582-7A7E-46E4-A829-49C9DD9E1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579" y="4179981"/>
            <a:ext cx="305626" cy="305626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C889A61-2E30-49CC-8CE1-D33641AFDECD}"/>
              </a:ext>
            </a:extLst>
          </p:cNvPr>
          <p:cNvSpPr txBox="1">
            <a:spLocks/>
          </p:cNvSpPr>
          <p:nvPr/>
        </p:nvSpPr>
        <p:spPr>
          <a:xfrm>
            <a:off x="623888" y="5134021"/>
            <a:ext cx="10285378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Use Dienes blocks to show that 10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are equivalent to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one.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Also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 hundredths are equivalent to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one tenth.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346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07407E-6 L 0.20091 0.0004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9" y="2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07407E-6 L 0.17878 0.0011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07407E-6 L 0.1556 0.0004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73" y="23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4.07407E-6 L 0.1345 0.000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07407E-6 L 0.11354 0.0004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08959 -0.000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4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07407E-6 L 0.06627 -0.0004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" y="-23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07407E-6 L 0.04479 4.07407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02019 4.07407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6 L 0.23815 0.00093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01" y="46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44444E-6 L 0.2375 0.01621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81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85185E-6 L 0.2375 0.0331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164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11111E-6 L 0.2375 0.04745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2361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59259E-6 L 0.23815 0.06273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01" y="312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0.23789 0.07848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88" y="3912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48148E-6 L 0.23763 0.0937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4676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7.40741E-7 L 0.23789 0.11065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88" y="553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96296E-6 L 0.23815 0.12523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01" y="6250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6 L 0.23698 0.1421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9" y="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1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1" grpId="0"/>
      <p:bldP spid="41" grpId="1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68B2-2D22-46F4-8A96-1513D7C23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8A971B-0D85-42FA-B556-29433AD314BB}"/>
              </a:ext>
            </a:extLst>
          </p:cNvPr>
          <p:cNvSpPr txBox="1"/>
          <p:nvPr/>
        </p:nvSpPr>
        <p:spPr>
          <a:xfrm>
            <a:off x="1430628" y="2967335"/>
            <a:ext cx="3873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5400" dirty="0"/>
              <a:t>1.8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48A3AE4-44AB-40C7-A74D-90A18ED3C50C}"/>
              </a:ext>
            </a:extLst>
          </p:cNvPr>
          <p:cNvGrpSpPr/>
          <p:nvPr/>
        </p:nvGrpSpPr>
        <p:grpSpPr>
          <a:xfrm>
            <a:off x="1824364" y="1414033"/>
            <a:ext cx="1429560" cy="3582164"/>
            <a:chOff x="3029094" y="1414033"/>
            <a:chExt cx="1429560" cy="3582164"/>
          </a:xfrm>
        </p:grpSpPr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ED077D08-2D7B-460F-BF44-D2CEB965E2BA}"/>
                </a:ext>
              </a:extLst>
            </p:cNvPr>
            <p:cNvGrpSpPr/>
            <p:nvPr/>
          </p:nvGrpSpPr>
          <p:grpSpPr>
            <a:xfrm>
              <a:off x="3086027" y="4351483"/>
              <a:ext cx="586851" cy="578106"/>
              <a:chOff x="6561965" y="2345064"/>
              <a:chExt cx="635106" cy="625642"/>
            </a:xfrm>
          </p:grpSpPr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id="{3209A55E-0BBE-42A1-BB33-C023ACC10C9B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92639BAA-3C5A-4152-89B7-2C186584B390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A6BD6CD9-D5DC-4A12-87EC-48B05AEAE19A}"/>
                </a:ext>
              </a:extLst>
            </p:cNvPr>
            <p:cNvGrpSpPr/>
            <p:nvPr/>
          </p:nvGrpSpPr>
          <p:grpSpPr>
            <a:xfrm>
              <a:off x="3029094" y="1414033"/>
              <a:ext cx="1429560" cy="3582164"/>
              <a:chOff x="5162433" y="1391913"/>
              <a:chExt cx="1513791" cy="3793228"/>
            </a:xfrm>
          </p:grpSpPr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E1044627-B790-4420-8F21-91FC0DEF783C}"/>
                  </a:ext>
                </a:extLst>
              </p:cNvPr>
              <p:cNvSpPr/>
              <p:nvPr/>
            </p:nvSpPr>
            <p:spPr>
              <a:xfrm>
                <a:off x="5162433" y="1391913"/>
                <a:ext cx="1513791" cy="37932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0021F0C0-A0DC-49AE-B6E2-87FBA44C8EC1}"/>
                  </a:ext>
                </a:extLst>
              </p:cNvPr>
              <p:cNvCxnSpPr>
                <a:endCxn id="99" idx="2"/>
              </p:cNvCxnSpPr>
              <p:nvPr/>
            </p:nvCxnSpPr>
            <p:spPr>
              <a:xfrm>
                <a:off x="5910578" y="1391913"/>
                <a:ext cx="8751" cy="3793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3BC83CAC-4FF2-4504-AC4A-AB83C02C6645}"/>
                  </a:ext>
                </a:extLst>
              </p:cNvPr>
              <p:cNvCxnSpPr/>
              <p:nvPr/>
            </p:nvCxnSpPr>
            <p:spPr>
              <a:xfrm>
                <a:off x="5162433" y="2150559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CCC1662C-39B5-4643-9314-F7693DD254D6}"/>
                  </a:ext>
                </a:extLst>
              </p:cNvPr>
              <p:cNvCxnSpPr/>
              <p:nvPr/>
            </p:nvCxnSpPr>
            <p:spPr>
              <a:xfrm>
                <a:off x="5162433" y="2909205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id="{7BE42247-DD8A-4449-BF9C-D7673F4B74B1}"/>
                  </a:ext>
                </a:extLst>
              </p:cNvPr>
              <p:cNvCxnSpPr/>
              <p:nvPr/>
            </p:nvCxnSpPr>
            <p:spPr>
              <a:xfrm>
                <a:off x="5162433" y="3667851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049572E3-C347-4D8C-A1BD-781B43726D19}"/>
                  </a:ext>
                </a:extLst>
              </p:cNvPr>
              <p:cNvCxnSpPr/>
              <p:nvPr/>
            </p:nvCxnSpPr>
            <p:spPr>
              <a:xfrm>
                <a:off x="5162433" y="4426497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B92BB109-0E8A-4C91-BC70-4016CFA106EB}"/>
                </a:ext>
              </a:extLst>
            </p:cNvPr>
            <p:cNvGrpSpPr/>
            <p:nvPr/>
          </p:nvGrpSpPr>
          <p:grpSpPr>
            <a:xfrm>
              <a:off x="3086027" y="1485090"/>
              <a:ext cx="586852" cy="578106"/>
              <a:chOff x="6561964" y="2345064"/>
              <a:chExt cx="635107" cy="625642"/>
            </a:xfrm>
          </p:grpSpPr>
          <p:sp>
            <p:nvSpPr>
              <p:cNvPr id="106" name="Oval 105">
                <a:extLst>
                  <a:ext uri="{FF2B5EF4-FFF2-40B4-BE49-F238E27FC236}">
                    <a16:creationId xmlns:a16="http://schemas.microsoft.com/office/drawing/2014/main" id="{A5B3B5C3-6790-4BEB-ABFB-E2638212B566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78FF99EB-AB0B-4B2E-91FE-59D187808F53}"/>
                  </a:ext>
                </a:extLst>
              </p:cNvPr>
              <p:cNvSpPr txBox="1"/>
              <p:nvPr/>
            </p:nvSpPr>
            <p:spPr>
              <a:xfrm>
                <a:off x="6561964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AE7F013A-68D9-4D0F-AA04-D08ABEE44B02}"/>
                </a:ext>
              </a:extLst>
            </p:cNvPr>
            <p:cNvGrpSpPr/>
            <p:nvPr/>
          </p:nvGrpSpPr>
          <p:grpSpPr>
            <a:xfrm>
              <a:off x="3086027" y="2918286"/>
              <a:ext cx="586851" cy="578106"/>
              <a:chOff x="6561965" y="2345064"/>
              <a:chExt cx="635106" cy="625642"/>
            </a:xfrm>
          </p:grpSpPr>
          <p:sp>
            <p:nvSpPr>
              <p:cNvPr id="118" name="Oval 117">
                <a:extLst>
                  <a:ext uri="{FF2B5EF4-FFF2-40B4-BE49-F238E27FC236}">
                    <a16:creationId xmlns:a16="http://schemas.microsoft.com/office/drawing/2014/main" id="{50C0FF7E-DE4C-4EB1-86AB-6A884BD8EE11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1664F7C7-353D-44FC-A7AF-1AC1B32F4FC9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EC423999-A3A2-43BB-96EC-E69349164F56}"/>
                </a:ext>
              </a:extLst>
            </p:cNvPr>
            <p:cNvGrpSpPr/>
            <p:nvPr/>
          </p:nvGrpSpPr>
          <p:grpSpPr>
            <a:xfrm>
              <a:off x="3086027" y="3634884"/>
              <a:ext cx="586851" cy="578106"/>
              <a:chOff x="6561965" y="2345064"/>
              <a:chExt cx="635106" cy="625642"/>
            </a:xfrm>
          </p:grpSpPr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9924C00B-A293-4B0D-A335-3EEF0B4A6814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CA420C6A-2316-4BE4-A38F-1E5800528AA5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1E275223-8776-4C8C-B460-4D876653D43E}"/>
                </a:ext>
              </a:extLst>
            </p:cNvPr>
            <p:cNvGrpSpPr/>
            <p:nvPr/>
          </p:nvGrpSpPr>
          <p:grpSpPr>
            <a:xfrm>
              <a:off x="3086026" y="2201688"/>
              <a:ext cx="586851" cy="578106"/>
              <a:chOff x="6561965" y="2345064"/>
              <a:chExt cx="635106" cy="625642"/>
            </a:xfrm>
          </p:grpSpPr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97D45982-BEF6-4274-8979-B2E7FE444F1B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DC1460BF-6141-47E2-8C36-0290149872EF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79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66F67E9-35CA-437A-99F8-368FFCC44F73}"/>
                </a:ext>
              </a:extLst>
            </p:cNvPr>
            <p:cNvGrpSpPr/>
            <p:nvPr/>
          </p:nvGrpSpPr>
          <p:grpSpPr>
            <a:xfrm>
              <a:off x="3803467" y="1485090"/>
              <a:ext cx="586851" cy="578106"/>
              <a:chOff x="6561965" y="2345064"/>
              <a:chExt cx="635106" cy="625642"/>
            </a:xfrm>
          </p:grpSpPr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DDCB859A-D383-4681-AAFC-5C8EE8C80C5B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id="{3B840C1B-5321-429C-A3C7-8D32EFE080A5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02417E80-C589-49BF-916B-91216AA02368}"/>
                </a:ext>
              </a:extLst>
            </p:cNvPr>
            <p:cNvGrpSpPr/>
            <p:nvPr/>
          </p:nvGrpSpPr>
          <p:grpSpPr>
            <a:xfrm>
              <a:off x="3803467" y="4351483"/>
              <a:ext cx="586851" cy="578106"/>
              <a:chOff x="6561965" y="2345064"/>
              <a:chExt cx="635106" cy="625642"/>
            </a:xfrm>
          </p:grpSpPr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E0C33C5D-7454-4DAC-B3CE-150E52B0CAD9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15A990BE-97A5-4ECB-A574-5AF71D4F4AD1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3EB65B0C-B8CD-475B-8207-0A93552E3456}"/>
                </a:ext>
              </a:extLst>
            </p:cNvPr>
            <p:cNvGrpSpPr/>
            <p:nvPr/>
          </p:nvGrpSpPr>
          <p:grpSpPr>
            <a:xfrm>
              <a:off x="3803467" y="2918286"/>
              <a:ext cx="586851" cy="578106"/>
              <a:chOff x="6561965" y="2345064"/>
              <a:chExt cx="635106" cy="625642"/>
            </a:xfrm>
          </p:grpSpPr>
          <p:sp>
            <p:nvSpPr>
              <p:cNvPr id="142" name="Oval 141">
                <a:extLst>
                  <a:ext uri="{FF2B5EF4-FFF2-40B4-BE49-F238E27FC236}">
                    <a16:creationId xmlns:a16="http://schemas.microsoft.com/office/drawing/2014/main" id="{1D7CEE6A-B4C5-4CEC-96D9-242F93DA202A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73848721-BB0B-4FEE-8D50-9225EC262C97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A1905447-DDA0-44CD-8204-B98F9BA24EAA}"/>
                </a:ext>
              </a:extLst>
            </p:cNvPr>
            <p:cNvGrpSpPr/>
            <p:nvPr/>
          </p:nvGrpSpPr>
          <p:grpSpPr>
            <a:xfrm>
              <a:off x="3803467" y="3634884"/>
              <a:ext cx="586851" cy="578106"/>
              <a:chOff x="6561965" y="2345064"/>
              <a:chExt cx="635106" cy="625642"/>
            </a:xfrm>
          </p:grpSpPr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9DA8EEB8-A417-43E0-90D8-83E42FD1E6DF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FD2301DF-8E2A-42E1-9FE9-E21F310270A2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60D6E4D4-7E4D-4858-9709-2FC4F5C89F72}"/>
                </a:ext>
              </a:extLst>
            </p:cNvPr>
            <p:cNvGrpSpPr/>
            <p:nvPr/>
          </p:nvGrpSpPr>
          <p:grpSpPr>
            <a:xfrm>
              <a:off x="3803467" y="2201688"/>
              <a:ext cx="586851" cy="578106"/>
              <a:chOff x="6561965" y="2345064"/>
              <a:chExt cx="635106" cy="625642"/>
            </a:xfrm>
          </p:grpSpPr>
          <p:sp>
            <p:nvSpPr>
              <p:cNvPr id="148" name="Oval 147">
                <a:extLst>
                  <a:ext uri="{FF2B5EF4-FFF2-40B4-BE49-F238E27FC236}">
                    <a16:creationId xmlns:a16="http://schemas.microsoft.com/office/drawing/2014/main" id="{D2497999-CB18-411A-AEC7-42E89B1649CD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7E8DBDCB-2AA8-457B-9A83-016DD59FDF37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305F92A-4294-4FF6-A4B6-1AD4AFACA1FA}"/>
              </a:ext>
            </a:extLst>
          </p:cNvPr>
          <p:cNvGrpSpPr/>
          <p:nvPr/>
        </p:nvGrpSpPr>
        <p:grpSpPr>
          <a:xfrm>
            <a:off x="3481446" y="1414033"/>
            <a:ext cx="1429560" cy="3582164"/>
            <a:chOff x="4686176" y="1414033"/>
            <a:chExt cx="1429560" cy="3582164"/>
          </a:xfrm>
        </p:grpSpPr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CE30DB26-793B-4304-8E19-275589D26938}"/>
                </a:ext>
              </a:extLst>
            </p:cNvPr>
            <p:cNvGrpSpPr/>
            <p:nvPr/>
          </p:nvGrpSpPr>
          <p:grpSpPr>
            <a:xfrm>
              <a:off x="4743109" y="4351483"/>
              <a:ext cx="586851" cy="578106"/>
              <a:chOff x="6561965" y="2345064"/>
              <a:chExt cx="635106" cy="625642"/>
            </a:xfrm>
          </p:grpSpPr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5219C275-B2B4-4059-9306-C8CE5942ADAE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23" name="TextBox 222">
                <a:extLst>
                  <a:ext uri="{FF2B5EF4-FFF2-40B4-BE49-F238E27FC236}">
                    <a16:creationId xmlns:a16="http://schemas.microsoft.com/office/drawing/2014/main" id="{A3EDD287-1594-4793-900E-2DACB4CFD66C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B5A47075-614F-478A-8187-AD0CCD6922E2}"/>
                </a:ext>
              </a:extLst>
            </p:cNvPr>
            <p:cNvGrpSpPr/>
            <p:nvPr/>
          </p:nvGrpSpPr>
          <p:grpSpPr>
            <a:xfrm>
              <a:off x="4686176" y="1414033"/>
              <a:ext cx="1429560" cy="3582164"/>
              <a:chOff x="5162433" y="1391913"/>
              <a:chExt cx="1513791" cy="3793228"/>
            </a:xfrm>
          </p:grpSpPr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EFCAAACE-1D9F-4F9E-81B4-C90DAB6D2119}"/>
                  </a:ext>
                </a:extLst>
              </p:cNvPr>
              <p:cNvSpPr/>
              <p:nvPr/>
            </p:nvSpPr>
            <p:spPr>
              <a:xfrm>
                <a:off x="5162433" y="1391913"/>
                <a:ext cx="1513791" cy="37932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6C3A82E7-09A3-4BA8-AA28-D6FFE848F726}"/>
                  </a:ext>
                </a:extLst>
              </p:cNvPr>
              <p:cNvCxnSpPr>
                <a:endCxn id="225" idx="2"/>
              </p:cNvCxnSpPr>
              <p:nvPr/>
            </p:nvCxnSpPr>
            <p:spPr>
              <a:xfrm>
                <a:off x="5910578" y="1391913"/>
                <a:ext cx="8751" cy="3793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7" name="Straight Connector 226">
                <a:extLst>
                  <a:ext uri="{FF2B5EF4-FFF2-40B4-BE49-F238E27FC236}">
                    <a16:creationId xmlns:a16="http://schemas.microsoft.com/office/drawing/2014/main" id="{888DBD83-1DED-4791-A998-67C0E65DBFAC}"/>
                  </a:ext>
                </a:extLst>
              </p:cNvPr>
              <p:cNvCxnSpPr/>
              <p:nvPr/>
            </p:nvCxnSpPr>
            <p:spPr>
              <a:xfrm>
                <a:off x="5162433" y="2150559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8" name="Straight Connector 227">
                <a:extLst>
                  <a:ext uri="{FF2B5EF4-FFF2-40B4-BE49-F238E27FC236}">
                    <a16:creationId xmlns:a16="http://schemas.microsoft.com/office/drawing/2014/main" id="{30D78238-F15C-4B1E-939E-EC43828C84D9}"/>
                  </a:ext>
                </a:extLst>
              </p:cNvPr>
              <p:cNvCxnSpPr/>
              <p:nvPr/>
            </p:nvCxnSpPr>
            <p:spPr>
              <a:xfrm>
                <a:off x="5162433" y="2909205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9" name="Straight Connector 228">
                <a:extLst>
                  <a:ext uri="{FF2B5EF4-FFF2-40B4-BE49-F238E27FC236}">
                    <a16:creationId xmlns:a16="http://schemas.microsoft.com/office/drawing/2014/main" id="{79102458-A832-4C75-B612-216F332B6585}"/>
                  </a:ext>
                </a:extLst>
              </p:cNvPr>
              <p:cNvCxnSpPr/>
              <p:nvPr/>
            </p:nvCxnSpPr>
            <p:spPr>
              <a:xfrm>
                <a:off x="5162433" y="3667851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0" name="Straight Connector 229">
                <a:extLst>
                  <a:ext uri="{FF2B5EF4-FFF2-40B4-BE49-F238E27FC236}">
                    <a16:creationId xmlns:a16="http://schemas.microsoft.com/office/drawing/2014/main" id="{A0D62229-188D-44FD-84B2-A16FFA5F18D8}"/>
                  </a:ext>
                </a:extLst>
              </p:cNvPr>
              <p:cNvCxnSpPr/>
              <p:nvPr/>
            </p:nvCxnSpPr>
            <p:spPr>
              <a:xfrm>
                <a:off x="5162433" y="4426497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BF60D64D-3840-4B61-A1FB-0D6CA377B121}"/>
                </a:ext>
              </a:extLst>
            </p:cNvPr>
            <p:cNvGrpSpPr/>
            <p:nvPr/>
          </p:nvGrpSpPr>
          <p:grpSpPr>
            <a:xfrm>
              <a:off x="4743109" y="1485090"/>
              <a:ext cx="586851" cy="578106"/>
              <a:chOff x="6561965" y="2345064"/>
              <a:chExt cx="635106" cy="625642"/>
            </a:xfrm>
          </p:grpSpPr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EC56DFD3-0C43-400A-9DBE-B38FFFE6FC8C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33" name="TextBox 232">
                <a:extLst>
                  <a:ext uri="{FF2B5EF4-FFF2-40B4-BE49-F238E27FC236}">
                    <a16:creationId xmlns:a16="http://schemas.microsoft.com/office/drawing/2014/main" id="{56F4F48F-EDAC-4D94-84EB-DEECB902DAEF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81F2A4F9-5F0E-4690-8C34-A967C5D363E9}"/>
                </a:ext>
              </a:extLst>
            </p:cNvPr>
            <p:cNvGrpSpPr/>
            <p:nvPr/>
          </p:nvGrpSpPr>
          <p:grpSpPr>
            <a:xfrm>
              <a:off x="4743109" y="2918286"/>
              <a:ext cx="586851" cy="578106"/>
              <a:chOff x="6561965" y="2345064"/>
              <a:chExt cx="635106" cy="625642"/>
            </a:xfrm>
          </p:grpSpPr>
          <p:sp>
            <p:nvSpPr>
              <p:cNvPr id="235" name="Oval 234">
                <a:extLst>
                  <a:ext uri="{FF2B5EF4-FFF2-40B4-BE49-F238E27FC236}">
                    <a16:creationId xmlns:a16="http://schemas.microsoft.com/office/drawing/2014/main" id="{19469A00-F59F-4EBB-B3DD-19EA3F42BEB1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36" name="TextBox 235">
                <a:extLst>
                  <a:ext uri="{FF2B5EF4-FFF2-40B4-BE49-F238E27FC236}">
                    <a16:creationId xmlns:a16="http://schemas.microsoft.com/office/drawing/2014/main" id="{D85DD3F4-B399-4F61-BDA3-99031CFC08F8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37" name="Group 236">
              <a:extLst>
                <a:ext uri="{FF2B5EF4-FFF2-40B4-BE49-F238E27FC236}">
                  <a16:creationId xmlns:a16="http://schemas.microsoft.com/office/drawing/2014/main" id="{A217E48F-997F-4309-90D6-AEFB5FB2A0AA}"/>
                </a:ext>
              </a:extLst>
            </p:cNvPr>
            <p:cNvGrpSpPr/>
            <p:nvPr/>
          </p:nvGrpSpPr>
          <p:grpSpPr>
            <a:xfrm>
              <a:off x="4743109" y="3634884"/>
              <a:ext cx="586851" cy="578106"/>
              <a:chOff x="6561965" y="2345064"/>
              <a:chExt cx="635106" cy="625642"/>
            </a:xfrm>
          </p:grpSpPr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1D052D68-9605-4067-BF6E-199528F1C76B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39" name="TextBox 238">
                <a:extLst>
                  <a:ext uri="{FF2B5EF4-FFF2-40B4-BE49-F238E27FC236}">
                    <a16:creationId xmlns:a16="http://schemas.microsoft.com/office/drawing/2014/main" id="{4441222F-3E4C-46BB-944D-C0A99C86387C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2303A7EE-7560-460B-B22B-16F3E94EF6BD}"/>
                </a:ext>
              </a:extLst>
            </p:cNvPr>
            <p:cNvGrpSpPr/>
            <p:nvPr/>
          </p:nvGrpSpPr>
          <p:grpSpPr>
            <a:xfrm>
              <a:off x="4743109" y="2201688"/>
              <a:ext cx="586851" cy="578106"/>
              <a:chOff x="6561965" y="2345064"/>
              <a:chExt cx="635106" cy="625642"/>
            </a:xfrm>
          </p:grpSpPr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1333303E-38F3-45FC-92D7-0159FAA61B3F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42" name="TextBox 241">
                <a:extLst>
                  <a:ext uri="{FF2B5EF4-FFF2-40B4-BE49-F238E27FC236}">
                    <a16:creationId xmlns:a16="http://schemas.microsoft.com/office/drawing/2014/main" id="{ACAC45D0-43A9-486F-94CA-267CBFF42B3E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43" name="Group 242">
              <a:extLst>
                <a:ext uri="{FF2B5EF4-FFF2-40B4-BE49-F238E27FC236}">
                  <a16:creationId xmlns:a16="http://schemas.microsoft.com/office/drawing/2014/main" id="{0A15D782-3E50-4112-AB12-A8C3E7EA8D66}"/>
                </a:ext>
              </a:extLst>
            </p:cNvPr>
            <p:cNvGrpSpPr/>
            <p:nvPr/>
          </p:nvGrpSpPr>
          <p:grpSpPr>
            <a:xfrm>
              <a:off x="5460549" y="1485090"/>
              <a:ext cx="586851" cy="578106"/>
              <a:chOff x="6561965" y="2345064"/>
              <a:chExt cx="635106" cy="625642"/>
            </a:xfrm>
          </p:grpSpPr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97CB4451-D7BC-4E63-B755-C900775DA727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45" name="TextBox 244">
                <a:extLst>
                  <a:ext uri="{FF2B5EF4-FFF2-40B4-BE49-F238E27FC236}">
                    <a16:creationId xmlns:a16="http://schemas.microsoft.com/office/drawing/2014/main" id="{1FA66E5F-243D-4A13-9B78-5F7D411DABEC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49" name="Group 248">
              <a:extLst>
                <a:ext uri="{FF2B5EF4-FFF2-40B4-BE49-F238E27FC236}">
                  <a16:creationId xmlns:a16="http://schemas.microsoft.com/office/drawing/2014/main" id="{36A47E69-C3B8-4D8F-8FE6-55FDEE86343C}"/>
                </a:ext>
              </a:extLst>
            </p:cNvPr>
            <p:cNvGrpSpPr/>
            <p:nvPr/>
          </p:nvGrpSpPr>
          <p:grpSpPr>
            <a:xfrm>
              <a:off x="5460549" y="2918286"/>
              <a:ext cx="586851" cy="578106"/>
              <a:chOff x="6561965" y="2345064"/>
              <a:chExt cx="635106" cy="625642"/>
            </a:xfrm>
          </p:grpSpPr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F807C281-D354-4251-BE1E-1AB554A6B366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51" name="TextBox 250">
                <a:extLst>
                  <a:ext uri="{FF2B5EF4-FFF2-40B4-BE49-F238E27FC236}">
                    <a16:creationId xmlns:a16="http://schemas.microsoft.com/office/drawing/2014/main" id="{353CEAEF-75E6-44A0-8257-422D1305EFBC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79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  <p:grpSp>
          <p:nvGrpSpPr>
            <p:cNvPr id="255" name="Group 254">
              <a:extLst>
                <a:ext uri="{FF2B5EF4-FFF2-40B4-BE49-F238E27FC236}">
                  <a16:creationId xmlns:a16="http://schemas.microsoft.com/office/drawing/2014/main" id="{4B9AFD07-F2B2-48B4-BE00-5FF7484D1618}"/>
                </a:ext>
              </a:extLst>
            </p:cNvPr>
            <p:cNvGrpSpPr/>
            <p:nvPr/>
          </p:nvGrpSpPr>
          <p:grpSpPr>
            <a:xfrm>
              <a:off x="5460549" y="2201688"/>
              <a:ext cx="586851" cy="578106"/>
              <a:chOff x="6561965" y="2345064"/>
              <a:chExt cx="635106" cy="625642"/>
            </a:xfrm>
          </p:grpSpPr>
          <p:sp>
            <p:nvSpPr>
              <p:cNvPr id="256" name="Oval 255">
                <a:extLst>
                  <a:ext uri="{FF2B5EF4-FFF2-40B4-BE49-F238E27FC236}">
                    <a16:creationId xmlns:a16="http://schemas.microsoft.com/office/drawing/2014/main" id="{4E921AB4-5948-4C69-8122-8F057133A1B7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FFC00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257" name="TextBox 256">
                <a:extLst>
                  <a:ext uri="{FF2B5EF4-FFF2-40B4-BE49-F238E27FC236}">
                    <a16:creationId xmlns:a16="http://schemas.microsoft.com/office/drawing/2014/main" id="{8B886118-E0D8-4C7C-81FC-6A8091ACC13E}"/>
                  </a:ext>
                </a:extLst>
              </p:cNvPr>
              <p:cNvSpPr txBox="1"/>
              <p:nvPr/>
            </p:nvSpPr>
            <p:spPr>
              <a:xfrm>
                <a:off x="6561965" y="2414880"/>
                <a:ext cx="624880" cy="466318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0.1</a:t>
                </a:r>
              </a:p>
            </p:txBody>
          </p:sp>
        </p:grpSp>
      </p:grp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1E81CB0-B5AE-4759-85F0-19E258A02B0A}"/>
              </a:ext>
            </a:extLst>
          </p:cNvPr>
          <p:cNvSpPr txBox="1">
            <a:spLocks/>
          </p:cNvSpPr>
          <p:nvPr/>
        </p:nvSpPr>
        <p:spPr>
          <a:xfrm>
            <a:off x="6192012" y="2477729"/>
            <a:ext cx="5390389" cy="2967496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Take a handful of 0.1 counters and write and say the number you have. Say it two ways: saying the number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you have, and saying the way the number is normally read.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Repeat the activity with a different number of counters.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19">
            <a:extLst>
              <a:ext uri="{FF2B5EF4-FFF2-40B4-BE49-F238E27FC236}">
                <a16:creationId xmlns:a16="http://schemas.microsoft.com/office/drawing/2014/main" id="{D36232FB-FEF6-48FD-A3B6-2F9D4586BD3B}"/>
              </a:ext>
            </a:extLst>
          </p:cNvPr>
          <p:cNvSpPr txBox="1"/>
          <p:nvPr/>
        </p:nvSpPr>
        <p:spPr>
          <a:xfrm>
            <a:off x="6096000" y="1557338"/>
            <a:ext cx="5486401" cy="76944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lang="en-GB" sz="2000" i="1" dirty="0">
                <a:solidFill>
                  <a:srgbClr val="585858"/>
                </a:solidFill>
              </a:rPr>
              <a:t>tenth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 are equivalent to </a:t>
            </a:r>
            <a:r>
              <a:rPr lang="en-GB" sz="2000" i="1" dirty="0">
                <a:solidFill>
                  <a:srgbClr val="585858"/>
                </a:solidFill>
              </a:rPr>
              <a:t>one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 </a:t>
            </a:r>
            <a:r>
              <a:rPr lang="en-GB" sz="2000" i="1" dirty="0">
                <a:solidFill>
                  <a:srgbClr val="585858"/>
                </a:solidFill>
              </a:rPr>
              <a:t>tenth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 are equivalent to 1.8.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70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1.875E-6 0.34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68B2-2D22-46F4-8A96-1513D7C23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1E81CB0-B5AE-4759-85F0-19E258A02B0A}"/>
              </a:ext>
            </a:extLst>
          </p:cNvPr>
          <p:cNvSpPr txBox="1">
            <a:spLocks/>
          </p:cNvSpPr>
          <p:nvPr/>
        </p:nvSpPr>
        <p:spPr>
          <a:xfrm>
            <a:off x="6192012" y="2477729"/>
            <a:ext cx="5337985" cy="2967496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Take a handful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0.01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counters, and write and say the number you have. Say it two ways: saying the number of hundredths you have, and saying the way the number is normally read.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Repeat the activity with a different number of counters.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19">
            <a:extLst>
              <a:ext uri="{FF2B5EF4-FFF2-40B4-BE49-F238E27FC236}">
                <a16:creationId xmlns:a16="http://schemas.microsoft.com/office/drawing/2014/main" id="{D36232FB-FEF6-48FD-A3B6-2F9D4586BD3B}"/>
              </a:ext>
            </a:extLst>
          </p:cNvPr>
          <p:cNvSpPr txBox="1"/>
          <p:nvPr/>
        </p:nvSpPr>
        <p:spPr>
          <a:xfrm>
            <a:off x="6096000" y="1557338"/>
            <a:ext cx="5486401" cy="76944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hundredths are equivalent to </a:t>
            </a:r>
            <a:r>
              <a:rPr lang="en-GB" sz="2000" i="1" dirty="0">
                <a:solidFill>
                  <a:srgbClr val="585858"/>
                </a:solidFill>
              </a:rPr>
              <a:t>0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.1.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 hundredths are equivalent to </a:t>
            </a:r>
            <a:r>
              <a:rPr lang="en-GB" sz="2000" i="1" dirty="0">
                <a:solidFill>
                  <a:srgbClr val="585858"/>
                </a:solidFill>
              </a:rPr>
              <a:t>0.18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68933FC-3522-4B0B-99C6-03F3899372B7}"/>
              </a:ext>
            </a:extLst>
          </p:cNvPr>
          <p:cNvSpPr txBox="1"/>
          <p:nvPr/>
        </p:nvSpPr>
        <p:spPr>
          <a:xfrm>
            <a:off x="985075" y="2967335"/>
            <a:ext cx="4767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5400" dirty="0"/>
              <a:t>0.18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736EC6AD-C5DE-4541-9BB1-ED6B2631E975}"/>
              </a:ext>
            </a:extLst>
          </p:cNvPr>
          <p:cNvGrpSpPr/>
          <p:nvPr/>
        </p:nvGrpSpPr>
        <p:grpSpPr>
          <a:xfrm>
            <a:off x="1826007" y="1414033"/>
            <a:ext cx="1429560" cy="3582164"/>
            <a:chOff x="3029094" y="1414033"/>
            <a:chExt cx="1429560" cy="3582164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D00C52A1-3ED1-4198-9F21-1A82B64B9CD5}"/>
                </a:ext>
              </a:extLst>
            </p:cNvPr>
            <p:cNvGrpSpPr/>
            <p:nvPr/>
          </p:nvGrpSpPr>
          <p:grpSpPr>
            <a:xfrm>
              <a:off x="3033124" y="4351483"/>
              <a:ext cx="683199" cy="578106"/>
              <a:chOff x="6504717" y="2345064"/>
              <a:chExt cx="739377" cy="625642"/>
            </a:xfrm>
          </p:grpSpPr>
          <p:sp>
            <p:nvSpPr>
              <p:cNvPr id="150" name="Oval 149">
                <a:extLst>
                  <a:ext uri="{FF2B5EF4-FFF2-40B4-BE49-F238E27FC236}">
                    <a16:creationId xmlns:a16="http://schemas.microsoft.com/office/drawing/2014/main" id="{40B3448B-AC2D-436E-9838-43D216503D11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F61897B4-FAFC-407A-BD52-86C6C77CA7AB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E7D5FEBD-0569-4FA3-82E9-B13B5157FE35}"/>
                </a:ext>
              </a:extLst>
            </p:cNvPr>
            <p:cNvGrpSpPr/>
            <p:nvPr/>
          </p:nvGrpSpPr>
          <p:grpSpPr>
            <a:xfrm>
              <a:off x="3029094" y="1414033"/>
              <a:ext cx="1429560" cy="3582164"/>
              <a:chOff x="5162433" y="1391913"/>
              <a:chExt cx="1513791" cy="3793228"/>
            </a:xfrm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745E9995-AAF7-4E37-AB9F-F4A0BABE5CAA}"/>
                  </a:ext>
                </a:extLst>
              </p:cNvPr>
              <p:cNvSpPr/>
              <p:nvPr/>
            </p:nvSpPr>
            <p:spPr>
              <a:xfrm>
                <a:off x="5162433" y="1391913"/>
                <a:ext cx="1513791" cy="37932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cxnSp>
            <p:nvCxnSpPr>
              <p:cNvPr id="124" name="Straight Connector 123">
                <a:extLst>
                  <a:ext uri="{FF2B5EF4-FFF2-40B4-BE49-F238E27FC236}">
                    <a16:creationId xmlns:a16="http://schemas.microsoft.com/office/drawing/2014/main" id="{D4C7A763-4C01-457F-8C8E-5B921D152B1F}"/>
                  </a:ext>
                </a:extLst>
              </p:cNvPr>
              <p:cNvCxnSpPr>
                <a:endCxn id="123" idx="2"/>
              </p:cNvCxnSpPr>
              <p:nvPr/>
            </p:nvCxnSpPr>
            <p:spPr>
              <a:xfrm>
                <a:off x="5910578" y="1391913"/>
                <a:ext cx="8751" cy="3793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25" name="Straight Connector 124">
                <a:extLst>
                  <a:ext uri="{FF2B5EF4-FFF2-40B4-BE49-F238E27FC236}">
                    <a16:creationId xmlns:a16="http://schemas.microsoft.com/office/drawing/2014/main" id="{44ADC926-350B-42FC-8BCD-09A1D34E1B76}"/>
                  </a:ext>
                </a:extLst>
              </p:cNvPr>
              <p:cNvCxnSpPr/>
              <p:nvPr/>
            </p:nvCxnSpPr>
            <p:spPr>
              <a:xfrm>
                <a:off x="5162433" y="2150559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id="{E90B5B30-2F1A-4134-B997-DB52EE74974F}"/>
                  </a:ext>
                </a:extLst>
              </p:cNvPr>
              <p:cNvCxnSpPr/>
              <p:nvPr/>
            </p:nvCxnSpPr>
            <p:spPr>
              <a:xfrm>
                <a:off x="5162433" y="2909205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id="{E0C7566A-63FB-4D64-BDEA-E06171F305E5}"/>
                  </a:ext>
                </a:extLst>
              </p:cNvPr>
              <p:cNvCxnSpPr/>
              <p:nvPr/>
            </p:nvCxnSpPr>
            <p:spPr>
              <a:xfrm>
                <a:off x="5162433" y="3667851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31" name="Straight Connector 130">
                <a:extLst>
                  <a:ext uri="{FF2B5EF4-FFF2-40B4-BE49-F238E27FC236}">
                    <a16:creationId xmlns:a16="http://schemas.microsoft.com/office/drawing/2014/main" id="{310438E3-6560-46AA-A46F-E0D428587437}"/>
                  </a:ext>
                </a:extLst>
              </p:cNvPr>
              <p:cNvCxnSpPr/>
              <p:nvPr/>
            </p:nvCxnSpPr>
            <p:spPr>
              <a:xfrm>
                <a:off x="5162433" y="4426497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4FF5B50D-C758-413C-A494-1D0C22808DD9}"/>
                </a:ext>
              </a:extLst>
            </p:cNvPr>
            <p:cNvGrpSpPr/>
            <p:nvPr/>
          </p:nvGrpSpPr>
          <p:grpSpPr>
            <a:xfrm>
              <a:off x="3033133" y="1485090"/>
              <a:ext cx="683199" cy="578106"/>
              <a:chOff x="6504717" y="2345064"/>
              <a:chExt cx="739376" cy="625642"/>
            </a:xfrm>
          </p:grpSpPr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39350D65-81C5-4404-A4F6-67DF4B250EF8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322970F2-20AB-4342-98D2-29BA89C132B0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6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  <a:endParaRPr lang="en-GB" sz="2200" dirty="0"/>
              </a:p>
            </p:txBody>
          </p: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AA248615-B3F5-45B7-AB3C-B1B86210F104}"/>
                </a:ext>
              </a:extLst>
            </p:cNvPr>
            <p:cNvGrpSpPr/>
            <p:nvPr/>
          </p:nvGrpSpPr>
          <p:grpSpPr>
            <a:xfrm>
              <a:off x="3033124" y="2918286"/>
              <a:ext cx="683199" cy="578106"/>
              <a:chOff x="6504717" y="2345064"/>
              <a:chExt cx="739377" cy="625642"/>
            </a:xfrm>
          </p:grpSpPr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6EB4F6C3-FB41-4D9F-A492-890F93E1270A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6754FD41-A2C0-47AF-96F1-7E7289913919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4062E57D-DB73-4B40-8ED4-5091400C9DC1}"/>
                </a:ext>
              </a:extLst>
            </p:cNvPr>
            <p:cNvGrpSpPr/>
            <p:nvPr/>
          </p:nvGrpSpPr>
          <p:grpSpPr>
            <a:xfrm>
              <a:off x="3033124" y="3634884"/>
              <a:ext cx="683199" cy="578106"/>
              <a:chOff x="6504717" y="2345064"/>
              <a:chExt cx="739377" cy="625642"/>
            </a:xfrm>
          </p:grpSpPr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B3FB7F58-B55B-47C0-A82F-499D3CF8761D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69F7631D-0E9E-45B2-AB9A-490245C0E89C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C398BF4E-7EDA-4920-9DC1-DDC9ED4E878F}"/>
                </a:ext>
              </a:extLst>
            </p:cNvPr>
            <p:cNvGrpSpPr/>
            <p:nvPr/>
          </p:nvGrpSpPr>
          <p:grpSpPr>
            <a:xfrm>
              <a:off x="3033133" y="2201688"/>
              <a:ext cx="683199" cy="578106"/>
              <a:chOff x="6504717" y="2345064"/>
              <a:chExt cx="739376" cy="625642"/>
            </a:xfrm>
          </p:grpSpPr>
          <p:sp>
            <p:nvSpPr>
              <p:cNvPr id="109" name="Oval 108">
                <a:extLst>
                  <a:ext uri="{FF2B5EF4-FFF2-40B4-BE49-F238E27FC236}">
                    <a16:creationId xmlns:a16="http://schemas.microsoft.com/office/drawing/2014/main" id="{17858CF1-06E2-4EE4-BAB2-4C86F034FA33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8FF64332-C90B-42EE-A06D-D597512ABD14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6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  <a:endParaRPr lang="en-GB" sz="2200" dirty="0"/>
              </a:p>
            </p:txBody>
          </p: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01C454C1-CCAE-416A-AD2D-4DBE8DD4DF55}"/>
                </a:ext>
              </a:extLst>
            </p:cNvPr>
            <p:cNvGrpSpPr/>
            <p:nvPr/>
          </p:nvGrpSpPr>
          <p:grpSpPr>
            <a:xfrm>
              <a:off x="3750573" y="1485090"/>
              <a:ext cx="683199" cy="578106"/>
              <a:chOff x="6504717" y="2345064"/>
              <a:chExt cx="739376" cy="625642"/>
            </a:xfrm>
          </p:grpSpPr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1B85E326-EC8E-4AF9-9CB0-AA6C4DBB4E98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1EE6AFB0-4595-415A-B2FF-DB5FF9E75F1D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6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E3CA6B18-3E49-41C2-BCC2-A73E1D41B619}"/>
                </a:ext>
              </a:extLst>
            </p:cNvPr>
            <p:cNvGrpSpPr/>
            <p:nvPr/>
          </p:nvGrpSpPr>
          <p:grpSpPr>
            <a:xfrm>
              <a:off x="3750564" y="4351483"/>
              <a:ext cx="683199" cy="578106"/>
              <a:chOff x="6504717" y="2345064"/>
              <a:chExt cx="739377" cy="625642"/>
            </a:xfrm>
          </p:grpSpPr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01182952-0503-46DE-BEC0-DAF31E260014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92546B96-F0A6-433A-8A49-066182E21F9F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86655031-739F-48B1-9385-C98F99CA023C}"/>
                </a:ext>
              </a:extLst>
            </p:cNvPr>
            <p:cNvGrpSpPr/>
            <p:nvPr/>
          </p:nvGrpSpPr>
          <p:grpSpPr>
            <a:xfrm>
              <a:off x="3750564" y="2918286"/>
              <a:ext cx="683199" cy="578106"/>
              <a:chOff x="6504717" y="2345064"/>
              <a:chExt cx="739377" cy="625642"/>
            </a:xfrm>
          </p:grpSpPr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8257A7CF-CE5D-4D2A-AE00-72CC322110F0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AC125D57-AD2A-495B-BA68-83268B0553D7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83654AA4-B508-434D-899B-D78AE6BC5D5D}"/>
                </a:ext>
              </a:extLst>
            </p:cNvPr>
            <p:cNvGrpSpPr/>
            <p:nvPr/>
          </p:nvGrpSpPr>
          <p:grpSpPr>
            <a:xfrm>
              <a:off x="3750564" y="3634884"/>
              <a:ext cx="683199" cy="578106"/>
              <a:chOff x="6504717" y="2345064"/>
              <a:chExt cx="739377" cy="625642"/>
            </a:xfrm>
          </p:grpSpPr>
          <p:sp>
            <p:nvSpPr>
              <p:cNvPr id="91" name="Oval 90">
                <a:extLst>
                  <a:ext uri="{FF2B5EF4-FFF2-40B4-BE49-F238E27FC236}">
                    <a16:creationId xmlns:a16="http://schemas.microsoft.com/office/drawing/2014/main" id="{8AFB0547-DE0E-404D-B477-5CFB5C956EFF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EEBC7282-022A-4A0E-A065-D155DF21661E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FF83B540-0DA5-4D89-B8A5-D44AA46AE058}"/>
                </a:ext>
              </a:extLst>
            </p:cNvPr>
            <p:cNvGrpSpPr/>
            <p:nvPr/>
          </p:nvGrpSpPr>
          <p:grpSpPr>
            <a:xfrm>
              <a:off x="3750564" y="2201688"/>
              <a:ext cx="683199" cy="578106"/>
              <a:chOff x="6504717" y="2345064"/>
              <a:chExt cx="739377" cy="625642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A438EB47-4552-48EF-9215-96BE0CE3EA85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853A064D-69E4-4C64-9106-F224026AF016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</p:grp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21959151-9E59-48DD-B619-CED4757213E7}"/>
              </a:ext>
            </a:extLst>
          </p:cNvPr>
          <p:cNvGrpSpPr/>
          <p:nvPr/>
        </p:nvGrpSpPr>
        <p:grpSpPr>
          <a:xfrm>
            <a:off x="3483089" y="1414033"/>
            <a:ext cx="1429560" cy="3582164"/>
            <a:chOff x="4686176" y="1414033"/>
            <a:chExt cx="1429560" cy="3582164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2CBF9B78-0950-414C-B8E1-F9A7B3D1D980}"/>
                </a:ext>
              </a:extLst>
            </p:cNvPr>
            <p:cNvGrpSpPr/>
            <p:nvPr/>
          </p:nvGrpSpPr>
          <p:grpSpPr>
            <a:xfrm>
              <a:off x="4690205" y="4351483"/>
              <a:ext cx="683199" cy="578106"/>
              <a:chOff x="6504716" y="2345064"/>
              <a:chExt cx="739377" cy="625642"/>
            </a:xfrm>
          </p:grpSpPr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A4C35643-584F-420B-906E-A64F0D667B88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1BBD6465-BA71-4DF6-BEB3-370A0C271E31}"/>
                  </a:ext>
                </a:extLst>
              </p:cNvPr>
              <p:cNvSpPr txBox="1"/>
              <p:nvPr/>
            </p:nvSpPr>
            <p:spPr>
              <a:xfrm>
                <a:off x="6504716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CEE9A2F3-A9F4-4E95-86E5-407D4FF356D6}"/>
                </a:ext>
              </a:extLst>
            </p:cNvPr>
            <p:cNvGrpSpPr/>
            <p:nvPr/>
          </p:nvGrpSpPr>
          <p:grpSpPr>
            <a:xfrm>
              <a:off x="4686176" y="1414033"/>
              <a:ext cx="1429560" cy="3582164"/>
              <a:chOff x="5162433" y="1391913"/>
              <a:chExt cx="1513791" cy="3793228"/>
            </a:xfrm>
          </p:grpSpPr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FA9DDA53-3071-43C6-80B7-92A32E16D922}"/>
                  </a:ext>
                </a:extLst>
              </p:cNvPr>
              <p:cNvSpPr/>
              <p:nvPr/>
            </p:nvSpPr>
            <p:spPr>
              <a:xfrm>
                <a:off x="5162433" y="1391913"/>
                <a:ext cx="1513791" cy="37932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9D5B3780-F0CC-453B-839A-56A5A6B7248B}"/>
                  </a:ext>
                </a:extLst>
              </p:cNvPr>
              <p:cNvCxnSpPr>
                <a:endCxn id="176" idx="2"/>
              </p:cNvCxnSpPr>
              <p:nvPr/>
            </p:nvCxnSpPr>
            <p:spPr>
              <a:xfrm>
                <a:off x="5910578" y="1391913"/>
                <a:ext cx="8751" cy="3793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B37BFDFA-35FF-4690-B406-CDD88C8ACB75}"/>
                  </a:ext>
                </a:extLst>
              </p:cNvPr>
              <p:cNvCxnSpPr/>
              <p:nvPr/>
            </p:nvCxnSpPr>
            <p:spPr>
              <a:xfrm>
                <a:off x="5162433" y="2150559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E810B65A-0995-428B-8257-21692C783C2C}"/>
                  </a:ext>
                </a:extLst>
              </p:cNvPr>
              <p:cNvCxnSpPr/>
              <p:nvPr/>
            </p:nvCxnSpPr>
            <p:spPr>
              <a:xfrm>
                <a:off x="5162433" y="2909205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BB460263-6EA0-4F00-9F86-1101DEFF7624}"/>
                  </a:ext>
                </a:extLst>
              </p:cNvPr>
              <p:cNvCxnSpPr/>
              <p:nvPr/>
            </p:nvCxnSpPr>
            <p:spPr>
              <a:xfrm>
                <a:off x="5162433" y="3667851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6EEE9FA6-2496-46A0-9334-C024FB34BF3E}"/>
                  </a:ext>
                </a:extLst>
              </p:cNvPr>
              <p:cNvCxnSpPr/>
              <p:nvPr/>
            </p:nvCxnSpPr>
            <p:spPr>
              <a:xfrm>
                <a:off x="5162433" y="4426497"/>
                <a:ext cx="151379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CCC39D5B-30D7-4698-818A-35F42D926657}"/>
                </a:ext>
              </a:extLst>
            </p:cNvPr>
            <p:cNvGrpSpPr/>
            <p:nvPr/>
          </p:nvGrpSpPr>
          <p:grpSpPr>
            <a:xfrm>
              <a:off x="4690206" y="1485090"/>
              <a:ext cx="683199" cy="578106"/>
              <a:chOff x="6504717" y="2345064"/>
              <a:chExt cx="739377" cy="625642"/>
            </a:xfrm>
          </p:grpSpPr>
          <p:sp>
            <p:nvSpPr>
              <p:cNvPr id="174" name="Oval 173">
                <a:extLst>
                  <a:ext uri="{FF2B5EF4-FFF2-40B4-BE49-F238E27FC236}">
                    <a16:creationId xmlns:a16="http://schemas.microsoft.com/office/drawing/2014/main" id="{669B2BD7-8C42-41B6-825B-5BB3F041A9DC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52CB301E-0573-4090-9DF7-D289F4A66395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9F8F419F-B506-411C-90A6-BAA973399178}"/>
                </a:ext>
              </a:extLst>
            </p:cNvPr>
            <p:cNvGrpSpPr/>
            <p:nvPr/>
          </p:nvGrpSpPr>
          <p:grpSpPr>
            <a:xfrm>
              <a:off x="4690206" y="2918286"/>
              <a:ext cx="683199" cy="578106"/>
              <a:chOff x="6504717" y="2345064"/>
              <a:chExt cx="739377" cy="625642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DC6DFE44-1C5D-460E-A17E-F3BF85D452AB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A4F101CE-035A-4881-B605-E90018A85912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57" name="Group 156">
              <a:extLst>
                <a:ext uri="{FF2B5EF4-FFF2-40B4-BE49-F238E27FC236}">
                  <a16:creationId xmlns:a16="http://schemas.microsoft.com/office/drawing/2014/main" id="{9B90F035-A7F2-4FEA-8137-E42FA461526F}"/>
                </a:ext>
              </a:extLst>
            </p:cNvPr>
            <p:cNvGrpSpPr/>
            <p:nvPr/>
          </p:nvGrpSpPr>
          <p:grpSpPr>
            <a:xfrm>
              <a:off x="4690206" y="3634884"/>
              <a:ext cx="683199" cy="578106"/>
              <a:chOff x="6504717" y="2345064"/>
              <a:chExt cx="739377" cy="625642"/>
            </a:xfrm>
          </p:grpSpPr>
          <p:sp>
            <p:nvSpPr>
              <p:cNvPr id="170" name="Oval 169">
                <a:extLst>
                  <a:ext uri="{FF2B5EF4-FFF2-40B4-BE49-F238E27FC236}">
                    <a16:creationId xmlns:a16="http://schemas.microsoft.com/office/drawing/2014/main" id="{82A11E0F-74CE-4C34-81E4-BE9B37AADE87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D868DD0E-1E64-446D-A404-A9F735076FA6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8ED5CA15-C389-47AC-843C-C1F64AE570B5}"/>
                </a:ext>
              </a:extLst>
            </p:cNvPr>
            <p:cNvGrpSpPr/>
            <p:nvPr/>
          </p:nvGrpSpPr>
          <p:grpSpPr>
            <a:xfrm>
              <a:off x="4690206" y="2201688"/>
              <a:ext cx="683199" cy="578106"/>
              <a:chOff x="6504717" y="2345064"/>
              <a:chExt cx="739377" cy="625642"/>
            </a:xfrm>
          </p:grpSpPr>
          <p:sp>
            <p:nvSpPr>
              <p:cNvPr id="168" name="Oval 167">
                <a:extLst>
                  <a:ext uri="{FF2B5EF4-FFF2-40B4-BE49-F238E27FC236}">
                    <a16:creationId xmlns:a16="http://schemas.microsoft.com/office/drawing/2014/main" id="{ECE26910-42E3-44E4-BDA9-0494EB381D2D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4C4E9880-E537-48E6-A19D-AA6B301C793E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59" name="Group 158">
              <a:extLst>
                <a:ext uri="{FF2B5EF4-FFF2-40B4-BE49-F238E27FC236}">
                  <a16:creationId xmlns:a16="http://schemas.microsoft.com/office/drawing/2014/main" id="{08F789EE-2249-4877-8AEB-5C94C02EB641}"/>
                </a:ext>
              </a:extLst>
            </p:cNvPr>
            <p:cNvGrpSpPr/>
            <p:nvPr/>
          </p:nvGrpSpPr>
          <p:grpSpPr>
            <a:xfrm>
              <a:off x="5407646" y="1485090"/>
              <a:ext cx="683199" cy="578106"/>
              <a:chOff x="6504717" y="2345064"/>
              <a:chExt cx="739377" cy="625642"/>
            </a:xfrm>
          </p:grpSpPr>
          <p:sp>
            <p:nvSpPr>
              <p:cNvPr id="166" name="Oval 165">
                <a:extLst>
                  <a:ext uri="{FF2B5EF4-FFF2-40B4-BE49-F238E27FC236}">
                    <a16:creationId xmlns:a16="http://schemas.microsoft.com/office/drawing/2014/main" id="{7F3215BD-231C-4043-BCBF-1CA652F7B47C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986C67BC-42C9-4398-97C6-9868704427AA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57F311CA-DD1C-48B9-A589-4672B073BFFA}"/>
                </a:ext>
              </a:extLst>
            </p:cNvPr>
            <p:cNvGrpSpPr/>
            <p:nvPr/>
          </p:nvGrpSpPr>
          <p:grpSpPr>
            <a:xfrm>
              <a:off x="5407646" y="2918286"/>
              <a:ext cx="683199" cy="578106"/>
              <a:chOff x="6504717" y="2345064"/>
              <a:chExt cx="739377" cy="625642"/>
            </a:xfrm>
          </p:grpSpPr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13DEA4B2-A4BD-44C8-9E72-CA075DA9B1D2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40BEDC43-9465-444B-BD21-1AEA6A6BDB97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78450D08-F37E-4ED9-BB95-1477A519B1CC}"/>
                </a:ext>
              </a:extLst>
            </p:cNvPr>
            <p:cNvGrpSpPr/>
            <p:nvPr/>
          </p:nvGrpSpPr>
          <p:grpSpPr>
            <a:xfrm>
              <a:off x="5407646" y="2201688"/>
              <a:ext cx="683199" cy="578106"/>
              <a:chOff x="6504717" y="2345064"/>
              <a:chExt cx="739377" cy="625642"/>
            </a:xfrm>
          </p:grpSpPr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DB3837CB-745E-4759-B4EA-4A9AC6772300}"/>
                  </a:ext>
                </a:extLst>
              </p:cNvPr>
              <p:cNvSpPr/>
              <p:nvPr/>
            </p:nvSpPr>
            <p:spPr>
              <a:xfrm>
                <a:off x="6571429" y="2345064"/>
                <a:ext cx="625642" cy="625642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/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19A128EF-9235-45E0-B026-7340F72FF769}"/>
                  </a:ext>
                </a:extLst>
              </p:cNvPr>
              <p:cNvSpPr txBox="1"/>
              <p:nvPr/>
            </p:nvSpPr>
            <p:spPr>
              <a:xfrm>
                <a:off x="6504717" y="2431533"/>
                <a:ext cx="739377" cy="433010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2000" dirty="0"/>
                  <a:t>0.01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7819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-2.08333E-6 0.34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68B2-2D22-46F4-8A96-1513D7C23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pic>
        <p:nvPicPr>
          <p:cNvPr id="6" name="Picture 5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AA825F14-8EC0-4D5F-959A-EA517414F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485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28661058-DD13-4FFB-B7AA-9B2FCD58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21927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D8C682F0-3C0A-4622-8093-6F855129E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06368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017344E1-A11C-42EF-B153-A84553CB6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90810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1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3CC5B7E7-7B1B-4F57-A02F-FD4D7DC43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75252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8767FFD2-FAFF-4094-B309-F4C34A654CBB}"/>
              </a:ext>
            </a:extLst>
          </p:cNvPr>
          <p:cNvSpPr txBox="1">
            <a:spLocks/>
          </p:cNvSpPr>
          <p:nvPr/>
        </p:nvSpPr>
        <p:spPr>
          <a:xfrm>
            <a:off x="637192" y="5269497"/>
            <a:ext cx="10930925" cy="874128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up 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s. Stop at a number. How many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do you have in total?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would you normally say this number?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5BB9803-61EF-4D66-914A-1BE0E7E6B2A4}"/>
              </a:ext>
            </a:extLst>
          </p:cNvPr>
          <p:cNvSpPr/>
          <p:nvPr/>
        </p:nvSpPr>
        <p:spPr>
          <a:xfrm>
            <a:off x="1487488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951B2A27-060C-4E94-BF7F-6B73FF08F1AE}"/>
              </a:ext>
            </a:extLst>
          </p:cNvPr>
          <p:cNvSpPr/>
          <p:nvPr/>
        </p:nvSpPr>
        <p:spPr>
          <a:xfrm>
            <a:off x="1487488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35BBC451-4AEF-43FF-A0AB-D23444B83606}"/>
              </a:ext>
            </a:extLst>
          </p:cNvPr>
          <p:cNvSpPr/>
          <p:nvPr/>
        </p:nvSpPr>
        <p:spPr>
          <a:xfrm>
            <a:off x="1487488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AA2210D-24D6-4AAD-B8B5-28FDFC0A1825}"/>
              </a:ext>
            </a:extLst>
          </p:cNvPr>
          <p:cNvSpPr/>
          <p:nvPr/>
        </p:nvSpPr>
        <p:spPr>
          <a:xfrm>
            <a:off x="1487488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B1236DA8-49CA-4002-9617-DE7915AEFEBE}"/>
              </a:ext>
            </a:extLst>
          </p:cNvPr>
          <p:cNvSpPr/>
          <p:nvPr/>
        </p:nvSpPr>
        <p:spPr>
          <a:xfrm>
            <a:off x="1487488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960E421A-4103-4B49-8065-861BE2C3CBD2}"/>
              </a:ext>
            </a:extLst>
          </p:cNvPr>
          <p:cNvSpPr/>
          <p:nvPr/>
        </p:nvSpPr>
        <p:spPr>
          <a:xfrm>
            <a:off x="2198688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653B037-0DC1-4C16-92F6-E67A56E26AE8}"/>
              </a:ext>
            </a:extLst>
          </p:cNvPr>
          <p:cNvSpPr/>
          <p:nvPr/>
        </p:nvSpPr>
        <p:spPr>
          <a:xfrm>
            <a:off x="2198688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0AA66BB8-CFC8-4903-B85E-0B934BBFE87A}"/>
              </a:ext>
            </a:extLst>
          </p:cNvPr>
          <p:cNvSpPr/>
          <p:nvPr/>
        </p:nvSpPr>
        <p:spPr>
          <a:xfrm>
            <a:off x="2198688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5D67A99-E9E3-4F66-A27F-8D7F1B294E33}"/>
              </a:ext>
            </a:extLst>
          </p:cNvPr>
          <p:cNvSpPr/>
          <p:nvPr/>
        </p:nvSpPr>
        <p:spPr>
          <a:xfrm>
            <a:off x="2198688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99F8E99-868E-401D-B929-68BC0EB778A9}"/>
              </a:ext>
            </a:extLst>
          </p:cNvPr>
          <p:cNvSpPr/>
          <p:nvPr/>
        </p:nvSpPr>
        <p:spPr>
          <a:xfrm>
            <a:off x="2198688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C8EC2B5D-C2DF-4A9C-8A88-410B0F0FA2BF}"/>
              </a:ext>
            </a:extLst>
          </p:cNvPr>
          <p:cNvSpPr/>
          <p:nvPr/>
        </p:nvSpPr>
        <p:spPr>
          <a:xfrm>
            <a:off x="3466830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397C38FF-7EBE-49E0-80EF-A1E1876B5333}"/>
              </a:ext>
            </a:extLst>
          </p:cNvPr>
          <p:cNvSpPr/>
          <p:nvPr/>
        </p:nvSpPr>
        <p:spPr>
          <a:xfrm>
            <a:off x="3466830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ADD8C268-528D-4858-8329-4343CDB932CC}"/>
              </a:ext>
            </a:extLst>
          </p:cNvPr>
          <p:cNvSpPr/>
          <p:nvPr/>
        </p:nvSpPr>
        <p:spPr>
          <a:xfrm>
            <a:off x="3466830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057E94D5-A0CA-4CC6-A98E-A8A687AE3BB0}"/>
              </a:ext>
            </a:extLst>
          </p:cNvPr>
          <p:cNvSpPr/>
          <p:nvPr/>
        </p:nvSpPr>
        <p:spPr>
          <a:xfrm>
            <a:off x="3466830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11E53F03-4A60-4CF5-9A32-A30F2F1EA492}"/>
              </a:ext>
            </a:extLst>
          </p:cNvPr>
          <p:cNvSpPr/>
          <p:nvPr/>
        </p:nvSpPr>
        <p:spPr>
          <a:xfrm>
            <a:off x="3466830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A2A6455B-6A32-4496-913B-C8018C2FC9ED}"/>
              </a:ext>
            </a:extLst>
          </p:cNvPr>
          <p:cNvSpPr/>
          <p:nvPr/>
        </p:nvSpPr>
        <p:spPr>
          <a:xfrm>
            <a:off x="4178030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F996080-D256-4C9D-BB87-A7A4E4E7399F}"/>
              </a:ext>
            </a:extLst>
          </p:cNvPr>
          <p:cNvSpPr/>
          <p:nvPr/>
        </p:nvSpPr>
        <p:spPr>
          <a:xfrm>
            <a:off x="4178030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50AE4D5B-9402-471F-B05E-7C3D63EC1937}"/>
              </a:ext>
            </a:extLst>
          </p:cNvPr>
          <p:cNvSpPr/>
          <p:nvPr/>
        </p:nvSpPr>
        <p:spPr>
          <a:xfrm>
            <a:off x="4178030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EA5A775-A4CF-43AE-AEF4-9B941E6E3E5C}"/>
              </a:ext>
            </a:extLst>
          </p:cNvPr>
          <p:cNvSpPr/>
          <p:nvPr/>
        </p:nvSpPr>
        <p:spPr>
          <a:xfrm>
            <a:off x="4178030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65A1275-43E9-4711-8C3A-96DA6C973578}"/>
              </a:ext>
            </a:extLst>
          </p:cNvPr>
          <p:cNvSpPr/>
          <p:nvPr/>
        </p:nvSpPr>
        <p:spPr>
          <a:xfrm>
            <a:off x="4178030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B37EE248-1F4B-45AB-B970-880676801C2F}"/>
              </a:ext>
            </a:extLst>
          </p:cNvPr>
          <p:cNvSpPr/>
          <p:nvPr/>
        </p:nvSpPr>
        <p:spPr>
          <a:xfrm>
            <a:off x="5444765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64196926-0D60-40C5-8701-0F6C1FE48B8B}"/>
              </a:ext>
            </a:extLst>
          </p:cNvPr>
          <p:cNvSpPr/>
          <p:nvPr/>
        </p:nvSpPr>
        <p:spPr>
          <a:xfrm>
            <a:off x="5444765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25109118-C2F4-4329-A982-496BF29CF970}"/>
              </a:ext>
            </a:extLst>
          </p:cNvPr>
          <p:cNvSpPr/>
          <p:nvPr/>
        </p:nvSpPr>
        <p:spPr>
          <a:xfrm>
            <a:off x="5444765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C1192CE4-7B3A-43B0-B2FA-1353AAA00B71}"/>
              </a:ext>
            </a:extLst>
          </p:cNvPr>
          <p:cNvSpPr/>
          <p:nvPr/>
        </p:nvSpPr>
        <p:spPr>
          <a:xfrm>
            <a:off x="5444765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0B9418F2-75A2-4CBD-883C-353E68107831}"/>
              </a:ext>
            </a:extLst>
          </p:cNvPr>
          <p:cNvSpPr/>
          <p:nvPr/>
        </p:nvSpPr>
        <p:spPr>
          <a:xfrm>
            <a:off x="5444765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9C35E9E8-3062-4F39-977F-BEBD5EE6D58E}"/>
              </a:ext>
            </a:extLst>
          </p:cNvPr>
          <p:cNvSpPr/>
          <p:nvPr/>
        </p:nvSpPr>
        <p:spPr>
          <a:xfrm>
            <a:off x="6155965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33273463-52FF-4E0F-BCFC-CA331991E586}"/>
              </a:ext>
            </a:extLst>
          </p:cNvPr>
          <p:cNvSpPr/>
          <p:nvPr/>
        </p:nvSpPr>
        <p:spPr>
          <a:xfrm>
            <a:off x="6155965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22DA62E3-32E6-4268-B0BE-B6523E7E0427}"/>
              </a:ext>
            </a:extLst>
          </p:cNvPr>
          <p:cNvSpPr/>
          <p:nvPr/>
        </p:nvSpPr>
        <p:spPr>
          <a:xfrm>
            <a:off x="6155965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BECAC95B-2A5C-4761-BFCC-DF485FF7ABBB}"/>
              </a:ext>
            </a:extLst>
          </p:cNvPr>
          <p:cNvSpPr/>
          <p:nvPr/>
        </p:nvSpPr>
        <p:spPr>
          <a:xfrm>
            <a:off x="6155965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EE1283C6-2E15-4636-86D7-06C13F31B0F5}"/>
              </a:ext>
            </a:extLst>
          </p:cNvPr>
          <p:cNvSpPr/>
          <p:nvPr/>
        </p:nvSpPr>
        <p:spPr>
          <a:xfrm>
            <a:off x="6155965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1E06F56F-82E3-43C5-9D8E-69CDBA81607B}"/>
              </a:ext>
            </a:extLst>
          </p:cNvPr>
          <p:cNvSpPr/>
          <p:nvPr/>
        </p:nvSpPr>
        <p:spPr>
          <a:xfrm>
            <a:off x="7429207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65D7089-A472-48CC-8D2F-BDFE26883C0A}"/>
              </a:ext>
            </a:extLst>
          </p:cNvPr>
          <p:cNvSpPr/>
          <p:nvPr/>
        </p:nvSpPr>
        <p:spPr>
          <a:xfrm>
            <a:off x="7429207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6A9DF67A-12A3-4CA0-B510-18F5A54231A1}"/>
              </a:ext>
            </a:extLst>
          </p:cNvPr>
          <p:cNvSpPr/>
          <p:nvPr/>
        </p:nvSpPr>
        <p:spPr>
          <a:xfrm>
            <a:off x="7429207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EA4264D7-76AE-4BC0-82EC-3797BDD6203A}"/>
              </a:ext>
            </a:extLst>
          </p:cNvPr>
          <p:cNvSpPr/>
          <p:nvPr/>
        </p:nvSpPr>
        <p:spPr>
          <a:xfrm>
            <a:off x="7429207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0983AD7E-B423-4AA0-903B-DCCBBAE8C6D0}"/>
              </a:ext>
            </a:extLst>
          </p:cNvPr>
          <p:cNvSpPr/>
          <p:nvPr/>
        </p:nvSpPr>
        <p:spPr>
          <a:xfrm>
            <a:off x="7429207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63A32A4C-F429-4FDE-B14B-E015AE16B595}"/>
              </a:ext>
            </a:extLst>
          </p:cNvPr>
          <p:cNvSpPr/>
          <p:nvPr/>
        </p:nvSpPr>
        <p:spPr>
          <a:xfrm>
            <a:off x="8140407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08E40919-3205-4ADC-B069-1F8638EE141B}"/>
              </a:ext>
            </a:extLst>
          </p:cNvPr>
          <p:cNvSpPr/>
          <p:nvPr/>
        </p:nvSpPr>
        <p:spPr>
          <a:xfrm>
            <a:off x="8140407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AB9F98E9-F692-4C87-9055-BF6EC392CA7F}"/>
              </a:ext>
            </a:extLst>
          </p:cNvPr>
          <p:cNvSpPr/>
          <p:nvPr/>
        </p:nvSpPr>
        <p:spPr>
          <a:xfrm>
            <a:off x="8140407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C2BB3AE8-4C4C-4214-8F56-C5B8F7A47B17}"/>
              </a:ext>
            </a:extLst>
          </p:cNvPr>
          <p:cNvSpPr/>
          <p:nvPr/>
        </p:nvSpPr>
        <p:spPr>
          <a:xfrm>
            <a:off x="8140407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FA8D5D68-6941-4D72-9CF1-8AAFDB088E54}"/>
              </a:ext>
            </a:extLst>
          </p:cNvPr>
          <p:cNvSpPr/>
          <p:nvPr/>
        </p:nvSpPr>
        <p:spPr>
          <a:xfrm>
            <a:off x="8140407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0ED1A637-55C2-4635-B9FA-79F28D73A0CC}"/>
              </a:ext>
            </a:extLst>
          </p:cNvPr>
          <p:cNvSpPr/>
          <p:nvPr/>
        </p:nvSpPr>
        <p:spPr>
          <a:xfrm>
            <a:off x="9415206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42CA32C6-0EAE-450A-B2E0-6667449F123A}"/>
              </a:ext>
            </a:extLst>
          </p:cNvPr>
          <p:cNvSpPr/>
          <p:nvPr/>
        </p:nvSpPr>
        <p:spPr>
          <a:xfrm>
            <a:off x="9415206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7C73F13E-BFF1-4C75-AC8B-9E4EF90571BC}"/>
              </a:ext>
            </a:extLst>
          </p:cNvPr>
          <p:cNvSpPr/>
          <p:nvPr/>
        </p:nvSpPr>
        <p:spPr>
          <a:xfrm>
            <a:off x="9415206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BF979A19-1133-4EFA-B3DC-2B2E849431DA}"/>
              </a:ext>
            </a:extLst>
          </p:cNvPr>
          <p:cNvSpPr/>
          <p:nvPr/>
        </p:nvSpPr>
        <p:spPr>
          <a:xfrm>
            <a:off x="9415206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6488BB8C-FC29-4FB3-913E-619B56C7DDDD}"/>
              </a:ext>
            </a:extLst>
          </p:cNvPr>
          <p:cNvSpPr/>
          <p:nvPr/>
        </p:nvSpPr>
        <p:spPr>
          <a:xfrm>
            <a:off x="9415206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D90279FB-73D0-495D-8385-B988A0888A03}"/>
              </a:ext>
            </a:extLst>
          </p:cNvPr>
          <p:cNvSpPr/>
          <p:nvPr/>
        </p:nvSpPr>
        <p:spPr>
          <a:xfrm>
            <a:off x="10126406" y="1628800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4E110B6F-0166-4C6A-ABB3-EC211725A9AC}"/>
              </a:ext>
            </a:extLst>
          </p:cNvPr>
          <p:cNvSpPr/>
          <p:nvPr/>
        </p:nvSpPr>
        <p:spPr>
          <a:xfrm>
            <a:off x="10126406" y="2346838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F1A77A03-F814-4DBB-9E16-BB9AA1E4E8F7}"/>
              </a:ext>
            </a:extLst>
          </p:cNvPr>
          <p:cNvSpPr/>
          <p:nvPr/>
        </p:nvSpPr>
        <p:spPr>
          <a:xfrm>
            <a:off x="10126406" y="3054939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1EB4E597-268D-407F-892F-FD45777ACE21}"/>
              </a:ext>
            </a:extLst>
          </p:cNvPr>
          <p:cNvSpPr/>
          <p:nvPr/>
        </p:nvSpPr>
        <p:spPr>
          <a:xfrm>
            <a:off x="10126406" y="3772977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77959FB1-2EAB-486B-8704-A46BA9A3E911}"/>
              </a:ext>
            </a:extLst>
          </p:cNvPr>
          <p:cNvSpPr/>
          <p:nvPr/>
        </p:nvSpPr>
        <p:spPr>
          <a:xfrm>
            <a:off x="10126406" y="4485654"/>
            <a:ext cx="578106" cy="578106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buNone/>
            </a:pPr>
            <a:r>
              <a:rPr lang="en-GB" sz="2200" dirty="0">
                <a:solidFill>
                  <a:schemeClr val="tx1"/>
                </a:solidFill>
              </a:rPr>
              <a:t>0.1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09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5" grpId="0" animBg="1"/>
      <p:bldP spid="76" grpId="0" animBg="1"/>
      <p:bldP spid="77" grpId="0" animBg="1"/>
      <p:bldP spid="78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68B2-2D22-46F4-8A96-1513D7C23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pic>
        <p:nvPicPr>
          <p:cNvPr id="6" name="Picture 5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AA825F14-8EC0-4D5F-959A-EA517414F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485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28661058-DD13-4FFB-B7AA-9B2FCD58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21927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D8C682F0-3C0A-4622-8093-6F855129E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06368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017344E1-A11C-42EF-B153-A84553CB6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90810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1" descr="A picture containing sitting, indoor, window, looking&#10;&#10;Description automatically generated">
            <a:extLst>
              <a:ext uri="{FF2B5EF4-FFF2-40B4-BE49-F238E27FC236}">
                <a16:creationId xmlns:a16="http://schemas.microsoft.com/office/drawing/2014/main" id="{3CC5B7E7-7B1B-4F57-A02F-FD4D7DC43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75252" y="2628420"/>
            <a:ext cx="3582164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8767FFD2-FAFF-4094-B309-F4C34A654CBB}"/>
              </a:ext>
            </a:extLst>
          </p:cNvPr>
          <p:cNvSpPr txBox="1">
            <a:spLocks/>
          </p:cNvSpPr>
          <p:nvPr/>
        </p:nvSpPr>
        <p:spPr>
          <a:xfrm>
            <a:off x="637192" y="5291975"/>
            <a:ext cx="10930925" cy="709139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up 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0.01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s. Stop at a number. How many hundredths do you have in total?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would you normally say this number?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BC316ADE-4194-4476-B2FF-3478E59525F6}"/>
              </a:ext>
            </a:extLst>
          </p:cNvPr>
          <p:cNvGrpSpPr/>
          <p:nvPr/>
        </p:nvGrpSpPr>
        <p:grpSpPr>
          <a:xfrm>
            <a:off x="1420984" y="4484250"/>
            <a:ext cx="683199" cy="578106"/>
            <a:chOff x="6504717" y="2345064"/>
            <a:chExt cx="739377" cy="625642"/>
          </a:xfrm>
        </p:grpSpPr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73D6DD37-0AFA-4452-AF0D-118FDF1356FD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15D2E4F4-91D5-4596-98B1-258C7484CF22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EE092C76-415F-4817-B07F-250ECC492049}"/>
              </a:ext>
            </a:extLst>
          </p:cNvPr>
          <p:cNvGrpSpPr/>
          <p:nvPr/>
        </p:nvGrpSpPr>
        <p:grpSpPr>
          <a:xfrm>
            <a:off x="1420993" y="1629009"/>
            <a:ext cx="683199" cy="578106"/>
            <a:chOff x="6504717" y="2345064"/>
            <a:chExt cx="739376" cy="625642"/>
          </a:xfrm>
        </p:grpSpPr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B2E8DF82-13A8-4FB5-9D81-1222DE19382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0699ACC4-F011-497C-BE64-20ED3823AD35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2917310F-0BB9-4BAF-891E-AB47DF4D78C7}"/>
              </a:ext>
            </a:extLst>
          </p:cNvPr>
          <p:cNvGrpSpPr/>
          <p:nvPr/>
        </p:nvGrpSpPr>
        <p:grpSpPr>
          <a:xfrm>
            <a:off x="1420984" y="3051053"/>
            <a:ext cx="683199" cy="578106"/>
            <a:chOff x="6504717" y="2345064"/>
            <a:chExt cx="739377" cy="625642"/>
          </a:xfrm>
        </p:grpSpPr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432522B7-222B-485F-9900-E985BC964301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CACE16A8-CC0D-405F-9465-96C47379A887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C67538F3-5212-45D3-BDF8-23574A52D4FC}"/>
              </a:ext>
            </a:extLst>
          </p:cNvPr>
          <p:cNvGrpSpPr/>
          <p:nvPr/>
        </p:nvGrpSpPr>
        <p:grpSpPr>
          <a:xfrm>
            <a:off x="1420984" y="3773227"/>
            <a:ext cx="683199" cy="578106"/>
            <a:chOff x="6504717" y="2345064"/>
            <a:chExt cx="739377" cy="625642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2B547987-460C-48A9-B50D-91F8107B3C2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4DF6D33A-56A1-4211-A167-BFA0EB1F6493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EFD68B1C-3B78-429A-AF34-78975F6E0E4A}"/>
              </a:ext>
            </a:extLst>
          </p:cNvPr>
          <p:cNvGrpSpPr/>
          <p:nvPr/>
        </p:nvGrpSpPr>
        <p:grpSpPr>
          <a:xfrm>
            <a:off x="1420993" y="2340031"/>
            <a:ext cx="683199" cy="578106"/>
            <a:chOff x="6504717" y="2345064"/>
            <a:chExt cx="739376" cy="625642"/>
          </a:xfrm>
        </p:grpSpPr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0D9BC3AE-6327-4114-8507-9C2278B560E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F7857FF9-F7BA-4844-BD54-BF6A6057E193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6F5A9556-1D06-4A89-82F6-FE66EACD3A12}"/>
              </a:ext>
            </a:extLst>
          </p:cNvPr>
          <p:cNvGrpSpPr/>
          <p:nvPr/>
        </p:nvGrpSpPr>
        <p:grpSpPr>
          <a:xfrm>
            <a:off x="2135015" y="4484250"/>
            <a:ext cx="683199" cy="578106"/>
            <a:chOff x="6504717" y="2345064"/>
            <a:chExt cx="739377" cy="625642"/>
          </a:xfrm>
        </p:grpSpPr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2F879699-13F7-4059-B897-3B31E9FBE37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314DEF50-9941-47E8-8558-47C35E87F58E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617D88CD-ED53-4CD8-8FA4-3A8E7EBAFCEF}"/>
              </a:ext>
            </a:extLst>
          </p:cNvPr>
          <p:cNvGrpSpPr/>
          <p:nvPr/>
        </p:nvGrpSpPr>
        <p:grpSpPr>
          <a:xfrm>
            <a:off x="2135024" y="1629009"/>
            <a:ext cx="683199" cy="578106"/>
            <a:chOff x="6504717" y="2345064"/>
            <a:chExt cx="739376" cy="625642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4CD85F92-EF0A-4357-B119-5DF2562C2B03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D77774E6-28EB-4D9B-AE76-FA40A40FE1A1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81DEE727-A0B6-4F70-987F-DE22E8846AC2}"/>
              </a:ext>
            </a:extLst>
          </p:cNvPr>
          <p:cNvGrpSpPr/>
          <p:nvPr/>
        </p:nvGrpSpPr>
        <p:grpSpPr>
          <a:xfrm>
            <a:off x="2135015" y="3051053"/>
            <a:ext cx="683199" cy="578106"/>
            <a:chOff x="6504717" y="2345064"/>
            <a:chExt cx="739377" cy="625642"/>
          </a:xfrm>
        </p:grpSpPr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892F49EB-8F74-47B4-A2AB-FCF1E967544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2E6524C3-8B17-4783-A035-FF1110337FEB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7EF7C1A9-3D21-433B-901D-528039409D24}"/>
              </a:ext>
            </a:extLst>
          </p:cNvPr>
          <p:cNvGrpSpPr/>
          <p:nvPr/>
        </p:nvGrpSpPr>
        <p:grpSpPr>
          <a:xfrm>
            <a:off x="2135015" y="3773227"/>
            <a:ext cx="683199" cy="578106"/>
            <a:chOff x="6504717" y="2345064"/>
            <a:chExt cx="739377" cy="625642"/>
          </a:xfrm>
        </p:grpSpPr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B2C73707-F18E-49D4-9141-43635AD7CF85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5DF8EB9E-3A8D-41F5-9B9D-1F81A206B37E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4A4C0241-38C6-4189-8FCF-13F26C83A192}"/>
              </a:ext>
            </a:extLst>
          </p:cNvPr>
          <p:cNvGrpSpPr/>
          <p:nvPr/>
        </p:nvGrpSpPr>
        <p:grpSpPr>
          <a:xfrm>
            <a:off x="2135024" y="2340031"/>
            <a:ext cx="683199" cy="578106"/>
            <a:chOff x="6504717" y="2345064"/>
            <a:chExt cx="739376" cy="625642"/>
          </a:xfrm>
        </p:grpSpPr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A2E36DFC-F5B4-4AEA-8712-080309523DC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0B01E674-9D72-4C86-810E-A34FB83B1672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0985659B-E882-4A09-B5AB-D99459392EF1}"/>
              </a:ext>
            </a:extLst>
          </p:cNvPr>
          <p:cNvGrpSpPr/>
          <p:nvPr/>
        </p:nvGrpSpPr>
        <p:grpSpPr>
          <a:xfrm>
            <a:off x="3404161" y="4484250"/>
            <a:ext cx="683199" cy="578106"/>
            <a:chOff x="6504717" y="2345064"/>
            <a:chExt cx="739377" cy="625642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BCEF43D7-5A5E-4BE5-8C2B-E8EAEA609DB2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493799B4-F184-4146-BDE2-63DCA97C269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EFD4FD4B-B1D9-434F-9C61-A5CDBBB49331}"/>
              </a:ext>
            </a:extLst>
          </p:cNvPr>
          <p:cNvGrpSpPr/>
          <p:nvPr/>
        </p:nvGrpSpPr>
        <p:grpSpPr>
          <a:xfrm>
            <a:off x="3404170" y="1629009"/>
            <a:ext cx="683199" cy="578106"/>
            <a:chOff x="6504717" y="2345064"/>
            <a:chExt cx="739376" cy="625642"/>
          </a:xfrm>
        </p:grpSpPr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1C842545-CC70-4380-90CA-452D08D9AD8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8DC0151C-86B8-42E4-8CDF-43FE18D7F05C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1E3B0682-C706-44B4-81A9-F7F025CBAB0D}"/>
              </a:ext>
            </a:extLst>
          </p:cNvPr>
          <p:cNvGrpSpPr/>
          <p:nvPr/>
        </p:nvGrpSpPr>
        <p:grpSpPr>
          <a:xfrm>
            <a:off x="3404161" y="3051053"/>
            <a:ext cx="683199" cy="578106"/>
            <a:chOff x="6504717" y="2345064"/>
            <a:chExt cx="739377" cy="625642"/>
          </a:xfrm>
        </p:grpSpPr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D908810D-822C-417E-BDCE-1A50F1C35062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46FACD9C-A41E-4D73-A0B7-53641E8AB2C6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87" name="Group 186">
            <a:extLst>
              <a:ext uri="{FF2B5EF4-FFF2-40B4-BE49-F238E27FC236}">
                <a16:creationId xmlns:a16="http://schemas.microsoft.com/office/drawing/2014/main" id="{5699F6A9-5937-405B-AD89-4F0B0BBBF960}"/>
              </a:ext>
            </a:extLst>
          </p:cNvPr>
          <p:cNvGrpSpPr/>
          <p:nvPr/>
        </p:nvGrpSpPr>
        <p:grpSpPr>
          <a:xfrm>
            <a:off x="3404161" y="3773227"/>
            <a:ext cx="683199" cy="578106"/>
            <a:chOff x="6504717" y="2345064"/>
            <a:chExt cx="739377" cy="625642"/>
          </a:xfrm>
        </p:grpSpPr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0ACA33EB-F3C0-43EA-ACCA-6D8BC820E3F9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E58A7A31-9BB0-4BD5-A058-2DEEF171C60B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66EBA8BE-6282-422F-8EB4-2F01D6F2A2E5}"/>
              </a:ext>
            </a:extLst>
          </p:cNvPr>
          <p:cNvGrpSpPr/>
          <p:nvPr/>
        </p:nvGrpSpPr>
        <p:grpSpPr>
          <a:xfrm>
            <a:off x="3404170" y="2340031"/>
            <a:ext cx="683199" cy="578106"/>
            <a:chOff x="6504717" y="2345064"/>
            <a:chExt cx="739376" cy="625642"/>
          </a:xfrm>
        </p:grpSpPr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AFB3A096-61A0-46AD-8898-C2B6E309EF1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24C3E131-F5A6-4ECB-887E-FEBC65CF7DA8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0D56D42D-3EC1-41B8-9551-EB946F36FD73}"/>
              </a:ext>
            </a:extLst>
          </p:cNvPr>
          <p:cNvGrpSpPr/>
          <p:nvPr/>
        </p:nvGrpSpPr>
        <p:grpSpPr>
          <a:xfrm>
            <a:off x="4118192" y="4484250"/>
            <a:ext cx="683199" cy="578106"/>
            <a:chOff x="6504717" y="2345064"/>
            <a:chExt cx="739377" cy="625642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DE9F9597-218A-42C5-BA9D-FED7FFFF01AD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CF687C1A-60DD-4093-8505-187E426A3DB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EAD5674C-CC40-4FE9-AEDF-502F8D160ECE}"/>
              </a:ext>
            </a:extLst>
          </p:cNvPr>
          <p:cNvGrpSpPr/>
          <p:nvPr/>
        </p:nvGrpSpPr>
        <p:grpSpPr>
          <a:xfrm>
            <a:off x="4118201" y="1629009"/>
            <a:ext cx="683199" cy="578106"/>
            <a:chOff x="6504717" y="2345064"/>
            <a:chExt cx="739376" cy="625642"/>
          </a:xfrm>
        </p:grpSpPr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5D29E7AE-C224-4B5D-A29F-A077EE21BDD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511F2B91-6729-4084-A667-696D5C4ECD0E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D55E5ED7-2C3B-436F-ADE9-8977573AEFEA}"/>
              </a:ext>
            </a:extLst>
          </p:cNvPr>
          <p:cNvGrpSpPr/>
          <p:nvPr/>
        </p:nvGrpSpPr>
        <p:grpSpPr>
          <a:xfrm>
            <a:off x="4118192" y="3051053"/>
            <a:ext cx="683199" cy="578106"/>
            <a:chOff x="6504717" y="2345064"/>
            <a:chExt cx="739377" cy="625642"/>
          </a:xfrm>
        </p:grpSpPr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63D53B21-86F4-42D2-8A94-00D15DDC784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B566FA2B-4DDE-4663-A09D-8EC5B07EFF75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2228898B-3070-4DC8-9384-6530C558E1B4}"/>
              </a:ext>
            </a:extLst>
          </p:cNvPr>
          <p:cNvGrpSpPr/>
          <p:nvPr/>
        </p:nvGrpSpPr>
        <p:grpSpPr>
          <a:xfrm>
            <a:off x="4118192" y="3773227"/>
            <a:ext cx="683199" cy="578106"/>
            <a:chOff x="6504717" y="2345064"/>
            <a:chExt cx="739377" cy="625642"/>
          </a:xfrm>
        </p:grpSpPr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40847163-C18C-4ED3-9727-35D2AB8E3D01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9F01C893-188F-44E6-9304-5678BF95BA4A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21AD154E-1FBE-4698-AF54-857725E7491C}"/>
              </a:ext>
            </a:extLst>
          </p:cNvPr>
          <p:cNvGrpSpPr/>
          <p:nvPr/>
        </p:nvGrpSpPr>
        <p:grpSpPr>
          <a:xfrm>
            <a:off x="4118201" y="2340031"/>
            <a:ext cx="683199" cy="578106"/>
            <a:chOff x="6504717" y="2345064"/>
            <a:chExt cx="739376" cy="625642"/>
          </a:xfrm>
        </p:grpSpPr>
        <p:sp>
          <p:nvSpPr>
            <p:cNvPr id="206" name="Oval 205">
              <a:extLst>
                <a:ext uri="{FF2B5EF4-FFF2-40B4-BE49-F238E27FC236}">
                  <a16:creationId xmlns:a16="http://schemas.microsoft.com/office/drawing/2014/main" id="{96B819E8-141C-4CAC-8C69-9AD3B0452C35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3E414561-7128-42CC-BFE7-BE3B7B9628B3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06424C5D-1A98-4B1C-AF06-EEA3A69002B2}"/>
              </a:ext>
            </a:extLst>
          </p:cNvPr>
          <p:cNvGrpSpPr/>
          <p:nvPr/>
        </p:nvGrpSpPr>
        <p:grpSpPr>
          <a:xfrm>
            <a:off x="5394178" y="4484250"/>
            <a:ext cx="683199" cy="578106"/>
            <a:chOff x="6504717" y="2345064"/>
            <a:chExt cx="739377" cy="625642"/>
          </a:xfrm>
        </p:grpSpPr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DB257689-70E8-4175-970E-64F58DA15A5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906E7A67-3912-4D95-8DC4-EC9A9D5E7D8A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DBC7A610-4031-49ED-BC70-938394FF6F2D}"/>
              </a:ext>
            </a:extLst>
          </p:cNvPr>
          <p:cNvGrpSpPr/>
          <p:nvPr/>
        </p:nvGrpSpPr>
        <p:grpSpPr>
          <a:xfrm>
            <a:off x="5394187" y="1629009"/>
            <a:ext cx="683199" cy="578106"/>
            <a:chOff x="6504717" y="2345064"/>
            <a:chExt cx="739376" cy="625642"/>
          </a:xfrm>
        </p:grpSpPr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D2ECDDA8-9AAB-4F06-938D-77E5DF4BE167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6E170632-D0F5-4B69-BDE2-2CB10A92598C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8D2C7417-D669-4C56-A9ED-8974609CCEB3}"/>
              </a:ext>
            </a:extLst>
          </p:cNvPr>
          <p:cNvGrpSpPr/>
          <p:nvPr/>
        </p:nvGrpSpPr>
        <p:grpSpPr>
          <a:xfrm>
            <a:off x="5394178" y="3051053"/>
            <a:ext cx="683199" cy="578106"/>
            <a:chOff x="6504717" y="2345064"/>
            <a:chExt cx="739377" cy="625642"/>
          </a:xfrm>
        </p:grpSpPr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D81A140C-D9C2-470C-9B6B-57C68DFC0F0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7A18CD09-7D05-43D9-9A20-E296BD549ED8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3FFDD621-6EDD-4751-8180-748EEABFA18C}"/>
              </a:ext>
            </a:extLst>
          </p:cNvPr>
          <p:cNvGrpSpPr/>
          <p:nvPr/>
        </p:nvGrpSpPr>
        <p:grpSpPr>
          <a:xfrm>
            <a:off x="5394178" y="3773227"/>
            <a:ext cx="683199" cy="578106"/>
            <a:chOff x="6504717" y="2345064"/>
            <a:chExt cx="739377" cy="625642"/>
          </a:xfrm>
        </p:grpSpPr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549669F7-F9C4-4751-81E9-F61C2F0E7209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20FF1CE6-087C-4C2D-97FF-10D13A16FCE2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4BD66F78-0C7F-45AB-AA9C-093D1E19AFD3}"/>
              </a:ext>
            </a:extLst>
          </p:cNvPr>
          <p:cNvGrpSpPr/>
          <p:nvPr/>
        </p:nvGrpSpPr>
        <p:grpSpPr>
          <a:xfrm>
            <a:off x="5394187" y="2340031"/>
            <a:ext cx="683199" cy="578106"/>
            <a:chOff x="6504717" y="2345064"/>
            <a:chExt cx="739376" cy="625642"/>
          </a:xfrm>
        </p:grpSpPr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745C2148-71EE-4117-90DD-A19AEA315A47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18256E15-A764-4F0E-B78A-2B96C7E9192F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83F4CE09-CC68-4E2E-B721-3F4387685357}"/>
              </a:ext>
            </a:extLst>
          </p:cNvPr>
          <p:cNvGrpSpPr/>
          <p:nvPr/>
        </p:nvGrpSpPr>
        <p:grpSpPr>
          <a:xfrm>
            <a:off x="6108209" y="4484250"/>
            <a:ext cx="683199" cy="578106"/>
            <a:chOff x="6504717" y="2345064"/>
            <a:chExt cx="739377" cy="625642"/>
          </a:xfrm>
        </p:grpSpPr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FDDD2DF9-D004-4149-8A6E-9EA3EF8D1FF0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BF803883-367A-4BDD-AA7A-2639DBE4B083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367F251F-D1F9-4DB8-8352-5DD6DE705B30}"/>
              </a:ext>
            </a:extLst>
          </p:cNvPr>
          <p:cNvGrpSpPr/>
          <p:nvPr/>
        </p:nvGrpSpPr>
        <p:grpSpPr>
          <a:xfrm>
            <a:off x="6108218" y="1629009"/>
            <a:ext cx="683199" cy="578106"/>
            <a:chOff x="6504717" y="2345064"/>
            <a:chExt cx="739376" cy="625642"/>
          </a:xfrm>
        </p:grpSpPr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DC794112-D9F2-479C-8E54-1BAE60C89485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D4084D88-B7B0-47A0-8851-DBD0B94EA95D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C6BEEB66-7FE7-4428-994B-DF9AF8A12293}"/>
              </a:ext>
            </a:extLst>
          </p:cNvPr>
          <p:cNvGrpSpPr/>
          <p:nvPr/>
        </p:nvGrpSpPr>
        <p:grpSpPr>
          <a:xfrm>
            <a:off x="6108209" y="3051053"/>
            <a:ext cx="683199" cy="578106"/>
            <a:chOff x="6504717" y="2345064"/>
            <a:chExt cx="739377" cy="625642"/>
          </a:xfrm>
        </p:grpSpPr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03891CF1-CD7A-4A1E-8F0B-F3CAD91DB01E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44EDBF44-42B0-441A-B739-0E05BEC19A21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7A4734B2-AB3D-4C11-995A-216348853C26}"/>
              </a:ext>
            </a:extLst>
          </p:cNvPr>
          <p:cNvGrpSpPr/>
          <p:nvPr/>
        </p:nvGrpSpPr>
        <p:grpSpPr>
          <a:xfrm>
            <a:off x="6108209" y="3773227"/>
            <a:ext cx="683199" cy="578106"/>
            <a:chOff x="6504717" y="2345064"/>
            <a:chExt cx="739377" cy="625642"/>
          </a:xfrm>
        </p:grpSpPr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6D9FF18D-3DB5-4B02-94E2-CE1A11DEB8A3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86B3CE1E-25BE-4418-91B5-0302C0C15D80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35" name="Group 234">
            <a:extLst>
              <a:ext uri="{FF2B5EF4-FFF2-40B4-BE49-F238E27FC236}">
                <a16:creationId xmlns:a16="http://schemas.microsoft.com/office/drawing/2014/main" id="{510A8682-5903-4D2E-8E50-888327B66687}"/>
              </a:ext>
            </a:extLst>
          </p:cNvPr>
          <p:cNvGrpSpPr/>
          <p:nvPr/>
        </p:nvGrpSpPr>
        <p:grpSpPr>
          <a:xfrm>
            <a:off x="6108218" y="2340031"/>
            <a:ext cx="683199" cy="578106"/>
            <a:chOff x="6504717" y="2345064"/>
            <a:chExt cx="739376" cy="625642"/>
          </a:xfrm>
        </p:grpSpPr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1E8AD104-A944-4453-A4D6-26FD16260802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A276F04F-AE5C-408B-996E-8D0804D5A9C2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38" name="Group 237">
            <a:extLst>
              <a:ext uri="{FF2B5EF4-FFF2-40B4-BE49-F238E27FC236}">
                <a16:creationId xmlns:a16="http://schemas.microsoft.com/office/drawing/2014/main" id="{DF13B832-3ED4-4223-96DC-B9C3854FF92A}"/>
              </a:ext>
            </a:extLst>
          </p:cNvPr>
          <p:cNvGrpSpPr/>
          <p:nvPr/>
        </p:nvGrpSpPr>
        <p:grpSpPr>
          <a:xfrm>
            <a:off x="7378619" y="4484250"/>
            <a:ext cx="683199" cy="578106"/>
            <a:chOff x="6504717" y="2345064"/>
            <a:chExt cx="739377" cy="625642"/>
          </a:xfrm>
        </p:grpSpPr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F4819127-2B93-459D-B951-27743C8A9321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9A19AF09-D02B-4B58-9BFF-1F6B76C6E878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632D3418-86B9-4880-9C3D-5B8F8C12C0A8}"/>
              </a:ext>
            </a:extLst>
          </p:cNvPr>
          <p:cNvGrpSpPr/>
          <p:nvPr/>
        </p:nvGrpSpPr>
        <p:grpSpPr>
          <a:xfrm>
            <a:off x="7378628" y="1629009"/>
            <a:ext cx="683199" cy="578106"/>
            <a:chOff x="6504717" y="2345064"/>
            <a:chExt cx="739376" cy="625642"/>
          </a:xfrm>
        </p:grpSpPr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2B377569-21AF-4D93-AD86-761B09388B9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FDDA838A-6BDA-4BBE-BC3F-5C1C05D9FB54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D9CE6CF2-7E9D-4D0B-8D47-2A2FFDADE0A3}"/>
              </a:ext>
            </a:extLst>
          </p:cNvPr>
          <p:cNvGrpSpPr/>
          <p:nvPr/>
        </p:nvGrpSpPr>
        <p:grpSpPr>
          <a:xfrm>
            <a:off x="7378619" y="3051053"/>
            <a:ext cx="683199" cy="578106"/>
            <a:chOff x="6504717" y="2345064"/>
            <a:chExt cx="739377" cy="625642"/>
          </a:xfrm>
        </p:grpSpPr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935A462A-1022-452C-9892-30ACCDD11677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38E1D968-CD45-4C6B-8C1D-64071A0BCBAE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666FC859-7983-4B47-AC27-833F82D3B5DB}"/>
              </a:ext>
            </a:extLst>
          </p:cNvPr>
          <p:cNvGrpSpPr/>
          <p:nvPr/>
        </p:nvGrpSpPr>
        <p:grpSpPr>
          <a:xfrm>
            <a:off x="7378619" y="3773227"/>
            <a:ext cx="683199" cy="578106"/>
            <a:chOff x="6504717" y="2345064"/>
            <a:chExt cx="739377" cy="625642"/>
          </a:xfrm>
        </p:grpSpPr>
        <p:sp>
          <p:nvSpPr>
            <p:cNvPr id="248" name="Oval 247">
              <a:extLst>
                <a:ext uri="{FF2B5EF4-FFF2-40B4-BE49-F238E27FC236}">
                  <a16:creationId xmlns:a16="http://schemas.microsoft.com/office/drawing/2014/main" id="{4787424F-0C11-41F0-A3CD-52DB62F847D9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AB2DA981-463A-48D5-AE44-BEA3635AE873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0A6DFB70-ED3C-4568-9D31-63BCFD7AFE51}"/>
              </a:ext>
            </a:extLst>
          </p:cNvPr>
          <p:cNvGrpSpPr/>
          <p:nvPr/>
        </p:nvGrpSpPr>
        <p:grpSpPr>
          <a:xfrm>
            <a:off x="7378628" y="2340031"/>
            <a:ext cx="683199" cy="578106"/>
            <a:chOff x="6504717" y="2345064"/>
            <a:chExt cx="739376" cy="625642"/>
          </a:xfrm>
        </p:grpSpPr>
        <p:sp>
          <p:nvSpPr>
            <p:cNvPr id="251" name="Oval 250">
              <a:extLst>
                <a:ext uri="{FF2B5EF4-FFF2-40B4-BE49-F238E27FC236}">
                  <a16:creationId xmlns:a16="http://schemas.microsoft.com/office/drawing/2014/main" id="{CA9679DA-6EE5-4C83-B37D-00D7D716B41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A44C35FC-EB90-469D-A4A0-9F02D7D002D5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3BDD3BF1-C221-4ED9-9D3F-C7F595DE678E}"/>
              </a:ext>
            </a:extLst>
          </p:cNvPr>
          <p:cNvGrpSpPr/>
          <p:nvPr/>
        </p:nvGrpSpPr>
        <p:grpSpPr>
          <a:xfrm>
            <a:off x="8092650" y="4484250"/>
            <a:ext cx="683199" cy="578106"/>
            <a:chOff x="6504717" y="2345064"/>
            <a:chExt cx="739377" cy="625642"/>
          </a:xfrm>
        </p:grpSpPr>
        <p:sp>
          <p:nvSpPr>
            <p:cNvPr id="254" name="Oval 253">
              <a:extLst>
                <a:ext uri="{FF2B5EF4-FFF2-40B4-BE49-F238E27FC236}">
                  <a16:creationId xmlns:a16="http://schemas.microsoft.com/office/drawing/2014/main" id="{F3D536B0-6B93-41D2-928B-53EA3C672918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866240F1-728D-4D8E-8774-D65BA150649D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CB8734DD-E436-446B-93B2-717F5C81CF6A}"/>
              </a:ext>
            </a:extLst>
          </p:cNvPr>
          <p:cNvGrpSpPr/>
          <p:nvPr/>
        </p:nvGrpSpPr>
        <p:grpSpPr>
          <a:xfrm>
            <a:off x="8092659" y="1629009"/>
            <a:ext cx="683199" cy="578106"/>
            <a:chOff x="6504717" y="2345064"/>
            <a:chExt cx="739376" cy="625642"/>
          </a:xfrm>
        </p:grpSpPr>
        <p:sp>
          <p:nvSpPr>
            <p:cNvPr id="257" name="Oval 256">
              <a:extLst>
                <a:ext uri="{FF2B5EF4-FFF2-40B4-BE49-F238E27FC236}">
                  <a16:creationId xmlns:a16="http://schemas.microsoft.com/office/drawing/2014/main" id="{0A1CFA7A-55CA-44FE-8FF2-42203D3D5151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91B94E10-F311-4491-BFBC-5F3941F17737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59" name="Group 258">
            <a:extLst>
              <a:ext uri="{FF2B5EF4-FFF2-40B4-BE49-F238E27FC236}">
                <a16:creationId xmlns:a16="http://schemas.microsoft.com/office/drawing/2014/main" id="{60DAD8E3-82A9-4C5D-87B8-18468B6350B1}"/>
              </a:ext>
            </a:extLst>
          </p:cNvPr>
          <p:cNvGrpSpPr/>
          <p:nvPr/>
        </p:nvGrpSpPr>
        <p:grpSpPr>
          <a:xfrm>
            <a:off x="8092650" y="3051053"/>
            <a:ext cx="683199" cy="578106"/>
            <a:chOff x="6504717" y="2345064"/>
            <a:chExt cx="739377" cy="625642"/>
          </a:xfrm>
        </p:grpSpPr>
        <p:sp>
          <p:nvSpPr>
            <p:cNvPr id="260" name="Oval 259">
              <a:extLst>
                <a:ext uri="{FF2B5EF4-FFF2-40B4-BE49-F238E27FC236}">
                  <a16:creationId xmlns:a16="http://schemas.microsoft.com/office/drawing/2014/main" id="{49BAC33B-F51D-4AD2-A24D-D8D696EA85A6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EF103CB2-ED6E-4B2A-8B23-6C485CC6B99A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09D0D6F5-CC76-44A1-9235-E7769E69A966}"/>
              </a:ext>
            </a:extLst>
          </p:cNvPr>
          <p:cNvGrpSpPr/>
          <p:nvPr/>
        </p:nvGrpSpPr>
        <p:grpSpPr>
          <a:xfrm>
            <a:off x="8092650" y="3773227"/>
            <a:ext cx="683199" cy="578106"/>
            <a:chOff x="6504717" y="2345064"/>
            <a:chExt cx="739377" cy="625642"/>
          </a:xfrm>
        </p:grpSpPr>
        <p:sp>
          <p:nvSpPr>
            <p:cNvPr id="263" name="Oval 262">
              <a:extLst>
                <a:ext uri="{FF2B5EF4-FFF2-40B4-BE49-F238E27FC236}">
                  <a16:creationId xmlns:a16="http://schemas.microsoft.com/office/drawing/2014/main" id="{71B4D454-66C8-4B3A-9D0A-41AAB621991B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64" name="TextBox 263">
              <a:extLst>
                <a:ext uri="{FF2B5EF4-FFF2-40B4-BE49-F238E27FC236}">
                  <a16:creationId xmlns:a16="http://schemas.microsoft.com/office/drawing/2014/main" id="{229698E5-20C1-4787-BEBF-A9A504D99E5F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id="{5D299BCE-DB42-4371-8C89-88E6B072719F}"/>
              </a:ext>
            </a:extLst>
          </p:cNvPr>
          <p:cNvGrpSpPr/>
          <p:nvPr/>
        </p:nvGrpSpPr>
        <p:grpSpPr>
          <a:xfrm>
            <a:off x="8092659" y="2340031"/>
            <a:ext cx="683199" cy="578106"/>
            <a:chOff x="6504717" y="2345064"/>
            <a:chExt cx="739376" cy="625642"/>
          </a:xfrm>
        </p:grpSpPr>
        <p:sp>
          <p:nvSpPr>
            <p:cNvPr id="266" name="Oval 265">
              <a:extLst>
                <a:ext uri="{FF2B5EF4-FFF2-40B4-BE49-F238E27FC236}">
                  <a16:creationId xmlns:a16="http://schemas.microsoft.com/office/drawing/2014/main" id="{9D437A13-5397-4898-89DA-CB0BD28CB0A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46A70EB0-2EF5-4B5B-B6A2-153FA4DDDC50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68" name="Group 267">
            <a:extLst>
              <a:ext uri="{FF2B5EF4-FFF2-40B4-BE49-F238E27FC236}">
                <a16:creationId xmlns:a16="http://schemas.microsoft.com/office/drawing/2014/main" id="{E795326A-ECE7-4074-AC12-A8CB3C33DF54}"/>
              </a:ext>
            </a:extLst>
          </p:cNvPr>
          <p:cNvGrpSpPr/>
          <p:nvPr/>
        </p:nvGrpSpPr>
        <p:grpSpPr>
          <a:xfrm>
            <a:off x="9357486" y="4484250"/>
            <a:ext cx="683199" cy="578106"/>
            <a:chOff x="6504717" y="2345064"/>
            <a:chExt cx="739377" cy="625642"/>
          </a:xfrm>
        </p:grpSpPr>
        <p:sp>
          <p:nvSpPr>
            <p:cNvPr id="269" name="Oval 268">
              <a:extLst>
                <a:ext uri="{FF2B5EF4-FFF2-40B4-BE49-F238E27FC236}">
                  <a16:creationId xmlns:a16="http://schemas.microsoft.com/office/drawing/2014/main" id="{1ACB08B9-BC67-46B8-BD66-EB758E8D54D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B424C5D7-98EC-4364-9AEF-A8A8DFA0784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71" name="Group 270">
            <a:extLst>
              <a:ext uri="{FF2B5EF4-FFF2-40B4-BE49-F238E27FC236}">
                <a16:creationId xmlns:a16="http://schemas.microsoft.com/office/drawing/2014/main" id="{51482073-DE1C-4B25-9CDA-60A988701BF1}"/>
              </a:ext>
            </a:extLst>
          </p:cNvPr>
          <p:cNvGrpSpPr/>
          <p:nvPr/>
        </p:nvGrpSpPr>
        <p:grpSpPr>
          <a:xfrm>
            <a:off x="9357495" y="1629009"/>
            <a:ext cx="683199" cy="578106"/>
            <a:chOff x="6504717" y="2345064"/>
            <a:chExt cx="739376" cy="625642"/>
          </a:xfrm>
        </p:grpSpPr>
        <p:sp>
          <p:nvSpPr>
            <p:cNvPr id="272" name="Oval 271">
              <a:extLst>
                <a:ext uri="{FF2B5EF4-FFF2-40B4-BE49-F238E27FC236}">
                  <a16:creationId xmlns:a16="http://schemas.microsoft.com/office/drawing/2014/main" id="{9C6AE53C-8947-4AC5-A5E8-3A0EA39B410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73" name="TextBox 272">
              <a:extLst>
                <a:ext uri="{FF2B5EF4-FFF2-40B4-BE49-F238E27FC236}">
                  <a16:creationId xmlns:a16="http://schemas.microsoft.com/office/drawing/2014/main" id="{7123A728-9923-4A3B-B33A-7BF898A52685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74" name="Group 273">
            <a:extLst>
              <a:ext uri="{FF2B5EF4-FFF2-40B4-BE49-F238E27FC236}">
                <a16:creationId xmlns:a16="http://schemas.microsoft.com/office/drawing/2014/main" id="{3F035DED-225D-442E-B9A7-D123647D2744}"/>
              </a:ext>
            </a:extLst>
          </p:cNvPr>
          <p:cNvGrpSpPr/>
          <p:nvPr/>
        </p:nvGrpSpPr>
        <p:grpSpPr>
          <a:xfrm>
            <a:off x="9357486" y="3051053"/>
            <a:ext cx="683199" cy="578106"/>
            <a:chOff x="6504717" y="2345064"/>
            <a:chExt cx="739377" cy="625642"/>
          </a:xfrm>
        </p:grpSpPr>
        <p:sp>
          <p:nvSpPr>
            <p:cNvPr id="275" name="Oval 274">
              <a:extLst>
                <a:ext uri="{FF2B5EF4-FFF2-40B4-BE49-F238E27FC236}">
                  <a16:creationId xmlns:a16="http://schemas.microsoft.com/office/drawing/2014/main" id="{862CC7CA-3A32-453E-89B3-EB5B1C8E08C4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76" name="TextBox 275">
              <a:extLst>
                <a:ext uri="{FF2B5EF4-FFF2-40B4-BE49-F238E27FC236}">
                  <a16:creationId xmlns:a16="http://schemas.microsoft.com/office/drawing/2014/main" id="{9FDB9267-76DA-439D-BB5A-F17566B4E5D6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77" name="Group 276">
            <a:extLst>
              <a:ext uri="{FF2B5EF4-FFF2-40B4-BE49-F238E27FC236}">
                <a16:creationId xmlns:a16="http://schemas.microsoft.com/office/drawing/2014/main" id="{EE2E3EF2-B099-4920-94AF-A4129D7334BB}"/>
              </a:ext>
            </a:extLst>
          </p:cNvPr>
          <p:cNvGrpSpPr/>
          <p:nvPr/>
        </p:nvGrpSpPr>
        <p:grpSpPr>
          <a:xfrm>
            <a:off x="9357486" y="3773227"/>
            <a:ext cx="683199" cy="578106"/>
            <a:chOff x="6504717" y="2345064"/>
            <a:chExt cx="739377" cy="625642"/>
          </a:xfrm>
        </p:grpSpPr>
        <p:sp>
          <p:nvSpPr>
            <p:cNvPr id="278" name="Oval 277">
              <a:extLst>
                <a:ext uri="{FF2B5EF4-FFF2-40B4-BE49-F238E27FC236}">
                  <a16:creationId xmlns:a16="http://schemas.microsoft.com/office/drawing/2014/main" id="{EE08BAF3-9FE3-4C4E-8DB9-26893CDC252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79" name="TextBox 278">
              <a:extLst>
                <a:ext uri="{FF2B5EF4-FFF2-40B4-BE49-F238E27FC236}">
                  <a16:creationId xmlns:a16="http://schemas.microsoft.com/office/drawing/2014/main" id="{09A0F414-8892-45A6-83E9-04A6ECF1F030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80" name="Group 279">
            <a:extLst>
              <a:ext uri="{FF2B5EF4-FFF2-40B4-BE49-F238E27FC236}">
                <a16:creationId xmlns:a16="http://schemas.microsoft.com/office/drawing/2014/main" id="{118495A7-A168-47D3-B989-08A8C34B2045}"/>
              </a:ext>
            </a:extLst>
          </p:cNvPr>
          <p:cNvGrpSpPr/>
          <p:nvPr/>
        </p:nvGrpSpPr>
        <p:grpSpPr>
          <a:xfrm>
            <a:off x="9357495" y="2340031"/>
            <a:ext cx="683199" cy="578106"/>
            <a:chOff x="6504717" y="2345064"/>
            <a:chExt cx="739376" cy="625642"/>
          </a:xfrm>
        </p:grpSpPr>
        <p:sp>
          <p:nvSpPr>
            <p:cNvPr id="281" name="Oval 280">
              <a:extLst>
                <a:ext uri="{FF2B5EF4-FFF2-40B4-BE49-F238E27FC236}">
                  <a16:creationId xmlns:a16="http://schemas.microsoft.com/office/drawing/2014/main" id="{6DBA2B4E-862E-4111-B0E2-F4FCDA2184BA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1FD257CA-E5F1-4C86-812D-F8B2B1F12897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83" name="Group 282">
            <a:extLst>
              <a:ext uri="{FF2B5EF4-FFF2-40B4-BE49-F238E27FC236}">
                <a16:creationId xmlns:a16="http://schemas.microsoft.com/office/drawing/2014/main" id="{33E0F5EC-3CC9-4453-BEF7-9081156FCDE9}"/>
              </a:ext>
            </a:extLst>
          </p:cNvPr>
          <p:cNvGrpSpPr/>
          <p:nvPr/>
        </p:nvGrpSpPr>
        <p:grpSpPr>
          <a:xfrm>
            <a:off x="10071517" y="4484250"/>
            <a:ext cx="683199" cy="578106"/>
            <a:chOff x="6504717" y="2345064"/>
            <a:chExt cx="739377" cy="625642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476B2B42-5BF7-4D64-BD9F-C149C996364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85" name="TextBox 284">
              <a:extLst>
                <a:ext uri="{FF2B5EF4-FFF2-40B4-BE49-F238E27FC236}">
                  <a16:creationId xmlns:a16="http://schemas.microsoft.com/office/drawing/2014/main" id="{26CC4767-7D58-4A4E-8B2A-8867FA19E87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86" name="Group 285">
            <a:extLst>
              <a:ext uri="{FF2B5EF4-FFF2-40B4-BE49-F238E27FC236}">
                <a16:creationId xmlns:a16="http://schemas.microsoft.com/office/drawing/2014/main" id="{189E4129-C0BE-4F73-A349-5BD108A46DF2}"/>
              </a:ext>
            </a:extLst>
          </p:cNvPr>
          <p:cNvGrpSpPr/>
          <p:nvPr/>
        </p:nvGrpSpPr>
        <p:grpSpPr>
          <a:xfrm>
            <a:off x="10071526" y="1629009"/>
            <a:ext cx="683199" cy="578106"/>
            <a:chOff x="6504717" y="2345064"/>
            <a:chExt cx="739376" cy="625642"/>
          </a:xfrm>
        </p:grpSpPr>
        <p:sp>
          <p:nvSpPr>
            <p:cNvPr id="287" name="Oval 286">
              <a:extLst>
                <a:ext uri="{FF2B5EF4-FFF2-40B4-BE49-F238E27FC236}">
                  <a16:creationId xmlns:a16="http://schemas.microsoft.com/office/drawing/2014/main" id="{9635724D-1795-4CDE-A4CA-72FC95AA2FFC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88" name="TextBox 287">
              <a:extLst>
                <a:ext uri="{FF2B5EF4-FFF2-40B4-BE49-F238E27FC236}">
                  <a16:creationId xmlns:a16="http://schemas.microsoft.com/office/drawing/2014/main" id="{B423FC41-5554-4D88-ACDB-E9E8562C691E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42B14453-0AEA-4F46-A973-476976D20370}"/>
              </a:ext>
            </a:extLst>
          </p:cNvPr>
          <p:cNvGrpSpPr/>
          <p:nvPr/>
        </p:nvGrpSpPr>
        <p:grpSpPr>
          <a:xfrm>
            <a:off x="10071517" y="3051053"/>
            <a:ext cx="683199" cy="578106"/>
            <a:chOff x="6504717" y="2345064"/>
            <a:chExt cx="739377" cy="625642"/>
          </a:xfrm>
        </p:grpSpPr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75079BE8-A898-4F6A-934F-DEAC465B5FD5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91" name="TextBox 290">
              <a:extLst>
                <a:ext uri="{FF2B5EF4-FFF2-40B4-BE49-F238E27FC236}">
                  <a16:creationId xmlns:a16="http://schemas.microsoft.com/office/drawing/2014/main" id="{9AF53C83-B95E-490E-B263-80519642BF3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92" name="Group 291">
            <a:extLst>
              <a:ext uri="{FF2B5EF4-FFF2-40B4-BE49-F238E27FC236}">
                <a16:creationId xmlns:a16="http://schemas.microsoft.com/office/drawing/2014/main" id="{B60B54F6-33B3-4EB3-B777-4251C33D58AC}"/>
              </a:ext>
            </a:extLst>
          </p:cNvPr>
          <p:cNvGrpSpPr/>
          <p:nvPr/>
        </p:nvGrpSpPr>
        <p:grpSpPr>
          <a:xfrm>
            <a:off x="10071517" y="3773227"/>
            <a:ext cx="683199" cy="578106"/>
            <a:chOff x="6504717" y="2345064"/>
            <a:chExt cx="739377" cy="625642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9C304602-E978-4528-A414-C6FDB05A3C56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94" name="TextBox 293">
              <a:extLst>
                <a:ext uri="{FF2B5EF4-FFF2-40B4-BE49-F238E27FC236}">
                  <a16:creationId xmlns:a16="http://schemas.microsoft.com/office/drawing/2014/main" id="{E71BC1B9-8D82-49FE-89DE-ADD852A9BAC9}"/>
                </a:ext>
              </a:extLst>
            </p:cNvPr>
            <p:cNvSpPr txBox="1"/>
            <p:nvPr/>
          </p:nvSpPr>
          <p:spPr>
            <a:xfrm>
              <a:off x="6504717" y="2431533"/>
              <a:ext cx="739377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</a:p>
          </p:txBody>
        </p:sp>
      </p:grpSp>
      <p:grpSp>
        <p:nvGrpSpPr>
          <p:cNvPr id="295" name="Group 294">
            <a:extLst>
              <a:ext uri="{FF2B5EF4-FFF2-40B4-BE49-F238E27FC236}">
                <a16:creationId xmlns:a16="http://schemas.microsoft.com/office/drawing/2014/main" id="{AAC3274D-AED0-4DCE-A308-84FD04335BF8}"/>
              </a:ext>
            </a:extLst>
          </p:cNvPr>
          <p:cNvGrpSpPr/>
          <p:nvPr/>
        </p:nvGrpSpPr>
        <p:grpSpPr>
          <a:xfrm>
            <a:off x="10071526" y="2340031"/>
            <a:ext cx="683199" cy="578106"/>
            <a:chOff x="6504717" y="2345064"/>
            <a:chExt cx="739376" cy="625642"/>
          </a:xfrm>
        </p:grpSpPr>
        <p:sp>
          <p:nvSpPr>
            <p:cNvPr id="296" name="Oval 295">
              <a:extLst>
                <a:ext uri="{FF2B5EF4-FFF2-40B4-BE49-F238E27FC236}">
                  <a16:creationId xmlns:a16="http://schemas.microsoft.com/office/drawing/2014/main" id="{824D9832-FE74-4EC5-9543-BBC3B165839F}"/>
                </a:ext>
              </a:extLst>
            </p:cNvPr>
            <p:cNvSpPr/>
            <p:nvPr/>
          </p:nvSpPr>
          <p:spPr>
            <a:xfrm>
              <a:off x="6571429" y="2345064"/>
              <a:ext cx="625642" cy="625642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297" name="TextBox 296">
              <a:extLst>
                <a:ext uri="{FF2B5EF4-FFF2-40B4-BE49-F238E27FC236}">
                  <a16:creationId xmlns:a16="http://schemas.microsoft.com/office/drawing/2014/main" id="{034BB941-4D52-40F0-A72B-CA79967903E9}"/>
                </a:ext>
              </a:extLst>
            </p:cNvPr>
            <p:cNvSpPr txBox="1"/>
            <p:nvPr/>
          </p:nvSpPr>
          <p:spPr>
            <a:xfrm>
              <a:off x="6504717" y="2431533"/>
              <a:ext cx="739376" cy="4330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2000" dirty="0"/>
                <a:t>0.01</a:t>
              </a:r>
              <a:endParaRPr lang="en-GB" sz="22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671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387FC18-9126-4995-B93C-3774E918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3244A1F5-D604-45B6-A9C3-101B2D85C1AF}"/>
              </a:ext>
            </a:extLst>
          </p:cNvPr>
          <p:cNvGrpSpPr/>
          <p:nvPr/>
        </p:nvGrpSpPr>
        <p:grpSpPr>
          <a:xfrm>
            <a:off x="822998" y="1124744"/>
            <a:ext cx="4978776" cy="4968552"/>
            <a:chOff x="3584608" y="1124744"/>
            <a:chExt cx="4978776" cy="4968552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90E2A57-A83C-4A9D-AE7B-DA81D5D52D09}"/>
                </a:ext>
              </a:extLst>
            </p:cNvPr>
            <p:cNvGrpSpPr/>
            <p:nvPr/>
          </p:nvGrpSpPr>
          <p:grpSpPr>
            <a:xfrm>
              <a:off x="3591624" y="1124744"/>
              <a:ext cx="4968552" cy="4968552"/>
              <a:chOff x="3575720" y="1124744"/>
              <a:chExt cx="4968552" cy="4968552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F360A9C-1EF1-42E3-9B26-63134EBFD0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57572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6B218712-C0CC-4DDD-8C6D-DCDD742E6A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07257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347A3FE-4B3B-4D75-BF15-45E769E68F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56943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23441D3-6CB5-4206-8B25-01B593A725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06628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F1F55105-3D9D-4D97-A6EF-BD14100D9B4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6314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45C28AB-E2A7-43C8-9A96-F22A13A127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05999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11858335-A491-44DA-B5F1-3FFF003974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55685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8A095DD-D982-406A-884A-AD284030E0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5370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84FBC8E-7358-4FAD-8F35-F5027E81EB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5056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BBEF5B96-3ACC-46E1-8D5E-067BFBDC65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4741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947829A-22E3-4CF3-9DEA-0DA5D5D42DB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44272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065741F-9349-44CC-87A1-CF2A74D10D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6086880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0529B709-D56E-420C-BFCD-F0F2B4D38A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559643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DE5B808-8527-43E3-B04D-FC8C179B87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509958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0AE6B63-4C68-4BFB-B046-DEAC9377D2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10587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544BAC9-4C20-408D-991F-A858EDD527C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311216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7F40CD4-D7E8-4D9A-8F90-E6A4F9BF5E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11845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65254B7-A137-444C-9B6A-B0274B6F01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162159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3FFE04C-3154-41BA-9A24-6BFB9C613B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84608" y="1131160"/>
              <a:ext cx="4978776" cy="1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35F6772-3FAA-47BD-954D-B80C5C1863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60272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F6D34B8-E25D-4E89-AC4A-E97A8C782B1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3609019"/>
              <a:ext cx="4968553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911E3C0-7BD1-4FC3-B42B-B2FA181677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61530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17784D1D-5C11-45D5-9469-07946F72A325}"/>
              </a:ext>
            </a:extLst>
          </p:cNvPr>
          <p:cNvGrpSpPr/>
          <p:nvPr/>
        </p:nvGrpSpPr>
        <p:grpSpPr>
          <a:xfrm>
            <a:off x="898868" y="1244733"/>
            <a:ext cx="4946623" cy="4809119"/>
            <a:chOff x="3660478" y="1244733"/>
            <a:chExt cx="4946623" cy="4809119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AC952586-277A-4F83-AB15-5CA944386283}"/>
                </a:ext>
              </a:extLst>
            </p:cNvPr>
            <p:cNvGrpSpPr/>
            <p:nvPr/>
          </p:nvGrpSpPr>
          <p:grpSpPr>
            <a:xfrm>
              <a:off x="3660478" y="1244733"/>
              <a:ext cx="481222" cy="4809119"/>
              <a:chOff x="3620718" y="1240757"/>
              <a:chExt cx="481222" cy="4809119"/>
            </a:xfrm>
          </p:grpSpPr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BB400B-9BAA-40DA-8F0F-71AA90A69324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E6AC5D2-4A13-4ADD-9F10-6E21E9513AC2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1.1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E64E62E-8676-443D-B1EF-C899EA3EFE8D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2.1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09BD71F-2C74-4356-9514-0A6FD65A4BC4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FC4FEE03-1AD1-41AA-A55A-80753FAF65E4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4.1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70A6B7B-1425-4342-8D8C-D041177A8FAF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5.1</a:t>
                </a: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F223DF7-5BBC-4CBB-857A-3E9010A9F35C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6.1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CA13533D-FF68-4361-819B-8F77D5D08056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7.1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D6BE062-67DC-43FC-B687-D92E9F6BBABD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8.1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3206775F-F5AF-4AF3-900A-AFA02BCC1073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9.1</a:t>
                </a:r>
              </a:p>
            </p:txBody>
          </p: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D8D5B685-8810-4D58-9A8D-58D065FAEFAC}"/>
                </a:ext>
              </a:extLst>
            </p:cNvPr>
            <p:cNvGrpSpPr/>
            <p:nvPr/>
          </p:nvGrpSpPr>
          <p:grpSpPr>
            <a:xfrm>
              <a:off x="4158810" y="1244733"/>
              <a:ext cx="481222" cy="4809119"/>
              <a:chOff x="3620718" y="1240757"/>
              <a:chExt cx="481222" cy="4809119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0A2EB39-1DDB-4943-9CBD-8B6FB0E9A05D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</a:t>
                </a: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3E3E6C1D-A2A7-40C0-BF2B-DED5D049A0B5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1.2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52BDDB78-3FB6-4512-8AD5-5B4BD7D3026D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2.2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A3CEA89B-5F29-48C3-BB79-1B7406FA82C0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3.2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F121181C-E2CE-4B87-ACF9-949F94974BDE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4.2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ABC47F45-9823-4AF6-8FBE-088C366BBD15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5.2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457801D-606B-4FD9-AA4F-35D228338743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6.2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96F58EFA-8550-4FA3-BF4D-51097EB81F8C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7.2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DB742186-A515-4B6B-B858-1F3D41743770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8.2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8851825D-4D47-4175-939D-A25EA646EC58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9.2</a:t>
                </a:r>
              </a:p>
            </p:txBody>
          </p: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5000F4B7-2C4F-4E9E-80B6-4B888E6631A3}"/>
                </a:ext>
              </a:extLst>
            </p:cNvPr>
            <p:cNvGrpSpPr/>
            <p:nvPr/>
          </p:nvGrpSpPr>
          <p:grpSpPr>
            <a:xfrm>
              <a:off x="4651924" y="1244733"/>
              <a:ext cx="481222" cy="4809119"/>
              <a:chOff x="3620718" y="1240757"/>
              <a:chExt cx="481222" cy="4809119"/>
            </a:xfrm>
          </p:grpSpPr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DBFDF812-4F5A-4399-AB40-CDC3695EB812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57EFC204-6935-439A-B4FD-F5240B983D70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1.3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94BA00D2-CE1E-472B-84C4-84C722CCCD3A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2.3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D43F607-0496-453B-A09C-EBDC4E760B02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3.3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0433A1DF-E6D0-43B4-AB96-FE69BB728923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4.3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AA9FDE85-E10E-498E-8921-50AF43908E88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5.3</a:t>
                </a: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A7ACABA-6CB6-4EB1-86A0-FD0FE2B39644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6.3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C62285A1-2A2F-4464-960F-5A6B3B2D779A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7.3</a:t>
                </a: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500EA176-7631-4CF3-A988-7F5439313FFA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8.3</a:t>
                </a: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A28D33BE-98BE-4DA3-80EF-A082AE05FEFC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9.3</a:t>
                </a:r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4F153FBD-58A0-4D57-B3AF-6BC8BC767825}"/>
                </a:ext>
              </a:extLst>
            </p:cNvPr>
            <p:cNvGrpSpPr/>
            <p:nvPr/>
          </p:nvGrpSpPr>
          <p:grpSpPr>
            <a:xfrm>
              <a:off x="5150256" y="1244733"/>
              <a:ext cx="481222" cy="4809119"/>
              <a:chOff x="3620718" y="1240757"/>
              <a:chExt cx="481222" cy="4809119"/>
            </a:xfrm>
          </p:grpSpPr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0B446355-3F32-4FD7-943E-6FD8DD02A71E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692A73B8-47A2-4B4B-A623-8E083EB7CA1E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1.4</a:t>
                </a: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6C59A63C-8F60-49F6-B92F-FB4A29EAB581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2.4</a:t>
                </a: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75C45CCD-4475-4A53-A6A0-020A68F2E2AC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3.4</a:t>
                </a: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03B8BB52-497A-4D73-9386-DE55BA3F4106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4.4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E575DBD5-1F2E-4008-A91F-966C63750178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5.4</a:t>
                </a: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11079604-B166-40A5-9B7A-50D77F7E475F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6.4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933C2DE8-9E15-4903-AC4F-FDC2FDD7BD3A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7.4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C54869D0-8163-4F6F-B469-A94415FD7F53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8.4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75531DEE-FD30-458D-BB62-78383F14631C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9.4</a:t>
                </a:r>
              </a:p>
            </p:txBody>
          </p: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FBAF2306-5164-4A27-BEFA-96066B21B4CD}"/>
                </a:ext>
              </a:extLst>
            </p:cNvPr>
            <p:cNvGrpSpPr/>
            <p:nvPr/>
          </p:nvGrpSpPr>
          <p:grpSpPr>
            <a:xfrm>
              <a:off x="5647218" y="1244733"/>
              <a:ext cx="481222" cy="4809119"/>
              <a:chOff x="3620718" y="1240757"/>
              <a:chExt cx="481222" cy="4809119"/>
            </a:xfrm>
          </p:grpSpPr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45891DAA-276F-405D-9464-BA0727A3B3CB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C956BA65-4312-47DB-AA53-701F8798F40A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1.5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84FB2B7C-8CC0-4416-BDCE-52EAB70BB22D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2.5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678DAC65-4439-4C8A-A2A2-4714B7FFA1FA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3.5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86A0150F-7CC7-4E9B-B407-56306B2C15AF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4.5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7C0DC876-6576-40A5-B608-A2CA7B1B02AB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5.5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6C18B220-A724-41A2-AA0E-0A84AB6618AC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6.5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3D7E5DAB-29CF-4F27-A222-8CE5FD1FBC68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7.5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A2D9D35D-4091-4B9F-9C3C-42139DC3F9A9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8.5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E786340E-1A52-45E3-B3A5-4DE416DA95DA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9.5</a:t>
                </a:r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3600DCA4-72DD-4BFD-AEB8-109E20162D04}"/>
                </a:ext>
              </a:extLst>
            </p:cNvPr>
            <p:cNvGrpSpPr/>
            <p:nvPr/>
          </p:nvGrpSpPr>
          <p:grpSpPr>
            <a:xfrm>
              <a:off x="6145550" y="1244733"/>
              <a:ext cx="481222" cy="4809119"/>
              <a:chOff x="3620718" y="1240757"/>
              <a:chExt cx="481222" cy="4809119"/>
            </a:xfrm>
          </p:grpSpPr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E0F679EF-44F4-4FB4-B0F1-26C99E628482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</a:t>
                </a: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B42A8E93-0F4A-4FF3-B5FC-E8081FB02F4A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1.6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CA12B943-FCC4-4FA1-8F40-2DD745119709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2.6</a:t>
                </a: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019A7E3C-8174-40E2-80F3-ACDB107B2CEB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3.6</a:t>
                </a:r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D2FE249A-9D6C-4F15-975A-9CC6A1D508F4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4.6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319D37B6-EFAD-4B86-A2AD-FBE040CB3DCF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5.6</a:t>
                </a: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E4079611-2A05-40A5-AC7D-BC2658E4F504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6.6</a:t>
                </a:r>
              </a:p>
            </p:txBody>
          </p:sp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24D93E0-A46E-4CDB-991A-F768F1224E06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7.6</a:t>
                </a:r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981841F3-E552-4200-A408-CCA12F97220A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8.6</a:t>
                </a:r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FDD29920-0FE7-4C9C-88C5-ED361EFD27F7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9.6</a:t>
                </a:r>
              </a:p>
            </p:txBody>
          </p: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EB5BD028-A024-49B8-8306-611AF62FBB08}"/>
                </a:ext>
              </a:extLst>
            </p:cNvPr>
            <p:cNvGrpSpPr/>
            <p:nvPr/>
          </p:nvGrpSpPr>
          <p:grpSpPr>
            <a:xfrm>
              <a:off x="6632253" y="1244733"/>
              <a:ext cx="481222" cy="4809119"/>
              <a:chOff x="3620718" y="1240757"/>
              <a:chExt cx="481222" cy="4809119"/>
            </a:xfrm>
          </p:grpSpPr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7D9B34A4-ED5D-4930-8BB6-98391B1CC0BF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76BA10ED-4E78-447D-B076-5C06ACC4FDF5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1.7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FEA42A4C-0F1E-4690-B2AD-65A7902CEC18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2.7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147A0121-FE9F-49FB-BB04-AF8A9CF66ED8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3.7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5CD5563C-484A-4645-94C5-3DFF5FCFD35D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4.7</a:t>
                </a:r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3CC75273-F023-4F3B-8E72-870F14FFA7EB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5.7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A0F4C8C3-7ABB-40AF-81AF-C9D8334BE3A7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6.7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id="{98CA56C7-DF05-466D-900A-4F023AB4E4EA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7.7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EC61DBD6-6F2A-49C8-99EF-9FE9333C4200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8.7</a:t>
                </a:r>
              </a:p>
            </p:txBody>
          </p:sp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id="{C7B8A13A-0E10-4839-85EC-ECD9CCB505D6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9.7</a:t>
                </a:r>
              </a:p>
            </p:txBody>
          </p: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DE518F45-362E-4DEC-B9FF-994E1686F9F1}"/>
                </a:ext>
              </a:extLst>
            </p:cNvPr>
            <p:cNvGrpSpPr/>
            <p:nvPr/>
          </p:nvGrpSpPr>
          <p:grpSpPr>
            <a:xfrm>
              <a:off x="7130585" y="1244733"/>
              <a:ext cx="481222" cy="4809119"/>
              <a:chOff x="3620718" y="1240757"/>
              <a:chExt cx="481222" cy="4809119"/>
            </a:xfrm>
          </p:grpSpPr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52FA71C1-98B6-4D7F-8790-44158B36B7D7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00B9E0CE-6E77-42D0-9A22-C2E21432DEFF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1.8</a:t>
                </a: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8C7D6C17-70DE-4E07-BA98-2DF70F485E36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2.8</a:t>
                </a:r>
              </a:p>
            </p:txBody>
          </p:sp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CA4CD41D-B8E4-425A-ADB3-2841A11C666E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3.8</a:t>
                </a: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BB5219D7-80C9-45D5-A2EB-495832117D2E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4.8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B27989D4-5FBA-4A0B-B115-CFA838B6CFA2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5.8</a:t>
                </a:r>
              </a:p>
            </p:txBody>
          </p:sp>
          <p:sp>
            <p:nvSpPr>
              <p:cNvPr id="145" name="TextBox 144">
                <a:extLst>
                  <a:ext uri="{FF2B5EF4-FFF2-40B4-BE49-F238E27FC236}">
                    <a16:creationId xmlns:a16="http://schemas.microsoft.com/office/drawing/2014/main" id="{E43CADA1-AB97-4328-BC86-43B805D882BE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6.8</a:t>
                </a:r>
              </a:p>
            </p:txBody>
          </p:sp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55AA26CA-F20B-410D-BA16-3D5B02D75A25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7.8</a:t>
                </a:r>
              </a:p>
            </p:txBody>
          </p:sp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923BA334-A84D-4169-833C-7800B0A9D865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8.8</a:t>
                </a:r>
              </a:p>
            </p:txBody>
          </p:sp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9A7A529F-B750-40ED-B0D6-B076466800ED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9.8</a:t>
                </a:r>
              </a:p>
            </p:txBody>
          </p:sp>
        </p:grpSp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248D99EB-732C-4A22-AD93-348F8C4EF79F}"/>
                </a:ext>
              </a:extLst>
            </p:cNvPr>
            <p:cNvGrpSpPr/>
            <p:nvPr/>
          </p:nvGrpSpPr>
          <p:grpSpPr>
            <a:xfrm>
              <a:off x="7627547" y="1244733"/>
              <a:ext cx="481222" cy="4809119"/>
              <a:chOff x="3620718" y="1240757"/>
              <a:chExt cx="481222" cy="4809119"/>
            </a:xfrm>
          </p:grpSpPr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1ED1F410-6C35-4FEF-B708-D28E83D05E5C}"/>
                  </a:ext>
                </a:extLst>
              </p:cNvPr>
              <p:cNvSpPr txBox="1"/>
              <p:nvPr/>
            </p:nvSpPr>
            <p:spPr>
              <a:xfrm>
                <a:off x="3631939" y="1240757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</a:t>
                </a: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845A23C7-45A9-4A3E-9C44-EE89D385EA21}"/>
                  </a:ext>
                </a:extLst>
              </p:cNvPr>
              <p:cNvSpPr txBox="1"/>
              <p:nvPr/>
            </p:nvSpPr>
            <p:spPr>
              <a:xfrm>
                <a:off x="3620718" y="172749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1.9</a:t>
                </a:r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65707A8A-57CA-4CFD-84FC-0E4694F3E810}"/>
                  </a:ext>
                </a:extLst>
              </p:cNvPr>
              <p:cNvSpPr txBox="1"/>
              <p:nvPr/>
            </p:nvSpPr>
            <p:spPr>
              <a:xfrm>
                <a:off x="3620718" y="222740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2.9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7E09A976-6D8C-4B16-8E6D-8C361A73567E}"/>
                  </a:ext>
                </a:extLst>
              </p:cNvPr>
              <p:cNvSpPr txBox="1"/>
              <p:nvPr/>
            </p:nvSpPr>
            <p:spPr>
              <a:xfrm>
                <a:off x="3620718" y="272725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3.9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15A94D90-FD9F-44FE-9530-3C7D718D8C57}"/>
                  </a:ext>
                </a:extLst>
              </p:cNvPr>
              <p:cNvSpPr txBox="1"/>
              <p:nvPr/>
            </p:nvSpPr>
            <p:spPr>
              <a:xfrm>
                <a:off x="3620718" y="321805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4.9</a:t>
                </a:r>
              </a:p>
            </p:txBody>
          </p:sp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B864E4-6B93-4FFD-B75B-F1DEB402E03D}"/>
                  </a:ext>
                </a:extLst>
              </p:cNvPr>
              <p:cNvSpPr txBox="1"/>
              <p:nvPr/>
            </p:nvSpPr>
            <p:spPr>
              <a:xfrm>
                <a:off x="3620718" y="371790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5.9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9F24D64C-3EDE-484E-81E6-7D725846B574}"/>
                  </a:ext>
                </a:extLst>
              </p:cNvPr>
              <p:cNvSpPr txBox="1"/>
              <p:nvPr/>
            </p:nvSpPr>
            <p:spPr>
              <a:xfrm>
                <a:off x="3620718" y="4220824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6.9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7C8E3193-F85F-47C7-BA58-A46F8E667E69}"/>
                  </a:ext>
                </a:extLst>
              </p:cNvPr>
              <p:cNvSpPr txBox="1"/>
              <p:nvPr/>
            </p:nvSpPr>
            <p:spPr>
              <a:xfrm>
                <a:off x="3620718" y="4720671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7.9</a:t>
                </a: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9ABFB641-557B-4993-8F54-4DA23AD78CD4}"/>
                  </a:ext>
                </a:extLst>
              </p:cNvPr>
              <p:cNvSpPr txBox="1"/>
              <p:nvPr/>
            </p:nvSpPr>
            <p:spPr>
              <a:xfrm>
                <a:off x="3620718" y="5211475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8.9</a:t>
                </a: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8CF413FB-ABCA-483F-A313-004DACF1EC85}"/>
                  </a:ext>
                </a:extLst>
              </p:cNvPr>
              <p:cNvSpPr txBox="1"/>
              <p:nvPr/>
            </p:nvSpPr>
            <p:spPr>
              <a:xfrm>
                <a:off x="3620718" y="5711322"/>
                <a:ext cx="4700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9.9</a:t>
                </a:r>
              </a:p>
            </p:txBody>
          </p:sp>
        </p:grp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5164C463-366E-44B1-AE0F-E1BE6C831AEB}"/>
                </a:ext>
              </a:extLst>
            </p:cNvPr>
            <p:cNvGrpSpPr/>
            <p:nvPr/>
          </p:nvGrpSpPr>
          <p:grpSpPr>
            <a:xfrm>
              <a:off x="8191540" y="1244733"/>
              <a:ext cx="415561" cy="4809119"/>
              <a:chOff x="3686379" y="1240757"/>
              <a:chExt cx="415561" cy="4809119"/>
            </a:xfrm>
          </p:grpSpPr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B0281675-980F-4353-92DA-02E25A831BCC}"/>
                  </a:ext>
                </a:extLst>
              </p:cNvPr>
              <p:cNvSpPr txBox="1"/>
              <p:nvPr/>
            </p:nvSpPr>
            <p:spPr>
              <a:xfrm>
                <a:off x="3803460" y="1240757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1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CF62C9AF-70CF-4A38-BCDD-420C1377AC17}"/>
                  </a:ext>
                </a:extLst>
              </p:cNvPr>
              <p:cNvSpPr txBox="1"/>
              <p:nvPr/>
            </p:nvSpPr>
            <p:spPr>
              <a:xfrm>
                <a:off x="3792239" y="1727491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2</a:t>
                </a: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A4FE8265-7904-4C2E-B4EF-12AEA04732BB}"/>
                  </a:ext>
                </a:extLst>
              </p:cNvPr>
              <p:cNvSpPr txBox="1"/>
              <p:nvPr/>
            </p:nvSpPr>
            <p:spPr>
              <a:xfrm>
                <a:off x="3792239" y="2227404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3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C211988E-215F-47D3-87BE-1932FBF6CCBC}"/>
                  </a:ext>
                </a:extLst>
              </p:cNvPr>
              <p:cNvSpPr txBox="1"/>
              <p:nvPr/>
            </p:nvSpPr>
            <p:spPr>
              <a:xfrm>
                <a:off x="3792239" y="2727251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4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C6DA29D-90FB-4E6B-AEA9-BEBA83760B32}"/>
                  </a:ext>
                </a:extLst>
              </p:cNvPr>
              <p:cNvSpPr txBox="1"/>
              <p:nvPr/>
            </p:nvSpPr>
            <p:spPr>
              <a:xfrm>
                <a:off x="3792239" y="3218055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5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E22339AD-3C59-4011-9DCD-47ABA18FC39E}"/>
                  </a:ext>
                </a:extLst>
              </p:cNvPr>
              <p:cNvSpPr txBox="1"/>
              <p:nvPr/>
            </p:nvSpPr>
            <p:spPr>
              <a:xfrm>
                <a:off x="3792239" y="3717902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6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5898E882-B837-4188-ACDF-56056034DD32}"/>
                  </a:ext>
                </a:extLst>
              </p:cNvPr>
              <p:cNvSpPr txBox="1"/>
              <p:nvPr/>
            </p:nvSpPr>
            <p:spPr>
              <a:xfrm>
                <a:off x="3792239" y="4220824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7</a:t>
                </a:r>
              </a:p>
            </p:txBody>
          </p:sp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BD6FE276-1831-4C88-BF8F-BCE76F4A4D53}"/>
                  </a:ext>
                </a:extLst>
              </p:cNvPr>
              <p:cNvSpPr txBox="1"/>
              <p:nvPr/>
            </p:nvSpPr>
            <p:spPr>
              <a:xfrm>
                <a:off x="3792239" y="4720671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8</a:t>
                </a:r>
              </a:p>
            </p:txBody>
          </p:sp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4966C7BD-1745-426E-8F3B-F283ED8B27A3}"/>
                  </a:ext>
                </a:extLst>
              </p:cNvPr>
              <p:cNvSpPr txBox="1"/>
              <p:nvPr/>
            </p:nvSpPr>
            <p:spPr>
              <a:xfrm>
                <a:off x="3792239" y="5211475"/>
                <a:ext cx="29848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600" dirty="0">
                    <a:solidFill>
                      <a:srgbClr val="585858"/>
                    </a:solidFill>
                  </a:rPr>
                  <a:t>9</a:t>
                </a: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A5B9F8FF-4A3C-440F-8324-2591A0C7DD6F}"/>
                  </a:ext>
                </a:extLst>
              </p:cNvPr>
              <p:cNvSpPr txBox="1"/>
              <p:nvPr/>
            </p:nvSpPr>
            <p:spPr>
              <a:xfrm>
                <a:off x="3686379" y="5711322"/>
                <a:ext cx="41229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10</a:t>
                </a:r>
              </a:p>
            </p:txBody>
          </p:sp>
        </p:grpSp>
      </p:grpSp>
      <p:sp>
        <p:nvSpPr>
          <p:cNvPr id="181" name="Content Placeholder 2">
            <a:extLst>
              <a:ext uri="{FF2B5EF4-FFF2-40B4-BE49-F238E27FC236}">
                <a16:creationId xmlns:a16="http://schemas.microsoft.com/office/drawing/2014/main" id="{A8206A15-0616-4DE7-A283-B5F00F0B1BB1}"/>
              </a:ext>
            </a:extLst>
          </p:cNvPr>
          <p:cNvSpPr txBox="1">
            <a:spLocks/>
          </p:cNvSpPr>
          <p:nvPr/>
        </p:nvSpPr>
        <p:spPr>
          <a:xfrm>
            <a:off x="6192012" y="1556792"/>
            <a:ext cx="5390389" cy="388843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What do you notice when you get to the end of each row?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Choose a number and say how many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it is made from.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154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Rectangle 273">
            <a:extLst>
              <a:ext uri="{FF2B5EF4-FFF2-40B4-BE49-F238E27FC236}">
                <a16:creationId xmlns:a16="http://schemas.microsoft.com/office/drawing/2014/main" id="{BC8945FB-F574-416F-AB6A-E631F01008B2}"/>
              </a:ext>
            </a:extLst>
          </p:cNvPr>
          <p:cNvSpPr/>
          <p:nvPr/>
        </p:nvSpPr>
        <p:spPr bwMode="auto">
          <a:xfrm>
            <a:off x="833121" y="1631401"/>
            <a:ext cx="988625" cy="47812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5A8DB6-05BC-4292-9DB9-9D0C9E6668FB}"/>
              </a:ext>
            </a:extLst>
          </p:cNvPr>
          <p:cNvSpPr/>
          <p:nvPr/>
        </p:nvSpPr>
        <p:spPr bwMode="auto">
          <a:xfrm>
            <a:off x="833121" y="1137058"/>
            <a:ext cx="4962238" cy="47812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387FC18-9126-4995-B93C-3774E918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5NPV-1 Tenths and hundredths</a:t>
            </a:r>
            <a:endParaRPr lang="en-GB" dirty="0"/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3244A1F5-D604-45B6-A9C3-101B2D85C1AF}"/>
              </a:ext>
            </a:extLst>
          </p:cNvPr>
          <p:cNvGrpSpPr/>
          <p:nvPr/>
        </p:nvGrpSpPr>
        <p:grpSpPr>
          <a:xfrm>
            <a:off x="822998" y="1124744"/>
            <a:ext cx="4978776" cy="4968552"/>
            <a:chOff x="3584608" y="1124744"/>
            <a:chExt cx="4978776" cy="4968552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90E2A57-A83C-4A9D-AE7B-DA81D5D52D09}"/>
                </a:ext>
              </a:extLst>
            </p:cNvPr>
            <p:cNvGrpSpPr/>
            <p:nvPr/>
          </p:nvGrpSpPr>
          <p:grpSpPr>
            <a:xfrm>
              <a:off x="3591624" y="1124744"/>
              <a:ext cx="4968552" cy="4968552"/>
              <a:chOff x="3575720" y="1124744"/>
              <a:chExt cx="4968552" cy="4968552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F360A9C-1EF1-42E3-9B26-63134EBFD0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57572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6B218712-C0CC-4DDD-8C6D-DCDD742E6A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07257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347A3FE-4B3B-4D75-BF15-45E769E68F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56943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23441D3-6CB5-4206-8B25-01B593A725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06628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F1F55105-3D9D-4D97-A6EF-BD14100D9B4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6314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45C28AB-E2A7-43C8-9A96-F22A13A127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05999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11858335-A491-44DA-B5F1-3FFF003974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55685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8A095DD-D982-406A-884A-AD284030E0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5370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84FBC8E-7358-4FAD-8F35-F5027E81EB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5056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BBEF5B96-3ACC-46E1-8D5E-067BFBDC65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4741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947829A-22E3-4CF3-9DEA-0DA5D5D42DB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44272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065741F-9349-44CC-87A1-CF2A74D10D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6086880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0529B709-D56E-420C-BFCD-F0F2B4D38A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559643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DE5B808-8527-43E3-B04D-FC8C179B87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509958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0AE6B63-4C68-4BFB-B046-DEAC9377D2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10587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544BAC9-4C20-408D-991F-A858EDD527C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311216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7F40CD4-D7E8-4D9A-8F90-E6A4F9BF5E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11845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65254B7-A137-444C-9B6A-B0274B6F01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162159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3FFE04C-3154-41BA-9A24-6BFB9C613B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84608" y="1131160"/>
              <a:ext cx="4978776" cy="1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35F6772-3FAA-47BD-954D-B80C5C1863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60272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F6D34B8-E25D-4E89-AC4A-E97A8C782B1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3609019"/>
              <a:ext cx="4968553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911E3C0-7BD1-4FC3-B42B-B2FA181677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61530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A14943D-B413-4536-A614-3A46C0776F91}"/>
              </a:ext>
            </a:extLst>
          </p:cNvPr>
          <p:cNvGrpSpPr/>
          <p:nvPr/>
        </p:nvGrpSpPr>
        <p:grpSpPr>
          <a:xfrm>
            <a:off x="843670" y="1244733"/>
            <a:ext cx="481221" cy="4778434"/>
            <a:chOff x="843670" y="1244733"/>
            <a:chExt cx="481221" cy="4778434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8BB400B-9BAA-40DA-8F0F-71AA90A69324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2E6AC5D2-4A13-4ADD-9F10-6E21E9513AC2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E64E62E-8676-443D-B1EF-C899EA3EFE8D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09BD71F-2C74-4356-9514-0A6FD65A4BC4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C4FEE03-1AD1-41AA-A55A-80753FAF65E4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70A6B7B-1425-4342-8D8C-D041177A8FAF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F223DF7-5BBC-4CBB-857A-3E9010A9F35C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A13533D-FF68-4361-819B-8F77D5D08056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6BE062-67DC-43FC-B687-D92E9F6BBABD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206775F-F5AF-4AF3-900A-AFA02BCC1073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sp>
        <p:nvSpPr>
          <p:cNvPr id="181" name="Content Placeholder 2">
            <a:extLst>
              <a:ext uri="{FF2B5EF4-FFF2-40B4-BE49-F238E27FC236}">
                <a16:creationId xmlns:a16="http://schemas.microsoft.com/office/drawing/2014/main" id="{A8206A15-0616-4DE7-A283-B5F00F0B1BB1}"/>
              </a:ext>
            </a:extLst>
          </p:cNvPr>
          <p:cNvSpPr txBox="1">
            <a:spLocks/>
          </p:cNvSpPr>
          <p:nvPr/>
        </p:nvSpPr>
        <p:spPr>
          <a:xfrm>
            <a:off x="6192012" y="1556792"/>
            <a:ext cx="5390389" cy="388843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do you notice about the value of the each row? And of the whole grid?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reveal a number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are there? What is the total value of those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Highlight some of the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in a grid yourself. How many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are there? What is the number you have made?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48DC313F-C4C2-44CA-9C52-05EF7C5E619F}"/>
              </a:ext>
            </a:extLst>
          </p:cNvPr>
          <p:cNvGrpSpPr/>
          <p:nvPr/>
        </p:nvGrpSpPr>
        <p:grpSpPr>
          <a:xfrm>
            <a:off x="1348640" y="1244733"/>
            <a:ext cx="481221" cy="4778434"/>
            <a:chOff x="843670" y="1244733"/>
            <a:chExt cx="481221" cy="4778434"/>
          </a:xfrm>
        </p:grpSpPr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F0EBEC18-50DC-4CFA-9D09-E40AF51AB65C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CE5B9BB2-C42B-4041-8046-096463F87B16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1C64645F-5A87-4FA2-85CF-940CB2A94EA0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7DAD3BD8-6F26-4D7A-BC0C-3A31C2040BFC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A6733249-1BA7-467A-AB7C-562FE2F38B9D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75DE2E80-B3C4-4766-B6F4-9E2D5C65F0FF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DFFFF867-D2BB-4FCB-B52C-002E1BC7B0D2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F0081DF6-F7F5-4ADB-AB30-458027932275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A324AD07-723A-4F37-8798-B155D122F296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B60B39AF-AE8C-4014-BEF8-458BA18D3BCB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30572067-0F46-48B4-BF1F-646D6B98AFDE}"/>
              </a:ext>
            </a:extLst>
          </p:cNvPr>
          <p:cNvGrpSpPr/>
          <p:nvPr/>
        </p:nvGrpSpPr>
        <p:grpSpPr>
          <a:xfrm>
            <a:off x="1839358" y="1244733"/>
            <a:ext cx="481221" cy="4778434"/>
            <a:chOff x="843670" y="1244733"/>
            <a:chExt cx="481221" cy="4778434"/>
          </a:xfrm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95894491-DFC1-4D93-891F-2A5520CBA1BA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449C0D66-C8C1-4402-A948-A03A9386AE13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C989CE4F-98B2-448D-9211-A229A8C10C05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8AEC35D9-D49A-48F0-8651-5B8B435F050E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5E403AEC-5023-4160-A3CC-D975602649A8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424C7D63-45F5-4EB1-BBC2-E4E62664AD49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C62FB799-F6C2-4C4A-8929-D1FBCE50C3E8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171BA373-8DDB-42BF-B800-F5B950C7956E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F093857C-20B6-47EF-9DFB-497D544B2CB8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D6347A64-E997-4DCD-8001-A207C07E440B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29679090-8808-478F-9D3C-6ABFF89D5219}"/>
              </a:ext>
            </a:extLst>
          </p:cNvPr>
          <p:cNvGrpSpPr/>
          <p:nvPr/>
        </p:nvGrpSpPr>
        <p:grpSpPr>
          <a:xfrm>
            <a:off x="2344328" y="1244733"/>
            <a:ext cx="481221" cy="4778434"/>
            <a:chOff x="843670" y="1244733"/>
            <a:chExt cx="481221" cy="4778434"/>
          </a:xfrm>
        </p:grpSpPr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C4DDF71A-B2C2-44C6-9FA8-15E7B2DFC572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EAEC43FA-17B6-421B-8350-F1FEB227DF78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DF3C3F62-5AA5-4074-9580-0E8ADA8E931B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46941551-2813-4786-B034-24D06A15CDF8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9767EDFF-C562-4674-8472-248D44981A1B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A9F0C2E8-8CAB-4659-850B-54BFB798572A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72E4BFE6-B0C2-40D2-91BA-04D311A8D82D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1E136FF4-AF86-4B26-A030-7CEABAC832AC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1A3C2558-33C7-483C-A318-B5F6CD5EB2F9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C83D8173-F175-4999-BA9E-CAE27810AD1C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3DEDCB48-34EB-4238-846A-6C605E6AAD71}"/>
              </a:ext>
            </a:extLst>
          </p:cNvPr>
          <p:cNvGrpSpPr/>
          <p:nvPr/>
        </p:nvGrpSpPr>
        <p:grpSpPr>
          <a:xfrm>
            <a:off x="2833068" y="1244733"/>
            <a:ext cx="481221" cy="4778434"/>
            <a:chOff x="843670" y="1244733"/>
            <a:chExt cx="481221" cy="4778434"/>
          </a:xfrm>
        </p:grpSpPr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73ACFDA9-6A54-4E6E-8ECB-D449C5238F44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69DBE97C-996B-466E-A9AA-04206713BAD7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6CA41F28-E99A-43FA-BFF5-19E6A2558053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95CFFE26-FF27-4B93-A6F7-9C0498A7C4AB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1D1E4600-311B-4BC8-A9C3-2A778DDD05CD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4E562097-0709-466A-A270-B4C40A8BC092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32F10B64-5699-4035-AB80-22A6A6FC0FFC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609FD492-13AE-4368-BEFA-442247E06BC9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9CFCDA4C-C3F5-4DA2-B3E9-430E361F87C5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ADB7948D-8699-4716-BDB3-3A05723AAAF4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18" name="Group 217">
            <a:extLst>
              <a:ext uri="{FF2B5EF4-FFF2-40B4-BE49-F238E27FC236}">
                <a16:creationId xmlns:a16="http://schemas.microsoft.com/office/drawing/2014/main" id="{1CC048C8-0B8D-4D4D-A038-A3875E70339F}"/>
              </a:ext>
            </a:extLst>
          </p:cNvPr>
          <p:cNvGrpSpPr/>
          <p:nvPr/>
        </p:nvGrpSpPr>
        <p:grpSpPr>
          <a:xfrm>
            <a:off x="3338038" y="1244733"/>
            <a:ext cx="481221" cy="4778434"/>
            <a:chOff x="843670" y="1244733"/>
            <a:chExt cx="481221" cy="4778434"/>
          </a:xfrm>
        </p:grpSpPr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8AFDA290-55F0-4EA7-8C31-D8FC195C3AB4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8D7D9B97-F542-4611-BDD7-19B27951CFC2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25714EBA-7F7C-4BEF-92CF-431763C4C981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B2E3F371-3E54-40BE-B362-AF023AE14504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43B999AE-4699-41C3-AB8B-C7D1A3A19358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10A7E247-9168-44FB-9875-23E2016EB107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EBD349E5-7062-4B7F-B66B-6F5832FCC474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CDAA6259-6BE6-47D1-B4B5-C79E5C0CA26F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A8CCCE9C-9413-4E66-857B-88EE4C4448C3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CC1A19F7-6D5A-4DE7-BA25-D7A2CB39D155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916292AC-34F4-4CBA-AA46-1CBF7EFC198D}"/>
              </a:ext>
            </a:extLst>
          </p:cNvPr>
          <p:cNvGrpSpPr/>
          <p:nvPr/>
        </p:nvGrpSpPr>
        <p:grpSpPr>
          <a:xfrm>
            <a:off x="3826778" y="1244733"/>
            <a:ext cx="481221" cy="4778434"/>
            <a:chOff x="843670" y="1244733"/>
            <a:chExt cx="481221" cy="4778434"/>
          </a:xfrm>
        </p:grpSpPr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4A6E8738-D05F-4613-9DD4-A69891AD231E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C1C89BEC-CBE2-4051-B42A-4F93E46DEAA5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EB495743-C6F1-4C99-A0E5-2A8BF1BF3952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3" name="TextBox 232">
              <a:extLst>
                <a:ext uri="{FF2B5EF4-FFF2-40B4-BE49-F238E27FC236}">
                  <a16:creationId xmlns:a16="http://schemas.microsoft.com/office/drawing/2014/main" id="{C66CACCB-BF38-4FB9-B0AB-3BB81C9FC13A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7148215C-C109-4BF5-BB7E-DD9D30A0B8DA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3A7A0A0C-8A22-445B-836B-7DA7B55B7C62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43B9EEFB-DCD8-4271-B876-3E68F340D218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ABA39653-F46E-4471-853E-9DE59F1ADCE5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64F472D-6289-4593-BF29-C01AF3BCC71A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804B688D-13DC-4438-9A52-D2CB4FF9FF95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BD3F950A-6D61-4711-B27D-5024F5584C5B}"/>
              </a:ext>
            </a:extLst>
          </p:cNvPr>
          <p:cNvGrpSpPr/>
          <p:nvPr/>
        </p:nvGrpSpPr>
        <p:grpSpPr>
          <a:xfrm>
            <a:off x="4331748" y="1244733"/>
            <a:ext cx="481221" cy="4778434"/>
            <a:chOff x="843670" y="1244733"/>
            <a:chExt cx="481221" cy="4778434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1FC86049-991D-4860-8132-62F1FA37A1FE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9A0A4E33-F038-4DE0-A21B-7BDF1EF5883E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ED77EDEE-7BAB-4A8D-BFCF-66D007B0963F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5B8FDA47-6A6A-4204-AB03-E57102E65781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522B83A6-20D9-493C-A6BF-D4B690AA1DA5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BBA85314-66CC-4E7C-A960-75337A8691C6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7" name="TextBox 246">
              <a:extLst>
                <a:ext uri="{FF2B5EF4-FFF2-40B4-BE49-F238E27FC236}">
                  <a16:creationId xmlns:a16="http://schemas.microsoft.com/office/drawing/2014/main" id="{67D0B041-4A85-4BEA-B7CA-35C540711B54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3C5CBE0D-95E1-46F5-8086-A64463A9831A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84CD0663-0644-4ABD-A309-CFDA4E006BEC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B430B45E-2E19-4EFA-8EE3-94E68AFDC5B8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id="{4BE41DA4-EC5F-4C09-BCF0-12189C1F8044}"/>
              </a:ext>
            </a:extLst>
          </p:cNvPr>
          <p:cNvGrpSpPr/>
          <p:nvPr/>
        </p:nvGrpSpPr>
        <p:grpSpPr>
          <a:xfrm>
            <a:off x="4824436" y="1244733"/>
            <a:ext cx="481221" cy="4778434"/>
            <a:chOff x="843670" y="1244733"/>
            <a:chExt cx="481221" cy="4778434"/>
          </a:xfrm>
        </p:grpSpPr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4EC664F4-5D68-4E46-B369-EC960AF20DDA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044509A1-480C-44E0-B460-BB88CB8F6035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4" name="TextBox 253">
              <a:extLst>
                <a:ext uri="{FF2B5EF4-FFF2-40B4-BE49-F238E27FC236}">
                  <a16:creationId xmlns:a16="http://schemas.microsoft.com/office/drawing/2014/main" id="{7BB23EB1-176F-42EB-B6FF-338FD4151EF0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AEE71E43-D4C3-412F-801E-E5F70493EC6E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13D582D8-7533-4C14-963E-39FC173F3DE4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DF3D2B05-D811-4925-96D3-AF1A1899A259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E0D2E1F9-3BD3-416A-967E-E1103FE0EC0D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0EA04C49-D60B-49E4-9E05-5362046886F3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2F26CD7F-F9E0-4F75-A583-9789CF719117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BC6128F3-ED64-48C1-85D8-8CB3FCE9DD9A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87DE7755-E3EC-4BB8-AC38-25C8905623B9}"/>
              </a:ext>
            </a:extLst>
          </p:cNvPr>
          <p:cNvGrpSpPr/>
          <p:nvPr/>
        </p:nvGrpSpPr>
        <p:grpSpPr>
          <a:xfrm>
            <a:off x="5329406" y="1244733"/>
            <a:ext cx="481221" cy="4778434"/>
            <a:chOff x="843670" y="1244733"/>
            <a:chExt cx="481221" cy="4778434"/>
          </a:xfrm>
        </p:grpSpPr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B5667CAF-5ECE-4A9A-A9F7-06DD56466116}"/>
                </a:ext>
              </a:extLst>
            </p:cNvPr>
            <p:cNvSpPr txBox="1"/>
            <p:nvPr/>
          </p:nvSpPr>
          <p:spPr>
            <a:xfrm>
              <a:off x="854891" y="12447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4" name="TextBox 263">
              <a:extLst>
                <a:ext uri="{FF2B5EF4-FFF2-40B4-BE49-F238E27FC236}">
                  <a16:creationId xmlns:a16="http://schemas.microsoft.com/office/drawing/2014/main" id="{983FFD56-B75C-4E8E-A120-66A74CFC9EED}"/>
                </a:ext>
              </a:extLst>
            </p:cNvPr>
            <p:cNvSpPr txBox="1"/>
            <p:nvPr/>
          </p:nvSpPr>
          <p:spPr>
            <a:xfrm>
              <a:off x="843670" y="17380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1600" dirty="0">
                  <a:solidFill>
                    <a:srgbClr val="585858"/>
                  </a:solidFill>
                </a:rPr>
                <a:t>0.1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F4F3FB12-C7D0-41D3-A0D7-BA1E39E72EB8}"/>
                </a:ext>
              </a:extLst>
            </p:cNvPr>
            <p:cNvSpPr txBox="1"/>
            <p:nvPr/>
          </p:nvSpPr>
          <p:spPr>
            <a:xfrm>
              <a:off x="843670" y="22313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6" name="TextBox 265">
              <a:extLst>
                <a:ext uri="{FF2B5EF4-FFF2-40B4-BE49-F238E27FC236}">
                  <a16:creationId xmlns:a16="http://schemas.microsoft.com/office/drawing/2014/main" id="{F92A637D-62EE-4ABF-A513-70AD66943E77}"/>
                </a:ext>
              </a:extLst>
            </p:cNvPr>
            <p:cNvSpPr txBox="1"/>
            <p:nvPr/>
          </p:nvSpPr>
          <p:spPr>
            <a:xfrm>
              <a:off x="843670" y="27246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09E3D9D3-D1FD-44B5-8829-861AAE21BD0C}"/>
                </a:ext>
              </a:extLst>
            </p:cNvPr>
            <p:cNvSpPr txBox="1"/>
            <p:nvPr/>
          </p:nvSpPr>
          <p:spPr>
            <a:xfrm>
              <a:off x="843670" y="32180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8" name="TextBox 267">
              <a:extLst>
                <a:ext uri="{FF2B5EF4-FFF2-40B4-BE49-F238E27FC236}">
                  <a16:creationId xmlns:a16="http://schemas.microsoft.com/office/drawing/2014/main" id="{1F35A0CD-8FE2-40E5-B5E9-0B72EFE3A80C}"/>
                </a:ext>
              </a:extLst>
            </p:cNvPr>
            <p:cNvSpPr txBox="1"/>
            <p:nvPr/>
          </p:nvSpPr>
          <p:spPr>
            <a:xfrm>
              <a:off x="843670" y="371133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69" name="TextBox 268">
              <a:extLst>
                <a:ext uri="{FF2B5EF4-FFF2-40B4-BE49-F238E27FC236}">
                  <a16:creationId xmlns:a16="http://schemas.microsoft.com/office/drawing/2014/main" id="{B9054553-87A9-434D-8AD4-F65481F0EB6A}"/>
                </a:ext>
              </a:extLst>
            </p:cNvPr>
            <p:cNvSpPr txBox="1"/>
            <p:nvPr/>
          </p:nvSpPr>
          <p:spPr>
            <a:xfrm>
              <a:off x="843670" y="420465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1FD2B65C-839D-403D-93A4-C429EDB7C841}"/>
                </a:ext>
              </a:extLst>
            </p:cNvPr>
            <p:cNvSpPr txBox="1"/>
            <p:nvPr/>
          </p:nvSpPr>
          <p:spPr>
            <a:xfrm>
              <a:off x="843670" y="469797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46D6C287-86F1-4348-9AFB-8DB8CB207BA9}"/>
                </a:ext>
              </a:extLst>
            </p:cNvPr>
            <p:cNvSpPr txBox="1"/>
            <p:nvPr/>
          </p:nvSpPr>
          <p:spPr>
            <a:xfrm>
              <a:off x="843670" y="519129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D8A6221D-192C-44F6-B1D8-919B127025E0}"/>
                </a:ext>
              </a:extLst>
            </p:cNvPr>
            <p:cNvSpPr txBox="1"/>
            <p:nvPr/>
          </p:nvSpPr>
          <p:spPr>
            <a:xfrm>
              <a:off x="843670" y="5684613"/>
              <a:ext cx="4700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609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387FC18-9126-4995-B93C-3774E918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3244A1F5-D604-45B6-A9C3-101B2D85C1AF}"/>
              </a:ext>
            </a:extLst>
          </p:cNvPr>
          <p:cNvGrpSpPr/>
          <p:nvPr/>
        </p:nvGrpSpPr>
        <p:grpSpPr>
          <a:xfrm>
            <a:off x="822998" y="1124744"/>
            <a:ext cx="4978776" cy="4968552"/>
            <a:chOff x="3584608" y="1124744"/>
            <a:chExt cx="4978776" cy="4968552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90E2A57-A83C-4A9D-AE7B-DA81D5D52D09}"/>
                </a:ext>
              </a:extLst>
            </p:cNvPr>
            <p:cNvGrpSpPr/>
            <p:nvPr/>
          </p:nvGrpSpPr>
          <p:grpSpPr>
            <a:xfrm>
              <a:off x="3591624" y="1124744"/>
              <a:ext cx="4968552" cy="4968552"/>
              <a:chOff x="3575720" y="1124744"/>
              <a:chExt cx="4968552" cy="4968552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F360A9C-1EF1-42E3-9B26-63134EBFD0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57572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6B218712-C0CC-4DDD-8C6D-DCDD742E6A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07257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347A3FE-4B3B-4D75-BF15-45E769E68F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56943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23441D3-6CB5-4206-8B25-01B593A725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06628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F1F55105-3D9D-4D97-A6EF-BD14100D9B4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6314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45C28AB-E2A7-43C8-9A96-F22A13A127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05999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11858335-A491-44DA-B5F1-3FFF003974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55685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8A095DD-D982-406A-884A-AD284030E0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5370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84FBC8E-7358-4FAD-8F35-F5027E81EB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5056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BBEF5B96-3ACC-46E1-8D5E-067BFBDC65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4741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947829A-22E3-4CF3-9DEA-0DA5D5D42DB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44272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065741F-9349-44CC-87A1-CF2A74D10D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6086880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0529B709-D56E-420C-BFCD-F0F2B4D38A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559643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DE5B808-8527-43E3-B04D-FC8C179B87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509958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0AE6B63-4C68-4BFB-B046-DEAC9377D2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10587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544BAC9-4C20-408D-991F-A858EDD527C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311216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7F40CD4-D7E8-4D9A-8F90-E6A4F9BF5E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11845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65254B7-A137-444C-9B6A-B0274B6F01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162159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3FFE04C-3154-41BA-9A24-6BFB9C613B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84608" y="1131160"/>
              <a:ext cx="4978776" cy="1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35F6772-3FAA-47BD-954D-B80C5C1863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60272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F6D34B8-E25D-4E89-AC4A-E97A8C782B1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3609019"/>
              <a:ext cx="4968553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911E3C0-7BD1-4FC3-B42B-B2FA181677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61530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17784D1D-5C11-45D5-9469-07946F72A325}"/>
              </a:ext>
            </a:extLst>
          </p:cNvPr>
          <p:cNvGrpSpPr/>
          <p:nvPr/>
        </p:nvGrpSpPr>
        <p:grpSpPr>
          <a:xfrm>
            <a:off x="836351" y="1244733"/>
            <a:ext cx="5009140" cy="4778342"/>
            <a:chOff x="3597961" y="1244733"/>
            <a:chExt cx="5009140" cy="4778342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AC952586-277A-4F83-AB15-5CA944386283}"/>
                </a:ext>
              </a:extLst>
            </p:cNvPr>
            <p:cNvGrpSpPr/>
            <p:nvPr/>
          </p:nvGrpSpPr>
          <p:grpSpPr>
            <a:xfrm>
              <a:off x="3597961" y="1244733"/>
              <a:ext cx="543739" cy="4778342"/>
              <a:chOff x="3558201" y="1240757"/>
              <a:chExt cx="543739" cy="4778342"/>
            </a:xfrm>
          </p:grpSpPr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BB400B-9BAA-40DA-8F0F-71AA90A69324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0.01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E6AC5D2-4A13-4ADD-9F10-6E21E9513AC2}"/>
                  </a:ext>
                </a:extLst>
              </p:cNvPr>
              <p:cNvSpPr txBox="1"/>
              <p:nvPr/>
            </p:nvSpPr>
            <p:spPr>
              <a:xfrm>
                <a:off x="3571538" y="1727491"/>
                <a:ext cx="51918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0.11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E64E62E-8676-443D-B1EF-C899EA3EFE8D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0.21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09BD71F-2C74-4356-9514-0A6FD65A4BC4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FC4FEE03-1AD1-41AA-A55A-80753FAF65E4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0.41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70A6B7B-1425-4342-8D8C-D041177A8FAF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0.51</a:t>
                </a: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F223DF7-5BBC-4CBB-857A-3E9010A9F35C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0.61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CA13533D-FF68-4361-819B-8F77D5D08056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0.61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D6BE062-67DC-43FC-B687-D92E9F6BBABD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0.81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3206775F-F5AF-4AF3-900A-AFA02BCC1073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0.91</a:t>
                </a:r>
              </a:p>
            </p:txBody>
          </p: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D8D5B685-8810-4D58-9A8D-58D065FAEFAC}"/>
                </a:ext>
              </a:extLst>
            </p:cNvPr>
            <p:cNvGrpSpPr/>
            <p:nvPr/>
          </p:nvGrpSpPr>
          <p:grpSpPr>
            <a:xfrm>
              <a:off x="4096293" y="1244733"/>
              <a:ext cx="543739" cy="4778342"/>
              <a:chOff x="3558201" y="1240757"/>
              <a:chExt cx="543739" cy="4778342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0A2EB39-1DDB-4943-9CBD-8B6FB0E9A05D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0.02</a:t>
                </a: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3E3E6C1D-A2A7-40C0-BF2B-DED5D049A0B5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0.12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52BDDB78-3FB6-4512-8AD5-5B4BD7D3026D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0.22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A3CEA89B-5F29-48C3-BB79-1B7406FA82C0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0.32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F121181C-E2CE-4B87-ACF9-949F94974BDE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0.42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ABC47F45-9823-4AF6-8FBE-088C366BBD15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0.52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457801D-606B-4FD9-AA4F-35D228338743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0.62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96F58EFA-8550-4FA3-BF4D-51097EB81F8C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0.72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DB742186-A515-4B6B-B858-1F3D41743770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0.82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8851825D-4D47-4175-939D-A25EA646EC58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0.92</a:t>
                </a:r>
              </a:p>
            </p:txBody>
          </p: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5000F4B7-2C4F-4E9E-80B6-4B888E6631A3}"/>
                </a:ext>
              </a:extLst>
            </p:cNvPr>
            <p:cNvGrpSpPr/>
            <p:nvPr/>
          </p:nvGrpSpPr>
          <p:grpSpPr>
            <a:xfrm>
              <a:off x="4589407" y="1244733"/>
              <a:ext cx="543739" cy="4778342"/>
              <a:chOff x="3558201" y="1240757"/>
              <a:chExt cx="543739" cy="4778342"/>
            </a:xfrm>
          </p:grpSpPr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DBFDF812-4F5A-4399-AB40-CDC3695EB812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0.03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57EFC204-6935-439A-B4FD-F5240B983D70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0.13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94BA00D2-CE1E-472B-84C4-84C722CCCD3A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0.23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D43F607-0496-453B-A09C-EBDC4E760B02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0.33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0433A1DF-E6D0-43B4-AB96-FE69BB728923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0.43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AA9FDE85-E10E-498E-8921-50AF43908E88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0.53</a:t>
                </a: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A7ACABA-6CB6-4EB1-86A0-FD0FE2B39644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0.63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C62285A1-2A2F-4464-960F-5A6B3B2D779A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0.73</a:t>
                </a: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500EA176-7631-4CF3-A988-7F5439313FFA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0.83</a:t>
                </a: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A28D33BE-98BE-4DA3-80EF-A082AE05FEFC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0.93</a:t>
                </a:r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4F153FBD-58A0-4D57-B3AF-6BC8BC767825}"/>
                </a:ext>
              </a:extLst>
            </p:cNvPr>
            <p:cNvGrpSpPr/>
            <p:nvPr/>
          </p:nvGrpSpPr>
          <p:grpSpPr>
            <a:xfrm>
              <a:off x="5087739" y="1244733"/>
              <a:ext cx="543739" cy="4778342"/>
              <a:chOff x="3558201" y="1240757"/>
              <a:chExt cx="543739" cy="4778342"/>
            </a:xfrm>
          </p:grpSpPr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0B446355-3F32-4FD7-943E-6FD8DD02A71E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0.04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692A73B8-47A2-4B4B-A623-8E083EB7CA1E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0.14</a:t>
                </a: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6C59A63C-8F60-49F6-B92F-FB4A29EAB581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0.24</a:t>
                </a: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75C45CCD-4475-4A53-A6A0-020A68F2E2AC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0.34</a:t>
                </a: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03B8BB52-497A-4D73-9386-DE55BA3F4106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0.44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E575DBD5-1F2E-4008-A91F-966C63750178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0.54</a:t>
                </a: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11079604-B166-40A5-9B7A-50D77F7E475F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0.64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933C2DE8-9E15-4903-AC4F-FDC2FDD7BD3A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0.74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C54869D0-8163-4F6F-B469-A94415FD7F53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0.84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75531DEE-FD30-458D-BB62-78383F14631C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0.94</a:t>
                </a:r>
              </a:p>
            </p:txBody>
          </p: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FBAF2306-5164-4A27-BEFA-96066B21B4CD}"/>
                </a:ext>
              </a:extLst>
            </p:cNvPr>
            <p:cNvGrpSpPr/>
            <p:nvPr/>
          </p:nvGrpSpPr>
          <p:grpSpPr>
            <a:xfrm>
              <a:off x="5584701" y="1244733"/>
              <a:ext cx="543739" cy="4778342"/>
              <a:chOff x="3558201" y="1240757"/>
              <a:chExt cx="543739" cy="4778342"/>
            </a:xfrm>
          </p:grpSpPr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45891DAA-276F-405D-9464-BA0727A3B3CB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0.05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C956BA65-4312-47DB-AA53-701F8798F40A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0.15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84FB2B7C-8CC0-4416-BDCE-52EAB70BB22D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0.25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678DAC65-4439-4C8A-A2A2-4714B7FFA1FA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0.35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86A0150F-7CC7-4E9B-B407-56306B2C15AF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0.45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7C0DC876-6576-40A5-B608-A2CA7B1B02AB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0.55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6C18B220-A724-41A2-AA0E-0A84AB6618AC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0.65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3D7E5DAB-29CF-4F27-A222-8CE5FD1FBC68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0.75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A2D9D35D-4091-4B9F-9C3C-42139DC3F9A9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0.85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E786340E-1A52-45E3-B3A5-4DE416DA95DA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0.95</a:t>
                </a:r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3600DCA4-72DD-4BFD-AEB8-109E20162D04}"/>
                </a:ext>
              </a:extLst>
            </p:cNvPr>
            <p:cNvGrpSpPr/>
            <p:nvPr/>
          </p:nvGrpSpPr>
          <p:grpSpPr>
            <a:xfrm>
              <a:off x="6083033" y="1244733"/>
              <a:ext cx="543739" cy="4778342"/>
              <a:chOff x="3558201" y="1240757"/>
              <a:chExt cx="543739" cy="4778342"/>
            </a:xfrm>
          </p:grpSpPr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E0F679EF-44F4-4FB4-B0F1-26C99E628482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0.06</a:t>
                </a: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B42A8E93-0F4A-4FF3-B5FC-E8081FB02F4A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0.16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CA12B943-FCC4-4FA1-8F40-2DD745119709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0.26</a:t>
                </a: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019A7E3C-8174-40E2-80F3-ACDB107B2CEB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0.36</a:t>
                </a:r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D2FE249A-9D6C-4F15-975A-9CC6A1D508F4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0.46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319D37B6-EFAD-4B86-A2AD-FBE040CB3DCF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0.56</a:t>
                </a: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E4079611-2A05-40A5-AC7D-BC2658E4F504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0.66</a:t>
                </a:r>
              </a:p>
            </p:txBody>
          </p:sp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24D93E0-A46E-4CDB-991A-F768F1224E06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0.76</a:t>
                </a:r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981841F3-E552-4200-A408-CCA12F97220A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0.86</a:t>
                </a:r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FDD29920-0FE7-4C9C-88C5-ED361EFD27F7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0.96</a:t>
                </a:r>
              </a:p>
            </p:txBody>
          </p: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EB5BD028-A024-49B8-8306-611AF62FBB08}"/>
                </a:ext>
              </a:extLst>
            </p:cNvPr>
            <p:cNvGrpSpPr/>
            <p:nvPr/>
          </p:nvGrpSpPr>
          <p:grpSpPr>
            <a:xfrm>
              <a:off x="6569736" y="1244733"/>
              <a:ext cx="543739" cy="4778342"/>
              <a:chOff x="3558201" y="1240757"/>
              <a:chExt cx="543739" cy="4778342"/>
            </a:xfrm>
          </p:grpSpPr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7D9B34A4-ED5D-4930-8BB6-98391B1CC0BF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0.07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76BA10ED-4E78-447D-B076-5C06ACC4FDF5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0.17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FEA42A4C-0F1E-4690-B2AD-65A7902CEC18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0.27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147A0121-FE9F-49FB-BB04-AF8A9CF66ED8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0.37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5CD5563C-484A-4645-94C5-3DFF5FCFD35D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0.47</a:t>
                </a:r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3CC75273-F023-4F3B-8E72-870F14FFA7EB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0.57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A0F4C8C3-7ABB-40AF-81AF-C9D8334BE3A7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0.67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id="{98CA56C7-DF05-466D-900A-4F023AB4E4EA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0.77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EC61DBD6-6F2A-49C8-99EF-9FE9333C4200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0.87</a:t>
                </a:r>
              </a:p>
            </p:txBody>
          </p:sp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id="{C7B8A13A-0E10-4839-85EC-ECD9CCB505D6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0.97</a:t>
                </a:r>
              </a:p>
            </p:txBody>
          </p: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DE518F45-362E-4DEC-B9FF-994E1686F9F1}"/>
                </a:ext>
              </a:extLst>
            </p:cNvPr>
            <p:cNvGrpSpPr/>
            <p:nvPr/>
          </p:nvGrpSpPr>
          <p:grpSpPr>
            <a:xfrm>
              <a:off x="7068068" y="1244733"/>
              <a:ext cx="543739" cy="4778342"/>
              <a:chOff x="3558201" y="1240757"/>
              <a:chExt cx="543739" cy="4778342"/>
            </a:xfrm>
          </p:grpSpPr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52FA71C1-98B6-4D7F-8790-44158B36B7D7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0.08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00B9E0CE-6E77-42D0-9A22-C2E21432DEFF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0.18</a:t>
                </a: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8C7D6C17-70DE-4E07-BA98-2DF70F485E36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0.28</a:t>
                </a:r>
              </a:p>
            </p:txBody>
          </p:sp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CA4CD41D-B8E4-425A-ADB3-2841A11C666E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0.38</a:t>
                </a: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BB5219D7-80C9-45D5-A2EB-495832117D2E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0.48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B27989D4-5FBA-4A0B-B115-CFA838B6CFA2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0.58</a:t>
                </a:r>
              </a:p>
            </p:txBody>
          </p:sp>
          <p:sp>
            <p:nvSpPr>
              <p:cNvPr id="145" name="TextBox 144">
                <a:extLst>
                  <a:ext uri="{FF2B5EF4-FFF2-40B4-BE49-F238E27FC236}">
                    <a16:creationId xmlns:a16="http://schemas.microsoft.com/office/drawing/2014/main" id="{E43CADA1-AB97-4328-BC86-43B805D882BE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0.68</a:t>
                </a:r>
              </a:p>
            </p:txBody>
          </p:sp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55AA26CA-F20B-410D-BA16-3D5B02D75A25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0.78</a:t>
                </a:r>
              </a:p>
            </p:txBody>
          </p:sp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923BA334-A84D-4169-833C-7800B0A9D865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0.88</a:t>
                </a:r>
              </a:p>
            </p:txBody>
          </p:sp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9A7A529F-B750-40ED-B0D6-B076466800ED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0.98</a:t>
                </a:r>
              </a:p>
            </p:txBody>
          </p:sp>
        </p:grpSp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248D99EB-732C-4A22-AD93-348F8C4EF79F}"/>
                </a:ext>
              </a:extLst>
            </p:cNvPr>
            <p:cNvGrpSpPr/>
            <p:nvPr/>
          </p:nvGrpSpPr>
          <p:grpSpPr>
            <a:xfrm>
              <a:off x="7565030" y="1244733"/>
              <a:ext cx="543739" cy="4778342"/>
              <a:chOff x="3558201" y="1240757"/>
              <a:chExt cx="543739" cy="4778342"/>
            </a:xfrm>
          </p:grpSpPr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1ED1F410-6C35-4FEF-B708-D28E83D05E5C}"/>
                  </a:ext>
                </a:extLst>
              </p:cNvPr>
              <p:cNvSpPr txBox="1"/>
              <p:nvPr/>
            </p:nvSpPr>
            <p:spPr>
              <a:xfrm>
                <a:off x="3569422" y="1240757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0.09</a:t>
                </a: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845A23C7-45A9-4A3E-9C44-EE89D385EA21}"/>
                  </a:ext>
                </a:extLst>
              </p:cNvPr>
              <p:cNvSpPr txBox="1"/>
              <p:nvPr/>
            </p:nvSpPr>
            <p:spPr>
              <a:xfrm>
                <a:off x="3558201" y="172749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0.19</a:t>
                </a:r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65707A8A-57CA-4CFD-84FC-0E4694F3E810}"/>
                  </a:ext>
                </a:extLst>
              </p:cNvPr>
              <p:cNvSpPr txBox="1"/>
              <p:nvPr/>
            </p:nvSpPr>
            <p:spPr>
              <a:xfrm>
                <a:off x="3558201" y="222740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0.29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7E09A976-6D8C-4B16-8E6D-8C361A73567E}"/>
                  </a:ext>
                </a:extLst>
              </p:cNvPr>
              <p:cNvSpPr txBox="1"/>
              <p:nvPr/>
            </p:nvSpPr>
            <p:spPr>
              <a:xfrm>
                <a:off x="3558201" y="272725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0.39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15A94D90-FD9F-44FE-9530-3C7D718D8C57}"/>
                  </a:ext>
                </a:extLst>
              </p:cNvPr>
              <p:cNvSpPr txBox="1"/>
              <p:nvPr/>
            </p:nvSpPr>
            <p:spPr>
              <a:xfrm>
                <a:off x="3558201" y="321805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0.49</a:t>
                </a:r>
              </a:p>
            </p:txBody>
          </p:sp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B864E4-6B93-4FFD-B75B-F1DEB402E03D}"/>
                  </a:ext>
                </a:extLst>
              </p:cNvPr>
              <p:cNvSpPr txBox="1"/>
              <p:nvPr/>
            </p:nvSpPr>
            <p:spPr>
              <a:xfrm>
                <a:off x="3558201" y="371790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0.59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9F24D64C-3EDE-484E-81E6-7D725846B574}"/>
                  </a:ext>
                </a:extLst>
              </p:cNvPr>
              <p:cNvSpPr txBox="1"/>
              <p:nvPr/>
            </p:nvSpPr>
            <p:spPr>
              <a:xfrm>
                <a:off x="3558201" y="4220824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0.69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7C8E3193-F85F-47C7-BA58-A46F8E667E69}"/>
                  </a:ext>
                </a:extLst>
              </p:cNvPr>
              <p:cNvSpPr txBox="1"/>
              <p:nvPr/>
            </p:nvSpPr>
            <p:spPr>
              <a:xfrm>
                <a:off x="3558201" y="4720671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0.79</a:t>
                </a: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9ABFB641-557B-4993-8F54-4DA23AD78CD4}"/>
                  </a:ext>
                </a:extLst>
              </p:cNvPr>
              <p:cNvSpPr txBox="1"/>
              <p:nvPr/>
            </p:nvSpPr>
            <p:spPr>
              <a:xfrm>
                <a:off x="3558201" y="5211475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0.89</a:t>
                </a: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8CF413FB-ABCA-483F-A313-004DACF1EC85}"/>
                  </a:ext>
                </a:extLst>
              </p:cNvPr>
              <p:cNvSpPr txBox="1"/>
              <p:nvPr/>
            </p:nvSpPr>
            <p:spPr>
              <a:xfrm>
                <a:off x="3558201" y="5711322"/>
                <a:ext cx="5325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0.99</a:t>
                </a:r>
              </a:p>
            </p:txBody>
          </p:sp>
        </p:grp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5164C463-366E-44B1-AE0F-E1BE6C831AEB}"/>
                </a:ext>
              </a:extLst>
            </p:cNvPr>
            <p:cNvGrpSpPr/>
            <p:nvPr/>
          </p:nvGrpSpPr>
          <p:grpSpPr>
            <a:xfrm>
              <a:off x="8162748" y="1244733"/>
              <a:ext cx="444353" cy="4778342"/>
              <a:chOff x="3657587" y="1240757"/>
              <a:chExt cx="444353" cy="4778342"/>
            </a:xfrm>
          </p:grpSpPr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B0281675-980F-4353-92DA-02E25A831BCC}"/>
                  </a:ext>
                </a:extLst>
              </p:cNvPr>
              <p:cNvSpPr txBox="1"/>
              <p:nvPr/>
            </p:nvSpPr>
            <p:spPr>
              <a:xfrm>
                <a:off x="3668808" y="1240757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0.1</a:t>
                </a: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CF62C9AF-70CF-4A38-BCDD-420C1377AC17}"/>
                  </a:ext>
                </a:extLst>
              </p:cNvPr>
              <p:cNvSpPr txBox="1"/>
              <p:nvPr/>
            </p:nvSpPr>
            <p:spPr>
              <a:xfrm>
                <a:off x="3657587" y="1727491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0.2</a:t>
                </a: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A4FE8265-7904-4C2E-B4EF-12AEA04732BB}"/>
                  </a:ext>
                </a:extLst>
              </p:cNvPr>
              <p:cNvSpPr txBox="1"/>
              <p:nvPr/>
            </p:nvSpPr>
            <p:spPr>
              <a:xfrm>
                <a:off x="3657587" y="2227404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0.3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C211988E-215F-47D3-87BE-1932FBF6CCBC}"/>
                  </a:ext>
                </a:extLst>
              </p:cNvPr>
              <p:cNvSpPr txBox="1"/>
              <p:nvPr/>
            </p:nvSpPr>
            <p:spPr>
              <a:xfrm>
                <a:off x="3657587" y="2727251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0.4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C6DA29D-90FB-4E6B-AEA9-BEBA83760B32}"/>
                  </a:ext>
                </a:extLst>
              </p:cNvPr>
              <p:cNvSpPr txBox="1"/>
              <p:nvPr/>
            </p:nvSpPr>
            <p:spPr>
              <a:xfrm>
                <a:off x="3657587" y="3218055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0.5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E22339AD-3C59-4011-9DCD-47ABA18FC39E}"/>
                  </a:ext>
                </a:extLst>
              </p:cNvPr>
              <p:cNvSpPr txBox="1"/>
              <p:nvPr/>
            </p:nvSpPr>
            <p:spPr>
              <a:xfrm>
                <a:off x="3657587" y="3717902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0.6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5898E882-B837-4188-ACDF-56056034DD32}"/>
                  </a:ext>
                </a:extLst>
              </p:cNvPr>
              <p:cNvSpPr txBox="1"/>
              <p:nvPr/>
            </p:nvSpPr>
            <p:spPr>
              <a:xfrm>
                <a:off x="3657587" y="4220824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0.7</a:t>
                </a:r>
              </a:p>
            </p:txBody>
          </p:sp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BD6FE276-1831-4C88-BF8F-BCE76F4A4D53}"/>
                  </a:ext>
                </a:extLst>
              </p:cNvPr>
              <p:cNvSpPr txBox="1"/>
              <p:nvPr/>
            </p:nvSpPr>
            <p:spPr>
              <a:xfrm>
                <a:off x="3657587" y="4720671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0.8</a:t>
                </a:r>
              </a:p>
            </p:txBody>
          </p:sp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4966C7BD-1745-426E-8F3B-F283ED8B27A3}"/>
                  </a:ext>
                </a:extLst>
              </p:cNvPr>
              <p:cNvSpPr txBox="1"/>
              <p:nvPr/>
            </p:nvSpPr>
            <p:spPr>
              <a:xfrm>
                <a:off x="3657587" y="5211475"/>
                <a:ext cx="43313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lang="en-GB" sz="1400" dirty="0">
                    <a:solidFill>
                      <a:srgbClr val="585858"/>
                    </a:solidFill>
                  </a:rPr>
                  <a:t>0.9</a:t>
                </a: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A5B9F8FF-4A3C-440F-8324-2591A0C7DD6F}"/>
                  </a:ext>
                </a:extLst>
              </p:cNvPr>
              <p:cNvSpPr txBox="1"/>
              <p:nvPr/>
            </p:nvSpPr>
            <p:spPr>
              <a:xfrm>
                <a:off x="3814619" y="5711322"/>
                <a:ext cx="28405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</p:grpSp>
      <p:sp>
        <p:nvSpPr>
          <p:cNvPr id="181" name="Content Placeholder 2">
            <a:extLst>
              <a:ext uri="{FF2B5EF4-FFF2-40B4-BE49-F238E27FC236}">
                <a16:creationId xmlns:a16="http://schemas.microsoft.com/office/drawing/2014/main" id="{A8206A15-0616-4DE7-A283-B5F00F0B1BB1}"/>
              </a:ext>
            </a:extLst>
          </p:cNvPr>
          <p:cNvSpPr txBox="1">
            <a:spLocks/>
          </p:cNvSpPr>
          <p:nvPr/>
        </p:nvSpPr>
        <p:spPr>
          <a:xfrm>
            <a:off x="6192012" y="1556792"/>
            <a:ext cx="5390389" cy="388843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Count 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hundredths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What do you notice when you get to the end of each row?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Choose a number and say how many hundredths it is made from.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24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Rectangle 273">
            <a:extLst>
              <a:ext uri="{FF2B5EF4-FFF2-40B4-BE49-F238E27FC236}">
                <a16:creationId xmlns:a16="http://schemas.microsoft.com/office/drawing/2014/main" id="{BC8945FB-F574-416F-AB6A-E631F01008B2}"/>
              </a:ext>
            </a:extLst>
          </p:cNvPr>
          <p:cNvSpPr/>
          <p:nvPr/>
        </p:nvSpPr>
        <p:spPr bwMode="auto">
          <a:xfrm>
            <a:off x="833121" y="1631401"/>
            <a:ext cx="988625" cy="47812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5A8DB6-05BC-4292-9DB9-9D0C9E6668FB}"/>
              </a:ext>
            </a:extLst>
          </p:cNvPr>
          <p:cNvSpPr/>
          <p:nvPr/>
        </p:nvSpPr>
        <p:spPr bwMode="auto">
          <a:xfrm>
            <a:off x="833121" y="1137058"/>
            <a:ext cx="4962238" cy="47812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387FC18-9126-4995-B93C-3774E918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3244A1F5-D604-45B6-A9C3-101B2D85C1AF}"/>
              </a:ext>
            </a:extLst>
          </p:cNvPr>
          <p:cNvGrpSpPr/>
          <p:nvPr/>
        </p:nvGrpSpPr>
        <p:grpSpPr>
          <a:xfrm>
            <a:off x="822998" y="1124744"/>
            <a:ext cx="4978776" cy="4968552"/>
            <a:chOff x="3584608" y="1124744"/>
            <a:chExt cx="4978776" cy="4968552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90E2A57-A83C-4A9D-AE7B-DA81D5D52D09}"/>
                </a:ext>
              </a:extLst>
            </p:cNvPr>
            <p:cNvGrpSpPr/>
            <p:nvPr/>
          </p:nvGrpSpPr>
          <p:grpSpPr>
            <a:xfrm>
              <a:off x="3591624" y="1124744"/>
              <a:ext cx="4968552" cy="4968552"/>
              <a:chOff x="3575720" y="1124744"/>
              <a:chExt cx="4968552" cy="4968552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F360A9C-1EF1-42E3-9B26-63134EBFD0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57572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6B218712-C0CC-4DDD-8C6D-DCDD742E6A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07257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347A3FE-4B3B-4D75-BF15-45E769E68F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56943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23441D3-6CB5-4206-8B25-01B593A725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06628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F1F55105-3D9D-4D97-A6EF-BD14100D9B4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6314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45C28AB-E2A7-43C8-9A96-F22A13A127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05999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11858335-A491-44DA-B5F1-3FFF003974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55685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8A095DD-D982-406A-884A-AD284030E0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5370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84FBC8E-7358-4FAD-8F35-F5027E81EB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50560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BBEF5B96-3ACC-46E1-8D5E-067BFBDC65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47415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947829A-22E3-4CF3-9DEA-0DA5D5D42DB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44272" y="1124744"/>
                <a:ext cx="0" cy="4968552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065741F-9349-44CC-87A1-CF2A74D10D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6086880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0529B709-D56E-420C-BFCD-F0F2B4D38A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559643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DE5B808-8527-43E3-B04D-FC8C179B87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509958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0AE6B63-4C68-4BFB-B046-DEAC9377D2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10587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544BAC9-4C20-408D-991F-A858EDD527C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311216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7F40CD4-D7E8-4D9A-8F90-E6A4F9BF5E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118454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65254B7-A137-444C-9B6A-B0274B6F01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162159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3FFE04C-3154-41BA-9A24-6BFB9C613B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84608" y="1131160"/>
              <a:ext cx="4978776" cy="1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35F6772-3FAA-47BD-954D-B80C5C1863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460272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F6D34B8-E25D-4E89-AC4A-E97A8C782B1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3" y="3609019"/>
              <a:ext cx="4968553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911E3C0-7BD1-4FC3-B42B-B2FA181677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1624" y="2615309"/>
              <a:ext cx="4968552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A14943D-B413-4536-A614-3A46C0776F91}"/>
              </a:ext>
            </a:extLst>
          </p:cNvPr>
          <p:cNvGrpSpPr/>
          <p:nvPr/>
        </p:nvGrpSpPr>
        <p:grpSpPr>
          <a:xfrm>
            <a:off x="803594" y="1244733"/>
            <a:ext cx="521297" cy="4732268"/>
            <a:chOff x="803594" y="1244733"/>
            <a:chExt cx="521297" cy="4732268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8BB400B-9BAA-40DA-8F0F-71AA90A69324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2E6AC5D2-4A13-4ADD-9F10-6E21E9513AC2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E64E62E-8676-443D-B1EF-C899EA3EFE8D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09BD71F-2C74-4356-9514-0A6FD65A4BC4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C4FEE03-1AD1-41AA-A55A-80753FAF65E4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70A6B7B-1425-4342-8D8C-D041177A8FAF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F223DF7-5BBC-4CBB-857A-3E9010A9F35C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A13533D-FF68-4361-819B-8F77D5D08056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6BE062-67DC-43FC-B687-D92E9F6BBABD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206775F-F5AF-4AF3-900A-AFA02BCC1073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sp>
        <p:nvSpPr>
          <p:cNvPr id="181" name="Content Placeholder 2">
            <a:extLst>
              <a:ext uri="{FF2B5EF4-FFF2-40B4-BE49-F238E27FC236}">
                <a16:creationId xmlns:a16="http://schemas.microsoft.com/office/drawing/2014/main" id="{A8206A15-0616-4DE7-A283-B5F00F0B1BB1}"/>
              </a:ext>
            </a:extLst>
          </p:cNvPr>
          <p:cNvSpPr txBox="1">
            <a:spLocks/>
          </p:cNvSpPr>
          <p:nvPr/>
        </p:nvSpPr>
        <p:spPr>
          <a:xfrm>
            <a:off x="6192012" y="1556792"/>
            <a:ext cx="5390389" cy="388843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do you notice about the value of the each row? And of the whole grid?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reveal a number of hundredths.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many hundredths are there? What is the total value of those hundredths?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Highlight some of the hundredths in a grid yourself. How many hundredths are there? What is the number you have made?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48DC313F-C4C2-44CA-9C52-05EF7C5E619F}"/>
              </a:ext>
            </a:extLst>
          </p:cNvPr>
          <p:cNvGrpSpPr/>
          <p:nvPr/>
        </p:nvGrpSpPr>
        <p:grpSpPr>
          <a:xfrm>
            <a:off x="1308564" y="1244733"/>
            <a:ext cx="521297" cy="4732268"/>
            <a:chOff x="803594" y="1244733"/>
            <a:chExt cx="521297" cy="4732268"/>
          </a:xfrm>
        </p:grpSpPr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F0EBEC18-50DC-4CFA-9D09-E40AF51AB65C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CE5B9BB2-C42B-4041-8046-096463F87B16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1C64645F-5A87-4FA2-85CF-940CB2A94EA0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7DAD3BD8-6F26-4D7A-BC0C-3A31C2040BFC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A6733249-1BA7-467A-AB7C-562FE2F38B9D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75DE2E80-B3C4-4766-B6F4-9E2D5C65F0FF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DFFFF867-D2BB-4FCB-B52C-002E1BC7B0D2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F0081DF6-F7F5-4ADB-AB30-458027932275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A324AD07-723A-4F37-8798-B155D122F296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B60B39AF-AE8C-4014-BEF8-458BA18D3BCB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30572067-0F46-48B4-BF1F-646D6B98AFDE}"/>
              </a:ext>
            </a:extLst>
          </p:cNvPr>
          <p:cNvGrpSpPr/>
          <p:nvPr/>
        </p:nvGrpSpPr>
        <p:grpSpPr>
          <a:xfrm>
            <a:off x="1799282" y="1244733"/>
            <a:ext cx="521297" cy="4732268"/>
            <a:chOff x="803594" y="1244733"/>
            <a:chExt cx="521297" cy="4732268"/>
          </a:xfrm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95894491-DFC1-4D93-891F-2A5520CBA1BA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449C0D66-C8C1-4402-A948-A03A9386AE13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C989CE4F-98B2-448D-9211-A229A8C10C05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8AEC35D9-D49A-48F0-8651-5B8B435F050E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5E403AEC-5023-4160-A3CC-D975602649A8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424C7D63-45F5-4EB1-BBC2-E4E62664AD49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C62FB799-F6C2-4C4A-8929-D1FBCE50C3E8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171BA373-8DDB-42BF-B800-F5B950C7956E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F093857C-20B6-47EF-9DFB-497D544B2CB8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D6347A64-E997-4DCD-8001-A207C07E440B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29679090-8808-478F-9D3C-6ABFF89D5219}"/>
              </a:ext>
            </a:extLst>
          </p:cNvPr>
          <p:cNvGrpSpPr/>
          <p:nvPr/>
        </p:nvGrpSpPr>
        <p:grpSpPr>
          <a:xfrm>
            <a:off x="2304252" y="1244733"/>
            <a:ext cx="521297" cy="4732268"/>
            <a:chOff x="803594" y="1244733"/>
            <a:chExt cx="521297" cy="4732268"/>
          </a:xfrm>
        </p:grpSpPr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C4DDF71A-B2C2-44C6-9FA8-15E7B2DFC572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EAEC43FA-17B6-421B-8350-F1FEB227DF78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DF3C3F62-5AA5-4074-9580-0E8ADA8E931B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46941551-2813-4786-B034-24D06A15CDF8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9767EDFF-C562-4674-8472-248D44981A1B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A9F0C2E8-8CAB-4659-850B-54BFB798572A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72E4BFE6-B0C2-40D2-91BA-04D311A8D82D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1E136FF4-AF86-4B26-A030-7CEABAC832AC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1A3C2558-33C7-483C-A318-B5F6CD5EB2F9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C83D8173-F175-4999-BA9E-CAE27810AD1C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3DEDCB48-34EB-4238-846A-6C605E6AAD71}"/>
              </a:ext>
            </a:extLst>
          </p:cNvPr>
          <p:cNvGrpSpPr/>
          <p:nvPr/>
        </p:nvGrpSpPr>
        <p:grpSpPr>
          <a:xfrm>
            <a:off x="2792992" y="1244733"/>
            <a:ext cx="521297" cy="4732268"/>
            <a:chOff x="803594" y="1244733"/>
            <a:chExt cx="521297" cy="4732268"/>
          </a:xfrm>
        </p:grpSpPr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73ACFDA9-6A54-4E6E-8ECB-D449C5238F44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69DBE97C-996B-466E-A9AA-04206713BAD7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6CA41F28-E99A-43FA-BFF5-19E6A2558053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95CFFE26-FF27-4B93-A6F7-9C0498A7C4AB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1D1E4600-311B-4BC8-A9C3-2A778DDD05CD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4E562097-0709-466A-A270-B4C40A8BC092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32F10B64-5699-4035-AB80-22A6A6FC0FFC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609FD492-13AE-4368-BEFA-442247E06BC9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9CFCDA4C-C3F5-4DA2-B3E9-430E361F87C5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ADB7948D-8699-4716-BDB3-3A05723AAAF4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18" name="Group 217">
            <a:extLst>
              <a:ext uri="{FF2B5EF4-FFF2-40B4-BE49-F238E27FC236}">
                <a16:creationId xmlns:a16="http://schemas.microsoft.com/office/drawing/2014/main" id="{1CC048C8-0B8D-4D4D-A038-A3875E70339F}"/>
              </a:ext>
            </a:extLst>
          </p:cNvPr>
          <p:cNvGrpSpPr/>
          <p:nvPr/>
        </p:nvGrpSpPr>
        <p:grpSpPr>
          <a:xfrm>
            <a:off x="3297962" y="1244733"/>
            <a:ext cx="521297" cy="4732268"/>
            <a:chOff x="803594" y="1244733"/>
            <a:chExt cx="521297" cy="4732268"/>
          </a:xfrm>
        </p:grpSpPr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8AFDA290-55F0-4EA7-8C31-D8FC195C3AB4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8D7D9B97-F542-4611-BDD7-19B27951CFC2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25714EBA-7F7C-4BEF-92CF-431763C4C981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B2E3F371-3E54-40BE-B362-AF023AE14504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43B999AE-4699-41C3-AB8B-C7D1A3A19358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10A7E247-9168-44FB-9875-23E2016EB107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EBD349E5-7062-4B7F-B66B-6F5832FCC474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CDAA6259-6BE6-47D1-B4B5-C79E5C0CA26F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A8CCCE9C-9413-4E66-857B-88EE4C4448C3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CC1A19F7-6D5A-4DE7-BA25-D7A2CB39D155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916292AC-34F4-4CBA-AA46-1CBF7EFC198D}"/>
              </a:ext>
            </a:extLst>
          </p:cNvPr>
          <p:cNvGrpSpPr/>
          <p:nvPr/>
        </p:nvGrpSpPr>
        <p:grpSpPr>
          <a:xfrm>
            <a:off x="3786702" y="1244733"/>
            <a:ext cx="521297" cy="4732268"/>
            <a:chOff x="803594" y="1244733"/>
            <a:chExt cx="521297" cy="4732268"/>
          </a:xfrm>
        </p:grpSpPr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4A6E8738-D05F-4613-9DD4-A69891AD231E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C1C89BEC-CBE2-4051-B42A-4F93E46DEAA5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EB495743-C6F1-4C99-A0E5-2A8BF1BF3952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3" name="TextBox 232">
              <a:extLst>
                <a:ext uri="{FF2B5EF4-FFF2-40B4-BE49-F238E27FC236}">
                  <a16:creationId xmlns:a16="http://schemas.microsoft.com/office/drawing/2014/main" id="{C66CACCB-BF38-4FB9-B0AB-3BB81C9FC13A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7148215C-C109-4BF5-BB7E-DD9D30A0B8DA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3A7A0A0C-8A22-445B-836B-7DA7B55B7C62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43B9EEFB-DCD8-4271-B876-3E68F340D218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ABA39653-F46E-4471-853E-9DE59F1ADCE5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64F472D-6289-4593-BF29-C01AF3BCC71A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804B688D-13DC-4438-9A52-D2CB4FF9FF95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BD3F950A-6D61-4711-B27D-5024F5584C5B}"/>
              </a:ext>
            </a:extLst>
          </p:cNvPr>
          <p:cNvGrpSpPr/>
          <p:nvPr/>
        </p:nvGrpSpPr>
        <p:grpSpPr>
          <a:xfrm>
            <a:off x="4291672" y="1244733"/>
            <a:ext cx="521297" cy="4732268"/>
            <a:chOff x="803594" y="1244733"/>
            <a:chExt cx="521297" cy="4732268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1FC86049-991D-4860-8132-62F1FA37A1FE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9A0A4E33-F038-4DE0-A21B-7BDF1EF5883E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ED77EDEE-7BAB-4A8D-BFCF-66D007B0963F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5B8FDA47-6A6A-4204-AB03-E57102E65781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522B83A6-20D9-493C-A6BF-D4B690AA1DA5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BBA85314-66CC-4E7C-A960-75337A8691C6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7" name="TextBox 246">
              <a:extLst>
                <a:ext uri="{FF2B5EF4-FFF2-40B4-BE49-F238E27FC236}">
                  <a16:creationId xmlns:a16="http://schemas.microsoft.com/office/drawing/2014/main" id="{67D0B041-4A85-4BEA-B7CA-35C540711B54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3C5CBE0D-95E1-46F5-8086-A64463A9831A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84CD0663-0644-4ABD-A309-CFDA4E006BEC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B430B45E-2E19-4EFA-8EE3-94E68AFDC5B8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id="{4BE41DA4-EC5F-4C09-BCF0-12189C1F8044}"/>
              </a:ext>
            </a:extLst>
          </p:cNvPr>
          <p:cNvGrpSpPr/>
          <p:nvPr/>
        </p:nvGrpSpPr>
        <p:grpSpPr>
          <a:xfrm>
            <a:off x="4784360" y="1244733"/>
            <a:ext cx="521297" cy="4732268"/>
            <a:chOff x="803594" y="1244733"/>
            <a:chExt cx="521297" cy="4732268"/>
          </a:xfrm>
        </p:grpSpPr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4EC664F4-5D68-4E46-B369-EC960AF20DDA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044509A1-480C-44E0-B460-BB88CB8F6035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4" name="TextBox 253">
              <a:extLst>
                <a:ext uri="{FF2B5EF4-FFF2-40B4-BE49-F238E27FC236}">
                  <a16:creationId xmlns:a16="http://schemas.microsoft.com/office/drawing/2014/main" id="{7BB23EB1-176F-42EB-B6FF-338FD4151EF0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AEE71E43-D4C3-412F-801E-E5F70493EC6E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13D582D8-7533-4C14-963E-39FC173F3DE4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DF3D2B05-D811-4925-96D3-AF1A1899A259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E0D2E1F9-3BD3-416A-967E-E1103FE0EC0D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0EA04C49-D60B-49E4-9E05-5362046886F3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2F26CD7F-F9E0-4F75-A583-9789CF719117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BC6128F3-ED64-48C1-85D8-8CB3FCE9DD9A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87DE7755-E3EC-4BB8-AC38-25C8905623B9}"/>
              </a:ext>
            </a:extLst>
          </p:cNvPr>
          <p:cNvGrpSpPr/>
          <p:nvPr/>
        </p:nvGrpSpPr>
        <p:grpSpPr>
          <a:xfrm>
            <a:off x="5289330" y="1244733"/>
            <a:ext cx="521297" cy="4732268"/>
            <a:chOff x="803594" y="1244733"/>
            <a:chExt cx="521297" cy="4732268"/>
          </a:xfrm>
        </p:grpSpPr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B5667CAF-5ECE-4A9A-A9F7-06DD56466116}"/>
                </a:ext>
              </a:extLst>
            </p:cNvPr>
            <p:cNvSpPr txBox="1"/>
            <p:nvPr/>
          </p:nvSpPr>
          <p:spPr>
            <a:xfrm>
              <a:off x="814815" y="12447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4" name="TextBox 263">
              <a:extLst>
                <a:ext uri="{FF2B5EF4-FFF2-40B4-BE49-F238E27FC236}">
                  <a16:creationId xmlns:a16="http://schemas.microsoft.com/office/drawing/2014/main" id="{983FFD56-B75C-4E8E-A120-66A74CFC9EED}"/>
                </a:ext>
              </a:extLst>
            </p:cNvPr>
            <p:cNvSpPr txBox="1"/>
            <p:nvPr/>
          </p:nvSpPr>
          <p:spPr>
            <a:xfrm>
              <a:off x="803594" y="17380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en-GB" sz="1300" dirty="0">
                  <a:solidFill>
                    <a:srgbClr val="585858"/>
                  </a:solidFill>
                </a:rPr>
                <a:t>0.01</a:t>
              </a:r>
              <a:endPara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F4F3FB12-C7D0-41D3-A0D7-BA1E39E72EB8}"/>
                </a:ext>
              </a:extLst>
            </p:cNvPr>
            <p:cNvSpPr txBox="1"/>
            <p:nvPr/>
          </p:nvSpPr>
          <p:spPr>
            <a:xfrm>
              <a:off x="803594" y="22313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6" name="TextBox 265">
              <a:extLst>
                <a:ext uri="{FF2B5EF4-FFF2-40B4-BE49-F238E27FC236}">
                  <a16:creationId xmlns:a16="http://schemas.microsoft.com/office/drawing/2014/main" id="{F92A637D-62EE-4ABF-A513-70AD66943E77}"/>
                </a:ext>
              </a:extLst>
            </p:cNvPr>
            <p:cNvSpPr txBox="1"/>
            <p:nvPr/>
          </p:nvSpPr>
          <p:spPr>
            <a:xfrm>
              <a:off x="803594" y="27246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09E3D9D3-D1FD-44B5-8829-861AAE21BD0C}"/>
                </a:ext>
              </a:extLst>
            </p:cNvPr>
            <p:cNvSpPr txBox="1"/>
            <p:nvPr/>
          </p:nvSpPr>
          <p:spPr>
            <a:xfrm>
              <a:off x="803594" y="32180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8" name="TextBox 267">
              <a:extLst>
                <a:ext uri="{FF2B5EF4-FFF2-40B4-BE49-F238E27FC236}">
                  <a16:creationId xmlns:a16="http://schemas.microsoft.com/office/drawing/2014/main" id="{1F35A0CD-8FE2-40E5-B5E9-0B72EFE3A80C}"/>
                </a:ext>
              </a:extLst>
            </p:cNvPr>
            <p:cNvSpPr txBox="1"/>
            <p:nvPr/>
          </p:nvSpPr>
          <p:spPr>
            <a:xfrm>
              <a:off x="803594" y="371133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69" name="TextBox 268">
              <a:extLst>
                <a:ext uri="{FF2B5EF4-FFF2-40B4-BE49-F238E27FC236}">
                  <a16:creationId xmlns:a16="http://schemas.microsoft.com/office/drawing/2014/main" id="{B9054553-87A9-434D-8AD4-F65481F0EB6A}"/>
                </a:ext>
              </a:extLst>
            </p:cNvPr>
            <p:cNvSpPr txBox="1"/>
            <p:nvPr/>
          </p:nvSpPr>
          <p:spPr>
            <a:xfrm>
              <a:off x="803594" y="420465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1FD2B65C-839D-403D-93A4-C429EDB7C841}"/>
                </a:ext>
              </a:extLst>
            </p:cNvPr>
            <p:cNvSpPr txBox="1"/>
            <p:nvPr/>
          </p:nvSpPr>
          <p:spPr>
            <a:xfrm>
              <a:off x="803594" y="469797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46D6C287-86F1-4348-9AFB-8DB8CB207BA9}"/>
                </a:ext>
              </a:extLst>
            </p:cNvPr>
            <p:cNvSpPr txBox="1"/>
            <p:nvPr/>
          </p:nvSpPr>
          <p:spPr>
            <a:xfrm>
              <a:off x="803594" y="519129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D8A6221D-192C-44F6-B1D8-919B127025E0}"/>
                </a:ext>
              </a:extLst>
            </p:cNvPr>
            <p:cNvSpPr txBox="1"/>
            <p:nvPr/>
          </p:nvSpPr>
          <p:spPr>
            <a:xfrm>
              <a:off x="803594" y="5684613"/>
              <a:ext cx="510076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585858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0.01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650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22BC001-7F95-493F-99ED-F3CB0A31C3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  <a:endParaRPr lang="en-GB" alt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4811027-AB9F-4BCB-A762-BF5C0392BD3A}"/>
              </a:ext>
            </a:extLst>
          </p:cNvPr>
          <p:cNvSpPr txBox="1">
            <a:spLocks/>
          </p:cNvSpPr>
          <p:nvPr/>
        </p:nvSpPr>
        <p:spPr>
          <a:xfrm>
            <a:off x="6192012" y="1556792"/>
            <a:ext cx="5390389" cy="3888433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 the blue counter has a value of 1, what happens to its value when it moves from the ones column to the tenths column? And from the tenths column to the hundredths column? </a:t>
            </a: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happens to the counter’s value when you move it the other way?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6" name="Picture 65" descr="A screenshot of a cell phone&#10;&#10;Description automatically generated">
            <a:extLst>
              <a:ext uri="{FF2B5EF4-FFF2-40B4-BE49-F238E27FC236}">
                <a16:creationId xmlns:a16="http://schemas.microsoft.com/office/drawing/2014/main" id="{0CA9B4A9-D87E-459A-ADBB-085971F3CF2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" y="1549745"/>
            <a:ext cx="5256584" cy="4758981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7C5A0938-8FE9-4174-9479-D251674A5BB0}"/>
              </a:ext>
            </a:extLst>
          </p:cNvPr>
          <p:cNvSpPr/>
          <p:nvPr/>
        </p:nvSpPr>
        <p:spPr>
          <a:xfrm>
            <a:off x="-259" y="2383851"/>
            <a:ext cx="1414422" cy="3181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1BE66CA-99B0-4FD0-9DD1-AD8A541AA315}"/>
              </a:ext>
            </a:extLst>
          </p:cNvPr>
          <p:cNvSpPr/>
          <p:nvPr/>
        </p:nvSpPr>
        <p:spPr>
          <a:xfrm>
            <a:off x="1959510" y="5033868"/>
            <a:ext cx="1466546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893A5D8D-DE1E-4E49-8072-83C0C2C80385}"/>
              </a:ext>
            </a:extLst>
          </p:cNvPr>
          <p:cNvSpPr/>
          <p:nvPr/>
        </p:nvSpPr>
        <p:spPr>
          <a:xfrm>
            <a:off x="3426056" y="5033868"/>
            <a:ext cx="1466546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ADA7981F-BA47-417B-AF18-7F15DA7E04AE}"/>
              </a:ext>
            </a:extLst>
          </p:cNvPr>
          <p:cNvSpPr/>
          <p:nvPr/>
        </p:nvSpPr>
        <p:spPr>
          <a:xfrm>
            <a:off x="2075958" y="1313181"/>
            <a:ext cx="1341778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BB1CEAA-2E4A-4F6D-AD4D-389ECF1D2B68}"/>
              </a:ext>
            </a:extLst>
          </p:cNvPr>
          <p:cNvSpPr/>
          <p:nvPr/>
        </p:nvSpPr>
        <p:spPr>
          <a:xfrm>
            <a:off x="1621607" y="4203062"/>
            <a:ext cx="786406" cy="477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Picture 71" descr="A picture containing mirror&#10;&#10;Description automatically generated">
            <a:extLst>
              <a:ext uri="{FF2B5EF4-FFF2-40B4-BE49-F238E27FC236}">
                <a16:creationId xmlns:a16="http://schemas.microsoft.com/office/drawing/2014/main" id="{5DB907F3-A274-4FF3-A5C4-D9031C08E8E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96" y="4242987"/>
            <a:ext cx="396000" cy="393429"/>
          </a:xfrm>
          <a:prstGeom prst="rect">
            <a:avLst/>
          </a:prstGeom>
        </p:spPr>
      </p:pic>
      <p:pic>
        <p:nvPicPr>
          <p:cNvPr id="73" name="Picture 72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41C756AD-B2C6-489C-A3A2-E6E8CCF49D0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847" y="1545023"/>
            <a:ext cx="1296000" cy="949145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F38CC794-3A16-445E-BAF4-FCDCCD99594A}"/>
              </a:ext>
            </a:extLst>
          </p:cNvPr>
          <p:cNvSpPr/>
          <p:nvPr/>
        </p:nvSpPr>
        <p:spPr>
          <a:xfrm>
            <a:off x="3422541" y="1313181"/>
            <a:ext cx="1341778" cy="125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5" name="Picture 74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F8251447-D940-4967-980C-1A426BB33AE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625" y="1545023"/>
            <a:ext cx="1296000" cy="949145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65B5190A-0388-4442-AFE0-8C85A2DA1F5C}"/>
              </a:ext>
            </a:extLst>
          </p:cNvPr>
          <p:cNvSpPr/>
          <p:nvPr/>
        </p:nvSpPr>
        <p:spPr>
          <a:xfrm>
            <a:off x="1265562" y="4714546"/>
            <a:ext cx="4462500" cy="56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 descr="A picture containing shirt&#10;&#10;Description automatically generated">
            <a:extLst>
              <a:ext uri="{FF2B5EF4-FFF2-40B4-BE49-F238E27FC236}">
                <a16:creationId xmlns:a16="http://schemas.microsoft.com/office/drawing/2014/main" id="{1380F65B-CD37-4354-A5A7-D178B21532D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278" y="4784056"/>
            <a:ext cx="1296144" cy="1021287"/>
          </a:xfrm>
          <a:prstGeom prst="rect">
            <a:avLst/>
          </a:prstGeom>
        </p:spPr>
      </p:pic>
      <p:pic>
        <p:nvPicPr>
          <p:cNvPr id="78" name="Picture 77" descr="A picture containing shirt&#10;&#10;Description automatically generated">
            <a:extLst>
              <a:ext uri="{FF2B5EF4-FFF2-40B4-BE49-F238E27FC236}">
                <a16:creationId xmlns:a16="http://schemas.microsoft.com/office/drawing/2014/main" id="{8A03DB58-8D3D-4A79-A8DD-127D05D84C6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206" y="4784056"/>
            <a:ext cx="1296144" cy="1021287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69C2215C-C61D-432A-BDFA-03C3F68D3284}"/>
              </a:ext>
            </a:extLst>
          </p:cNvPr>
          <p:cNvSpPr/>
          <p:nvPr/>
        </p:nvSpPr>
        <p:spPr>
          <a:xfrm>
            <a:off x="5395383" y="2120578"/>
            <a:ext cx="724989" cy="2186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62937C-1D38-45CA-80BE-61B98C603CF7}"/>
              </a:ext>
            </a:extLst>
          </p:cNvPr>
          <p:cNvSpPr/>
          <p:nvPr/>
        </p:nvSpPr>
        <p:spPr>
          <a:xfrm>
            <a:off x="1430854" y="2612657"/>
            <a:ext cx="1285761" cy="492443"/>
          </a:xfrm>
          <a:prstGeom prst="rect">
            <a:avLst/>
          </a:prstGeom>
          <a:solidFill>
            <a:srgbClr val="D3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GB" sz="2400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39E77481-1F32-4232-A054-47B7CE89F381}"/>
              </a:ext>
            </a:extLst>
          </p:cNvPr>
          <p:cNvSpPr/>
          <p:nvPr/>
        </p:nvSpPr>
        <p:spPr>
          <a:xfrm>
            <a:off x="2742531" y="2612657"/>
            <a:ext cx="1285761" cy="492443"/>
          </a:xfrm>
          <a:prstGeom prst="rect">
            <a:avLst/>
          </a:prstGeom>
          <a:solidFill>
            <a:srgbClr val="D3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GB" sz="2400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2615F40-F221-404D-B556-9C913711F6E5}"/>
              </a:ext>
            </a:extLst>
          </p:cNvPr>
          <p:cNvSpPr/>
          <p:nvPr/>
        </p:nvSpPr>
        <p:spPr>
          <a:xfrm>
            <a:off x="4051587" y="2612657"/>
            <a:ext cx="1285761" cy="492443"/>
          </a:xfrm>
          <a:prstGeom prst="rect">
            <a:avLst/>
          </a:prstGeom>
          <a:solidFill>
            <a:srgbClr val="D3E6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GB" sz="24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F31887-0A60-45BE-9DFF-8E09FE23C13E}"/>
              </a:ext>
            </a:extLst>
          </p:cNvPr>
          <p:cNvSpPr txBox="1"/>
          <p:nvPr/>
        </p:nvSpPr>
        <p:spPr>
          <a:xfrm>
            <a:off x="1745894" y="2611814"/>
            <a:ext cx="67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400" dirty="0"/>
              <a:t>1s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BD4AC64-6492-4D87-86CE-71A5B31D0114}"/>
              </a:ext>
            </a:extLst>
          </p:cNvPr>
          <p:cNvSpPr txBox="1"/>
          <p:nvPr/>
        </p:nvSpPr>
        <p:spPr>
          <a:xfrm>
            <a:off x="2972298" y="2611814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2400" dirty="0"/>
              <a:t>0.1s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05E6302-060C-494F-BC6B-CF4F63F7CB05}"/>
              </a:ext>
            </a:extLst>
          </p:cNvPr>
          <p:cNvSpPr txBox="1"/>
          <p:nvPr/>
        </p:nvSpPr>
        <p:spPr>
          <a:xfrm>
            <a:off x="4187416" y="2611814"/>
            <a:ext cx="938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2400" dirty="0"/>
              <a:t>0.01s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46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91E7E-122F-492A-B237-295CBFECE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FC8DA-884E-4B42-9B86-79C2973ABC28}"/>
              </a:ext>
            </a:extLst>
          </p:cNvPr>
          <p:cNvSpPr txBox="1">
            <a:spLocks/>
          </p:cNvSpPr>
          <p:nvPr/>
        </p:nvSpPr>
        <p:spPr>
          <a:xfrm>
            <a:off x="623888" y="1183413"/>
            <a:ext cx="10285378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Compare the value of the units. What do you notice?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1CD140-E4D5-43FB-BECC-01E156CCD0C7}"/>
              </a:ext>
            </a:extLst>
          </p:cNvPr>
          <p:cNvGrpSpPr/>
          <p:nvPr/>
        </p:nvGrpSpPr>
        <p:grpSpPr>
          <a:xfrm>
            <a:off x="2639616" y="1677805"/>
            <a:ext cx="6509609" cy="4552950"/>
            <a:chOff x="2639616" y="1677805"/>
            <a:chExt cx="6509609" cy="455295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3FC523-2B74-4456-BAD3-9878F80010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39616" y="1677805"/>
              <a:ext cx="5943600" cy="455295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E1BF4DB-F048-48BA-A2FA-3AC9C45F5102}"/>
                </a:ext>
              </a:extLst>
            </p:cNvPr>
            <p:cNvSpPr/>
            <p:nvPr/>
          </p:nvSpPr>
          <p:spPr bwMode="auto">
            <a:xfrm>
              <a:off x="3061934" y="5516563"/>
              <a:ext cx="6087291" cy="714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AD9B5A0-7630-4D92-9815-CB5ACA642F0B}"/>
              </a:ext>
            </a:extLst>
          </p:cNvPr>
          <p:cNvSpPr txBox="1">
            <a:spLocks/>
          </p:cNvSpPr>
          <p:nvPr/>
        </p:nvSpPr>
        <p:spPr>
          <a:xfrm>
            <a:off x="3978429" y="5427391"/>
            <a:ext cx="1001131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 o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325F015-C37D-4BA8-A5F4-EA088F341D1E}"/>
              </a:ext>
            </a:extLst>
          </p:cNvPr>
          <p:cNvSpPr txBox="1">
            <a:spLocks/>
          </p:cNvSpPr>
          <p:nvPr/>
        </p:nvSpPr>
        <p:spPr>
          <a:xfrm>
            <a:off x="6376770" y="5427391"/>
            <a:ext cx="1001131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 tenth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78A1EBF-7E08-4355-A75C-698EA2B71DAF}"/>
              </a:ext>
            </a:extLst>
          </p:cNvPr>
          <p:cNvSpPr txBox="1">
            <a:spLocks/>
          </p:cNvSpPr>
          <p:nvPr/>
        </p:nvSpPr>
        <p:spPr>
          <a:xfrm>
            <a:off x="7482319" y="5427391"/>
            <a:ext cx="1609431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 hundredth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591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8FF3F552-8B8B-43C1-BEB0-AE9454A7B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A032F5-1651-4E08-AD22-0FB72F2BDF22}"/>
              </a:ext>
            </a:extLst>
          </p:cNvPr>
          <p:cNvSpPr txBox="1"/>
          <p:nvPr/>
        </p:nvSpPr>
        <p:spPr>
          <a:xfrm>
            <a:off x="1473439" y="4814563"/>
            <a:ext cx="3780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GB" sz="2000" i="1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 are equivalent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2000" i="1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one.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55FAE6-08D1-4C55-90B8-8A991EBA09D8}"/>
              </a:ext>
            </a:extLst>
          </p:cNvPr>
          <p:cNvSpPr txBox="1"/>
          <p:nvPr/>
        </p:nvSpPr>
        <p:spPr>
          <a:xfrm>
            <a:off x="6819828" y="4814563"/>
            <a:ext cx="3852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lIns="0" r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 is ten times the size of </a:t>
            </a:r>
            <a:r>
              <a:rPr lang="en-GB" sz="2000" i="1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0.1.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000" i="1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0.1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is one-tenth the size of 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3E85ABD-D43A-4935-A7E7-DDCBD5F00A3D}"/>
              </a:ext>
            </a:extLst>
          </p:cNvPr>
          <p:cNvSpPr/>
          <p:nvPr/>
        </p:nvSpPr>
        <p:spPr>
          <a:xfrm>
            <a:off x="1395213" y="1226304"/>
            <a:ext cx="41024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Grouping and exchange model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EF614B-249F-44C2-B3A1-95530B95BEA5}"/>
              </a:ext>
            </a:extLst>
          </p:cNvPr>
          <p:cNvSpPr txBox="1"/>
          <p:nvPr/>
        </p:nvSpPr>
        <p:spPr>
          <a:xfrm>
            <a:off x="6945878" y="1226304"/>
            <a:ext cx="3674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Scaling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B713D-AA2A-47EB-BF29-2394876591B7}"/>
              </a:ext>
            </a:extLst>
          </p:cNvPr>
          <p:cNvSpPr txBox="1">
            <a:spLocks/>
          </p:cNvSpPr>
          <p:nvPr/>
        </p:nvSpPr>
        <p:spPr>
          <a:xfrm>
            <a:off x="623888" y="5755408"/>
            <a:ext cx="10285378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Practise describing the relationship between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1 in these two different ways.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B29814-4DD6-4CA8-8F4C-82D63A9F3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13" y="1732192"/>
            <a:ext cx="1176987" cy="28127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36DA3A-15EA-4A5F-8615-BA1CA497A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1303" y="1830409"/>
            <a:ext cx="2728149" cy="274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0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8FF3F552-8B8B-43C1-BEB0-AE9454A7B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5NPV-1 Tenths and hundredths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A032F5-1651-4E08-AD22-0FB72F2BDF22}"/>
              </a:ext>
            </a:extLst>
          </p:cNvPr>
          <p:cNvSpPr txBox="1"/>
          <p:nvPr/>
        </p:nvSpPr>
        <p:spPr>
          <a:xfrm>
            <a:off x="1473439" y="4814563"/>
            <a:ext cx="3780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hundredths are equivalent to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tenth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55FAE6-08D1-4C55-90B8-8A991EBA09D8}"/>
              </a:ext>
            </a:extLst>
          </p:cNvPr>
          <p:cNvSpPr txBox="1"/>
          <p:nvPr/>
        </p:nvSpPr>
        <p:spPr>
          <a:xfrm>
            <a:off x="6819828" y="4814563"/>
            <a:ext cx="3852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lIns="0" r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000" dirty="0">
                <a:solidFill>
                  <a:srgbClr val="585858"/>
                </a:solidFill>
              </a:rPr>
              <a:t>0.1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is ten times the size of </a:t>
            </a:r>
            <a:r>
              <a:rPr lang="en-GB" sz="2000" dirty="0">
                <a:solidFill>
                  <a:srgbClr val="585858"/>
                </a:solidFill>
              </a:rPr>
              <a:t>0.01</a:t>
            </a:r>
            <a:endParaRPr kumimoji="0" lang="en-GB" sz="20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000" dirty="0">
                <a:solidFill>
                  <a:srgbClr val="585858"/>
                </a:solidFill>
              </a:rPr>
              <a:t>0.01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is one-tenth the size of </a:t>
            </a:r>
            <a:r>
              <a:rPr lang="en-GB" sz="2000" dirty="0">
                <a:solidFill>
                  <a:srgbClr val="585858"/>
                </a:solidFill>
              </a:rPr>
              <a:t>0.1</a:t>
            </a:r>
            <a:endParaRPr kumimoji="0" lang="en-GB" sz="20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3E85ABD-D43A-4935-A7E7-DDCBD5F00A3D}"/>
              </a:ext>
            </a:extLst>
          </p:cNvPr>
          <p:cNvSpPr/>
          <p:nvPr/>
        </p:nvSpPr>
        <p:spPr>
          <a:xfrm>
            <a:off x="1395213" y="1226304"/>
            <a:ext cx="41024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Grouping and exchange model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EF614B-249F-44C2-B3A1-95530B95BEA5}"/>
              </a:ext>
            </a:extLst>
          </p:cNvPr>
          <p:cNvSpPr txBox="1"/>
          <p:nvPr/>
        </p:nvSpPr>
        <p:spPr>
          <a:xfrm>
            <a:off x="6945878" y="1226304"/>
            <a:ext cx="3674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Scaling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B713D-AA2A-47EB-BF29-2394876591B7}"/>
              </a:ext>
            </a:extLst>
          </p:cNvPr>
          <p:cNvSpPr txBox="1">
            <a:spLocks/>
          </p:cNvSpPr>
          <p:nvPr/>
        </p:nvSpPr>
        <p:spPr>
          <a:xfrm>
            <a:off x="623888" y="5755408"/>
            <a:ext cx="10285378" cy="494392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Practise describing the relationship between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0.1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0.01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 these two different ways.</a:t>
            </a: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9C534D-DFA7-444F-B82C-55E63486B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2897" y="1749255"/>
            <a:ext cx="1172997" cy="28247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CEE12D-17A5-4613-B145-982D6A323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1303" y="1830409"/>
            <a:ext cx="2728149" cy="274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2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1|4.3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8|2.4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8|2.4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.8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.8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.1|3.5"/>
</p:tagLst>
</file>

<file path=ppt/theme/theme1.xml><?xml version="1.0" encoding="utf-8"?>
<a:theme xmlns:a="http://schemas.openxmlformats.org/drawingml/2006/main" name="Custom Design">
  <a:themeElements>
    <a:clrScheme name="Custom 8">
      <a:dk1>
        <a:srgbClr val="585858"/>
      </a:dk1>
      <a:lt1>
        <a:srgbClr val="FFFFFF"/>
      </a:lt1>
      <a:dk2>
        <a:srgbClr val="585858"/>
      </a:dk2>
      <a:lt2>
        <a:srgbClr val="5F5F5F"/>
      </a:lt2>
      <a:accent1>
        <a:srgbClr val="585858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C4E9411A2B847AB3A2FDDFBD5392E" ma:contentTypeVersion="12" ma:contentTypeDescription="Create a new document." ma:contentTypeScope="" ma:versionID="434d7b626fa96a0718c1193846830b32">
  <xsd:schema xmlns:xsd="http://www.w3.org/2001/XMLSchema" xmlns:xs="http://www.w3.org/2001/XMLSchema" xmlns:p="http://schemas.microsoft.com/office/2006/metadata/properties" xmlns:ns2="dc9bd944-225f-43f1-96dc-d5ee43d55d1c" xmlns:ns3="6e8f39c4-649a-4727-b531-9584b06a2d5b" targetNamespace="http://schemas.microsoft.com/office/2006/metadata/properties" ma:root="true" ma:fieldsID="3b76194d8edd212a55ab64e907a72791" ns2:_="" ns3:_="">
    <xsd:import namespace="dc9bd944-225f-43f1-96dc-d5ee43d55d1c"/>
    <xsd:import namespace="6e8f39c4-649a-4727-b531-9584b06a2d5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bd944-225f-43f1-96dc-d5ee43d55d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f39c4-649a-4727-b531-9584b06a2d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2F4355-41EF-4DA9-B998-C6511E367AD2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e8f39c4-649a-4727-b531-9584b06a2d5b"/>
    <ds:schemaRef ds:uri="dc9bd944-225f-43f1-96dc-d5ee43d55d1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82AB53F-2365-4221-B52E-1FAB7194DE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59B2B6-09B7-40F9-95A6-4912E4FA26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bd944-225f-43f1-96dc-d5ee43d55d1c"/>
    <ds:schemaRef ds:uri="6e8f39c4-649a-4727-b531-9584b06a2d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1247</Words>
  <Application>Microsoft Office PowerPoint</Application>
  <PresentationFormat>Widescreen</PresentationFormat>
  <Paragraphs>659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Myriad Pro</vt:lpstr>
      <vt:lpstr>Custom Design</vt:lpstr>
      <vt:lpstr>PowerPoint Presentation</vt:lpstr>
      <vt:lpstr>5NPV-1 Tenths and hundredths</vt:lpstr>
      <vt:lpstr>5NPV-1 Tenths and hundredths</vt:lpstr>
      <vt:lpstr>5NPV-1 Tenths and hundredths  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  <vt:lpstr>5NPV-1 Tenths and hundredths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Morgan</dc:creator>
  <cp:lastModifiedBy>StaffLaws</cp:lastModifiedBy>
  <cp:revision>16</cp:revision>
  <dcterms:created xsi:type="dcterms:W3CDTF">2020-08-07T06:29:50Z</dcterms:created>
  <dcterms:modified xsi:type="dcterms:W3CDTF">2021-07-09T13:56:41Z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0x010100E66C4E9411A2B847AB3A2FDDFBD5392E</vt:lpwstr>
  </property>
</Properties>
</file>