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532" autoAdjust="0"/>
    <p:restoredTop sz="94660"/>
  </p:normalViewPr>
  <p:slideViewPr>
    <p:cSldViewPr snapToGrid="0">
      <p:cViewPr varScale="1">
        <p:scale>
          <a:sx n="88" d="100"/>
          <a:sy n="88" d="100"/>
        </p:scale>
        <p:origin x="56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089390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1E700B27-DE4C-4B9E-BB11-B9027034A00F}" type="datetimeFigureOut">
              <a:rPr lang="en-US" dirty="0"/>
              <a:pPr/>
              <a:t>7/7/2021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9592" y="3226820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51FCE-E4BB-4680-8E50-3C0E348D2609}" type="datetimeFigureOut">
              <a:rPr lang="en-US" dirty="0"/>
              <a:t>7/7/2021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5"/>
            <a:ext cx="4351023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8" y="2677644"/>
            <a:ext cx="3755379" cy="228382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A073D-A903-47F8-8D16-77642FB0DF1F}" type="datetimeFigureOut">
              <a:rPr lang="en-US" dirty="0"/>
              <a:t>7/7/2021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1FA40-626B-4CA1-85D0-7A9016E395BA}" type="datetimeFigureOut">
              <a:rPr lang="en-US" dirty="0"/>
              <a:t>7/7/2021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0" y="3179762"/>
            <a:ext cx="4825159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25EA-B9DC-48A7-991E-9A82573B1B21}" type="datetimeFigureOut">
              <a:rPr lang="en-US" dirty="0"/>
              <a:t>7/7/2021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B97F8-6CEB-469B-AFCC-889F2A2B1D5A}" type="datetimeFigureOut">
              <a:rPr lang="en-US" dirty="0"/>
              <a:t>7/7/2021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9179F-009E-4FA5-B091-7EBB82A185BD}" type="datetimeFigureOut">
              <a:rPr lang="en-US" dirty="0"/>
              <a:t>7/7/2021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9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2895600"/>
            <a:ext cx="2793158" cy="312927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65CEB-0076-4E37-B880-BCEA9784DE0A}" type="datetimeFigureOut">
              <a:rPr lang="en-US" dirty="0"/>
              <a:t>7/7/2021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60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49E5E-3896-4118-99A7-7B85668F1C5E}" type="datetimeFigureOut">
              <a:rPr lang="en-US" dirty="0"/>
              <a:t>7/7/2021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6674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F4739-9812-4A9F-890D-2AD6BA5F6EE8}" type="datetimeFigureOut">
              <a:rPr lang="en-US" dirty="0"/>
              <a:t>7/7/2021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45AC5-A3F8-44AA-BA8F-596CDCC976D3}" type="datetimeFigureOut">
              <a:rPr lang="en-US" dirty="0"/>
              <a:t>7/7/2021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3" name="TextBox 12"/>
          <p:cNvSpPr txBox="1"/>
          <p:nvPr/>
        </p:nvSpPr>
        <p:spPr>
          <a:xfrm>
            <a:off x="9719438" y="2631815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8295" y="591093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0517"/>
            <a:ext cx="8453906" cy="2698249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3B183-A821-4095-A363-9EC968635539}" type="datetimeFigureOut">
              <a:rPr lang="en-US" dirty="0"/>
              <a:t>7/7/2021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33068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D01B4-0AA5-45E6-B2E6-5FA4078AEBCF}" type="datetimeFigureOut">
              <a:rPr lang="en-US" dirty="0"/>
              <a:t>7/7/2021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72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93561"/>
            <a:ext cx="3129168" cy="28334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2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93561"/>
            <a:ext cx="3145380" cy="28334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617299"/>
            <a:ext cx="3161029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93561"/>
            <a:ext cx="3164719" cy="28334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7335C-0450-40D7-8612-B3203BED4F28}" type="datetimeFigureOut">
              <a:rPr lang="en-US" dirty="0"/>
              <a:t>7/7/2021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2" y="4532845"/>
            <a:ext cx="30504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50437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537" y="4532846"/>
            <a:ext cx="3046766" cy="651156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1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84002"/>
            <a:ext cx="3050438" cy="84305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7"/>
            <a:ext cx="3050438" cy="65115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84001"/>
            <a:ext cx="3050437" cy="84305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8153" y="2603500"/>
            <a:ext cx="0" cy="351759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1905" y="2603500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6A105-2A1C-4284-B4EA-07CF89B1A393}" type="datetimeFigureOut">
              <a:rPr lang="en-US" dirty="0"/>
              <a:t>7/7/2021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8825660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BE609-F3F2-45E6-BD6A-E03A8C86C1AE}" type="datetimeFigureOut">
              <a:rPr lang="en-US" dirty="0"/>
              <a:t>7/7/2021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8"/>
            <a:ext cx="1413933" cy="4748589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8"/>
            <a:ext cx="6247546" cy="474859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4AD68-089C-4467-A8F3-EA2BBCA6B44E}" type="datetimeFigureOut">
              <a:rPr lang="en-US" dirty="0"/>
              <a:t>7/7/2021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3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2603500"/>
            <a:ext cx="8761412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06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7E0D914D-B099-4142-A885-11F276715148}" type="datetimeFigureOut">
              <a:rPr lang="en-US" dirty="0"/>
              <a:t>7/7/2021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8358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 b="1" i="0">
                <a:solidFill>
                  <a:schemeClr val="accent1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aWMzmzMDSjM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Malamander</a:t>
            </a:r>
            <a:r>
              <a:rPr lang="en-US" dirty="0" smtClean="0"/>
              <a:t> Chapter 18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61273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Chapter 18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www.youtube.com/watch?v=aWMzmzMDSjM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1. On </a:t>
            </a:r>
            <a:r>
              <a:rPr lang="en-US" dirty="0"/>
              <a:t>what did Sebastian and Peter not see eye to eye? </a:t>
            </a:r>
          </a:p>
          <a:p>
            <a:pPr marL="0" indent="0">
              <a:buNone/>
            </a:pPr>
            <a:r>
              <a:rPr lang="en-US" dirty="0" smtClean="0"/>
              <a:t>2. When </a:t>
            </a:r>
            <a:r>
              <a:rPr lang="en-US" dirty="0"/>
              <a:t>did Peter return after going monster hunting? </a:t>
            </a:r>
          </a:p>
          <a:p>
            <a:pPr marL="0" indent="0">
              <a:buNone/>
            </a:pPr>
            <a:r>
              <a:rPr lang="en-US" dirty="0" smtClean="0"/>
              <a:t>3. What </a:t>
            </a:r>
            <a:r>
              <a:rPr lang="en-US" dirty="0"/>
              <a:t>word does Jenny use to describe Violet’s mum? </a:t>
            </a:r>
          </a:p>
          <a:p>
            <a:pPr marL="0" indent="0">
              <a:buNone/>
            </a:pPr>
            <a:r>
              <a:rPr lang="en-US" dirty="0" smtClean="0"/>
              <a:t>4. What </a:t>
            </a:r>
            <a:r>
              <a:rPr lang="en-US" dirty="0"/>
              <a:t>is the name of Violet’s mum? </a:t>
            </a:r>
          </a:p>
          <a:p>
            <a:pPr marL="0" indent="0">
              <a:buNone/>
            </a:pPr>
            <a:r>
              <a:rPr lang="en-US" dirty="0" smtClean="0"/>
              <a:t>5. What </a:t>
            </a:r>
            <a:r>
              <a:rPr lang="en-US" dirty="0"/>
              <a:t>was seemingly left of Violet’s parents? 	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0657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Legend of The </a:t>
            </a:r>
            <a:r>
              <a:rPr lang="en-GB" dirty="0" err="1" smtClean="0"/>
              <a:t>Malamander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“Heroes </a:t>
            </a:r>
            <a:r>
              <a:rPr lang="en-US" dirty="0"/>
              <a:t>galore in the legends. Every single one of them </a:t>
            </a:r>
            <a:r>
              <a:rPr lang="en-US" dirty="0" smtClean="0"/>
              <a:t>gobbled </a:t>
            </a:r>
            <a:r>
              <a:rPr lang="en-US" dirty="0"/>
              <a:t>up by the beastie</a:t>
            </a:r>
            <a:r>
              <a:rPr lang="en-US" dirty="0" smtClean="0"/>
              <a:t>!” said </a:t>
            </a:r>
            <a:r>
              <a:rPr lang="en-US" dirty="0" err="1" smtClean="0"/>
              <a:t>Mrs</a:t>
            </a:r>
            <a:r>
              <a:rPr lang="en-US" dirty="0" smtClean="0"/>
              <a:t> Fossil. 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There are lots of stories on Eerie-on-Sea of various men and women throughout history trying to take the </a:t>
            </a:r>
            <a:r>
              <a:rPr lang="en-US" dirty="0" err="1" smtClean="0"/>
              <a:t>malamander’s</a:t>
            </a:r>
            <a:r>
              <a:rPr lang="en-US" dirty="0" smtClean="0"/>
              <a:t> magical </a:t>
            </a:r>
            <a:r>
              <a:rPr lang="en-US" dirty="0"/>
              <a:t>egg.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Discuss what you think has happened to all of them.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75773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0857" y="766354"/>
            <a:ext cx="9045509" cy="914278"/>
          </a:xfrm>
        </p:spPr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775064" y="2656114"/>
            <a:ext cx="9141304" cy="3363686"/>
          </a:xfrm>
        </p:spPr>
        <p:txBody>
          <a:bodyPr/>
          <a:lstStyle/>
          <a:p>
            <a:r>
              <a:rPr lang="en-GB" dirty="0" smtClean="0"/>
              <a:t>Toolkit 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870857" y="705394"/>
            <a:ext cx="96665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bg1"/>
                </a:solidFill>
              </a:rPr>
              <a:t>L.C. Can I ask and answer questions about the text?  </a:t>
            </a:r>
            <a:endParaRPr lang="en-GB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10404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0857" y="766354"/>
            <a:ext cx="9045509" cy="914278"/>
          </a:xfrm>
        </p:spPr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775064" y="2656114"/>
            <a:ext cx="9141304" cy="3363686"/>
          </a:xfrm>
        </p:spPr>
        <p:txBody>
          <a:bodyPr/>
          <a:lstStyle/>
          <a:p>
            <a:r>
              <a:rPr lang="en-GB" dirty="0"/>
              <a:t>In Chapter 18, we have answers to some of our questions but not all of them. </a:t>
            </a:r>
          </a:p>
          <a:p>
            <a:endParaRPr lang="en-GB" dirty="0"/>
          </a:p>
          <a:p>
            <a:r>
              <a:rPr lang="en-GB" dirty="0"/>
              <a:t>What do we find out in Chapter 18?</a:t>
            </a:r>
          </a:p>
          <a:p>
            <a:endParaRPr lang="en-GB" dirty="0"/>
          </a:p>
          <a:p>
            <a:r>
              <a:rPr lang="en-GB" dirty="0"/>
              <a:t>What questions do you still have? </a:t>
            </a:r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870857" y="705394"/>
            <a:ext cx="96665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bg1"/>
                </a:solidFill>
              </a:rPr>
              <a:t>L.C. Can I ask and answer questions about the text?  </a:t>
            </a:r>
            <a:endParaRPr lang="en-GB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9223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0857" y="766354"/>
            <a:ext cx="9045509" cy="914278"/>
          </a:xfrm>
        </p:spPr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775064" y="2656114"/>
            <a:ext cx="9141304" cy="336368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Write your answers to the following questions. </a:t>
            </a:r>
          </a:p>
          <a:p>
            <a:pPr marL="0" indent="0">
              <a:buNone/>
            </a:pPr>
            <a:r>
              <a:rPr lang="en-GB" dirty="0" smtClean="0"/>
              <a:t>Remember to use evidence and quotes from the text. 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I think that……………….because in the text it says that…………..which means that………………………………… </a:t>
            </a:r>
          </a:p>
          <a:p>
            <a:pPr>
              <a:buAutoNum type="arabicPeriod"/>
            </a:pPr>
            <a:r>
              <a:rPr lang="en-GB" dirty="0" smtClean="0">
                <a:solidFill>
                  <a:schemeClr val="tx1"/>
                </a:solidFill>
              </a:rPr>
              <a:t>What did Peter Parma and Sebastian Eels see? </a:t>
            </a:r>
          </a:p>
          <a:p>
            <a:pPr>
              <a:buAutoNum type="arabicPeriod"/>
            </a:pPr>
            <a:r>
              <a:rPr lang="en-GB" smtClean="0">
                <a:solidFill>
                  <a:schemeClr val="tx1"/>
                </a:solidFill>
              </a:rPr>
              <a:t>Why </a:t>
            </a:r>
            <a:r>
              <a:rPr lang="en-GB" smtClean="0">
                <a:solidFill>
                  <a:schemeClr val="tx1"/>
                </a:solidFill>
              </a:rPr>
              <a:t>did </a:t>
            </a:r>
            <a:r>
              <a:rPr lang="en-GB" dirty="0" smtClean="0">
                <a:solidFill>
                  <a:schemeClr val="tx1"/>
                </a:solidFill>
              </a:rPr>
              <a:t>Peter come back a year later?</a:t>
            </a:r>
          </a:p>
          <a:p>
            <a:pPr>
              <a:buAutoNum type="arabicPeriod"/>
            </a:pPr>
            <a:r>
              <a:rPr lang="en-GB" dirty="0" smtClean="0">
                <a:solidFill>
                  <a:schemeClr val="tx1"/>
                </a:solidFill>
              </a:rPr>
              <a:t>What was Violet’s mum’s job?</a:t>
            </a:r>
          </a:p>
          <a:p>
            <a:pPr>
              <a:buAutoNum type="arabicPeriod"/>
            </a:pPr>
            <a:r>
              <a:rPr lang="en-GB" dirty="0" smtClean="0">
                <a:solidFill>
                  <a:schemeClr val="tx1"/>
                </a:solidFill>
              </a:rPr>
              <a:t>What happened to Violet‘s Mum and Dad?</a:t>
            </a:r>
          </a:p>
          <a:p>
            <a:pPr>
              <a:buAutoNum type="arabicPeriod"/>
            </a:pPr>
            <a:r>
              <a:rPr lang="en-GB" dirty="0" smtClean="0">
                <a:solidFill>
                  <a:schemeClr val="tx1"/>
                </a:solidFill>
              </a:rPr>
              <a:t>What will happen next? </a:t>
            </a:r>
          </a:p>
          <a:p>
            <a:pPr>
              <a:buAutoNum type="arabicPeriod"/>
            </a:pPr>
            <a:endParaRPr lang="en-GB" dirty="0" smtClean="0">
              <a:solidFill>
                <a:schemeClr val="tx1"/>
              </a:solidFill>
            </a:endParaRPr>
          </a:p>
          <a:p>
            <a:pPr>
              <a:buAutoNum type="arabicPeriod"/>
            </a:pP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0857" y="705394"/>
            <a:ext cx="96665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bg1"/>
                </a:solidFill>
              </a:rPr>
              <a:t>L.C. Can I ask and answer questions about the text?  </a:t>
            </a:r>
            <a:endParaRPr lang="en-GB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86400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A3AB87EF-B655-4FFF-8D05-F333AD7F27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61</TotalTime>
  <Words>267</Words>
  <Application>Microsoft Office PowerPoint</Application>
  <PresentationFormat>Widescreen</PresentationFormat>
  <Paragraphs>33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Century Gothic</vt:lpstr>
      <vt:lpstr>Wingdings 3</vt:lpstr>
      <vt:lpstr>Ion Boardroom</vt:lpstr>
      <vt:lpstr>Malamander Chapter 18</vt:lpstr>
      <vt:lpstr>Chapter 18</vt:lpstr>
      <vt:lpstr>The Legend of The Malamander</vt:lpstr>
      <vt:lpstr> </vt:lpstr>
      <vt:lpstr> </vt:lpstr>
      <vt:lpstr> </vt:lpstr>
    </vt:vector>
  </TitlesOfParts>
  <Company>Bramhope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Malamander Chapter</dc:title>
  <dc:creator>StaffLaws</dc:creator>
  <cp:lastModifiedBy>StaffLaws</cp:lastModifiedBy>
  <cp:revision>10</cp:revision>
  <dcterms:created xsi:type="dcterms:W3CDTF">2021-07-03T12:36:19Z</dcterms:created>
  <dcterms:modified xsi:type="dcterms:W3CDTF">2021-07-07T15:43:14Z</dcterms:modified>
</cp:coreProperties>
</file>