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7"/>
  </p:notesMasterIdLst>
  <p:sldIdLst>
    <p:sldId id="308" r:id="rId11"/>
    <p:sldId id="347" r:id="rId12"/>
    <p:sldId id="357" r:id="rId13"/>
    <p:sldId id="336" r:id="rId14"/>
    <p:sldId id="348" r:id="rId15"/>
    <p:sldId id="349" r:id="rId16"/>
    <p:sldId id="350" r:id="rId17"/>
    <p:sldId id="351" r:id="rId18"/>
    <p:sldId id="352" r:id="rId19"/>
    <p:sldId id="317" r:id="rId20"/>
    <p:sldId id="353" r:id="rId21"/>
    <p:sldId id="359" r:id="rId22"/>
    <p:sldId id="360" r:id="rId23"/>
    <p:sldId id="362" r:id="rId24"/>
    <p:sldId id="363" r:id="rId25"/>
    <p:sldId id="364" r:id="rId26"/>
    <p:sldId id="365" r:id="rId27"/>
    <p:sldId id="366" r:id="rId28"/>
    <p:sldId id="367" r:id="rId29"/>
    <p:sldId id="369" r:id="rId30"/>
    <p:sldId id="370" r:id="rId31"/>
    <p:sldId id="368" r:id="rId32"/>
    <p:sldId id="341" r:id="rId33"/>
    <p:sldId id="354" r:id="rId34"/>
    <p:sldId id="355" r:id="rId35"/>
    <p:sldId id="356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AE2208A-2957-4523-AB3D-908FE7BC1CB2}"/>
    <pc:docChg chg="custSel modSld">
      <pc:chgData name="James Clegg" userId="c6df1435-7a36-4b38-be4d-16e68e91152f" providerId="ADAL" clId="{1AE2208A-2957-4523-AB3D-908FE7BC1CB2}" dt="2021-01-06T13:34:29.337" v="16"/>
      <pc:docMkLst>
        <pc:docMk/>
      </pc:docMkLst>
      <pc:sldChg chg="modTransition">
        <pc:chgData name="James Clegg" userId="c6df1435-7a36-4b38-be4d-16e68e91152f" providerId="ADAL" clId="{1AE2208A-2957-4523-AB3D-908FE7BC1CB2}" dt="2021-01-06T13:34:29.337" v="16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1AE2208A-2957-4523-AB3D-908FE7BC1CB2}" dt="2021-01-06T13:34:29.337" v="16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3782242679" sldId="301"/>
        </pc:sldMkLst>
        <pc:picChg chg="del">
          <ac:chgData name="James Clegg" userId="c6df1435-7a36-4b38-be4d-16e68e91152f" providerId="ADAL" clId="{1AE2208A-2957-4523-AB3D-908FE7BC1CB2}" dt="2021-01-06T13:33:57.211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2129545445" sldId="308"/>
        </pc:sldMkLst>
        <pc:picChg chg="del">
          <ac:chgData name="James Clegg" userId="c6df1435-7a36-4b38-be4d-16e68e91152f" providerId="ADAL" clId="{1AE2208A-2957-4523-AB3D-908FE7BC1CB2}" dt="2021-01-06T13:33:33.248" v="0" actId="478"/>
          <ac:picMkLst>
            <pc:docMk/>
            <pc:sldMk cId="2129545445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282546600" sldId="313"/>
        </pc:sldMkLst>
        <pc:picChg chg="del">
          <ac:chgData name="James Clegg" userId="c6df1435-7a36-4b38-be4d-16e68e91152f" providerId="ADAL" clId="{1AE2208A-2957-4523-AB3D-908FE7BC1CB2}" dt="2021-01-06T13:34:19.201" v="15" actId="478"/>
          <ac:picMkLst>
            <pc:docMk/>
            <pc:sldMk cId="282546600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4285914444" sldId="317"/>
        </pc:sldMkLst>
        <pc:picChg chg="del">
          <ac:chgData name="James Clegg" userId="c6df1435-7a36-4b38-be4d-16e68e91152f" providerId="ADAL" clId="{1AE2208A-2957-4523-AB3D-908FE7BC1CB2}" dt="2021-01-06T13:34:00.304" v="9" actId="478"/>
          <ac:picMkLst>
            <pc:docMk/>
            <pc:sldMk cId="4285914444" sldId="31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2580202721" sldId="336"/>
        </pc:sldMkLst>
        <pc:picChg chg="del">
          <ac:chgData name="James Clegg" userId="c6df1435-7a36-4b38-be4d-16e68e91152f" providerId="ADAL" clId="{1AE2208A-2957-4523-AB3D-908FE7BC1CB2}" dt="2021-01-06T13:33:39.189" v="2" actId="478"/>
          <ac:picMkLst>
            <pc:docMk/>
            <pc:sldMk cId="2580202721" sldId="33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3331490248" sldId="341"/>
        </pc:sldMkLst>
        <pc:picChg chg="del">
          <ac:chgData name="James Clegg" userId="c6df1435-7a36-4b38-be4d-16e68e91152f" providerId="ADAL" clId="{1AE2208A-2957-4523-AB3D-908FE7BC1CB2}" dt="2021-01-06T13:34:07.219" v="11" actId="478"/>
          <ac:picMkLst>
            <pc:docMk/>
            <pc:sldMk cId="3331490248" sldId="341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1AE2208A-2957-4523-AB3D-908FE7BC1CB2}" dt="2021-01-06T13:34:29.337" v="16"/>
        <pc:sldMkLst>
          <pc:docMk/>
          <pc:sldMk cId="3530972666" sldId="346"/>
        </pc:sldMkLst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3408138753" sldId="347"/>
        </pc:sldMkLst>
        <pc:picChg chg="del">
          <ac:chgData name="James Clegg" userId="c6df1435-7a36-4b38-be4d-16e68e91152f" providerId="ADAL" clId="{1AE2208A-2957-4523-AB3D-908FE7BC1CB2}" dt="2021-01-06T13:33:36.597" v="1" actId="478"/>
          <ac:picMkLst>
            <pc:docMk/>
            <pc:sldMk cId="3408138753" sldId="34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2029594893" sldId="348"/>
        </pc:sldMkLst>
        <pc:picChg chg="del">
          <ac:chgData name="James Clegg" userId="c6df1435-7a36-4b38-be4d-16e68e91152f" providerId="ADAL" clId="{1AE2208A-2957-4523-AB3D-908FE7BC1CB2}" dt="2021-01-06T13:33:41.675" v="3" actId="478"/>
          <ac:picMkLst>
            <pc:docMk/>
            <pc:sldMk cId="2029594893" sldId="348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69138877" sldId="349"/>
        </pc:sldMkLst>
        <pc:picChg chg="del">
          <ac:chgData name="James Clegg" userId="c6df1435-7a36-4b38-be4d-16e68e91152f" providerId="ADAL" clId="{1AE2208A-2957-4523-AB3D-908FE7BC1CB2}" dt="2021-01-06T13:33:44.648" v="4" actId="478"/>
          <ac:picMkLst>
            <pc:docMk/>
            <pc:sldMk cId="69138877" sldId="34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503552521" sldId="350"/>
        </pc:sldMkLst>
        <pc:picChg chg="del">
          <ac:chgData name="James Clegg" userId="c6df1435-7a36-4b38-be4d-16e68e91152f" providerId="ADAL" clId="{1AE2208A-2957-4523-AB3D-908FE7BC1CB2}" dt="2021-01-06T13:33:47.819" v="5" actId="478"/>
          <ac:picMkLst>
            <pc:docMk/>
            <pc:sldMk cId="503552521" sldId="35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3917404394" sldId="351"/>
        </pc:sldMkLst>
        <pc:picChg chg="del">
          <ac:chgData name="James Clegg" userId="c6df1435-7a36-4b38-be4d-16e68e91152f" providerId="ADAL" clId="{1AE2208A-2957-4523-AB3D-908FE7BC1CB2}" dt="2021-01-06T13:33:51.378" v="6" actId="478"/>
          <ac:picMkLst>
            <pc:docMk/>
            <pc:sldMk cId="3917404394" sldId="35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4127300871" sldId="352"/>
        </pc:sldMkLst>
        <pc:picChg chg="del">
          <ac:chgData name="James Clegg" userId="c6df1435-7a36-4b38-be4d-16e68e91152f" providerId="ADAL" clId="{1AE2208A-2957-4523-AB3D-908FE7BC1CB2}" dt="2021-01-06T13:33:54.251" v="7" actId="478"/>
          <ac:picMkLst>
            <pc:docMk/>
            <pc:sldMk cId="4127300871" sldId="35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538348370" sldId="353"/>
        </pc:sldMkLst>
        <pc:picChg chg="del">
          <ac:chgData name="James Clegg" userId="c6df1435-7a36-4b38-be4d-16e68e91152f" providerId="ADAL" clId="{1AE2208A-2957-4523-AB3D-908FE7BC1CB2}" dt="2021-01-06T13:34:03.562" v="10" actId="478"/>
          <ac:picMkLst>
            <pc:docMk/>
            <pc:sldMk cId="538348370" sldId="35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3203686622" sldId="354"/>
        </pc:sldMkLst>
        <pc:picChg chg="del">
          <ac:chgData name="James Clegg" userId="c6df1435-7a36-4b38-be4d-16e68e91152f" providerId="ADAL" clId="{1AE2208A-2957-4523-AB3D-908FE7BC1CB2}" dt="2021-01-06T13:34:10.457" v="12" actId="478"/>
          <ac:picMkLst>
            <pc:docMk/>
            <pc:sldMk cId="3203686622" sldId="35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2624171763" sldId="355"/>
        </pc:sldMkLst>
        <pc:picChg chg="del">
          <ac:chgData name="James Clegg" userId="c6df1435-7a36-4b38-be4d-16e68e91152f" providerId="ADAL" clId="{1AE2208A-2957-4523-AB3D-908FE7BC1CB2}" dt="2021-01-06T13:34:13.435" v="13" actId="478"/>
          <ac:picMkLst>
            <pc:docMk/>
            <pc:sldMk cId="2624171763" sldId="355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E2208A-2957-4523-AB3D-908FE7BC1CB2}" dt="2021-01-06T13:34:29.337" v="16"/>
        <pc:sldMkLst>
          <pc:docMk/>
          <pc:sldMk cId="788872862" sldId="356"/>
        </pc:sldMkLst>
        <pc:picChg chg="del">
          <ac:chgData name="James Clegg" userId="c6df1435-7a36-4b38-be4d-16e68e91152f" providerId="ADAL" clId="{1AE2208A-2957-4523-AB3D-908FE7BC1CB2}" dt="2021-01-06T13:34:16.134" v="14" actId="478"/>
          <ac:picMkLst>
            <pc:docMk/>
            <pc:sldMk cId="788872862" sldId="356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31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image" Target="../media/image9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90.png"/><Relationship Id="rId7" Type="http://schemas.openxmlformats.org/officeDocument/2006/relationships/image" Target="../media/image13.png"/><Relationship Id="rId12" Type="http://schemas.openxmlformats.org/officeDocument/2006/relationships/image" Target="../media/image18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120.png"/><Relationship Id="rId11" Type="http://schemas.openxmlformats.org/officeDocument/2006/relationships/image" Target="../media/image170.png"/><Relationship Id="rId5" Type="http://schemas.openxmlformats.org/officeDocument/2006/relationships/image" Target="../media/image110.png"/><Relationship Id="rId10" Type="http://schemas.openxmlformats.org/officeDocument/2006/relationships/image" Target="../media/image160.png"/><Relationship Id="rId9" Type="http://schemas.openxmlformats.org/officeDocument/2006/relationships/image" Target="../media/image150.png"/><Relationship Id="rId14" Type="http://schemas.openxmlformats.org/officeDocument/2006/relationships/image" Target="../media/image20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13" Type="http://schemas.openxmlformats.org/officeDocument/2006/relationships/image" Target="../media/image300.png"/><Relationship Id="rId7" Type="http://schemas.openxmlformats.org/officeDocument/2006/relationships/image" Target="../media/image240.png"/><Relationship Id="rId12" Type="http://schemas.openxmlformats.org/officeDocument/2006/relationships/image" Target="../media/image290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2.png"/><Relationship Id="rId1" Type="http://schemas.openxmlformats.org/officeDocument/2006/relationships/tags" Target="../tags/tag12.xml"/><Relationship Id="rId6" Type="http://schemas.openxmlformats.org/officeDocument/2006/relationships/image" Target="../media/image23.png"/><Relationship Id="rId11" Type="http://schemas.openxmlformats.org/officeDocument/2006/relationships/image" Target="../media/image280.png"/><Relationship Id="rId5" Type="http://schemas.openxmlformats.org/officeDocument/2006/relationships/image" Target="../media/image220.png"/><Relationship Id="rId15" Type="http://schemas.openxmlformats.org/officeDocument/2006/relationships/image" Target="../media/image320.png"/><Relationship Id="rId10" Type="http://schemas.openxmlformats.org/officeDocument/2006/relationships/image" Target="../media/image270.png"/><Relationship Id="rId9" Type="http://schemas.openxmlformats.org/officeDocument/2006/relationships/image" Target="../media/image260.png"/><Relationship Id="rId14" Type="http://schemas.openxmlformats.org/officeDocument/2006/relationships/image" Target="../media/image3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0.png"/><Relationship Id="rId7" Type="http://schemas.openxmlformats.org/officeDocument/2006/relationships/image" Target="../media/image35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6" Type="http://schemas.openxmlformats.org/officeDocument/2006/relationships/image" Target="../media/image340.png"/><Relationship Id="rId11" Type="http://schemas.openxmlformats.org/officeDocument/2006/relationships/image" Target="../media/image390.png"/><Relationship Id="rId5" Type="http://schemas.openxmlformats.org/officeDocument/2006/relationships/image" Target="../media/image330.png"/><Relationship Id="rId10" Type="http://schemas.openxmlformats.org/officeDocument/2006/relationships/image" Target="../media/image380.png"/><Relationship Id="rId9" Type="http://schemas.openxmlformats.org/officeDocument/2006/relationships/image" Target="../media/image37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430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9.xml"/><Relationship Id="rId6" Type="http://schemas.openxmlformats.org/officeDocument/2006/relationships/image" Target="../media/image420.png"/><Relationship Id="rId11" Type="http://schemas.openxmlformats.org/officeDocument/2006/relationships/image" Target="../media/image47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0.xml"/><Relationship Id="rId5" Type="http://schemas.openxmlformats.org/officeDocument/2006/relationships/image" Target="../media/image12.png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0.png"/><Relationship Id="rId3" Type="http://schemas.openxmlformats.org/officeDocument/2006/relationships/image" Target="../media/image56.png"/><Relationship Id="rId7" Type="http://schemas.openxmlformats.org/officeDocument/2006/relationships/image" Target="../media/image44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1.xml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2.xml"/><Relationship Id="rId6" Type="http://schemas.openxmlformats.org/officeDocument/2006/relationships/image" Target="../media/image470.png"/><Relationship Id="rId5" Type="http://schemas.openxmlformats.org/officeDocument/2006/relationships/image" Target="../media/image46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0.png"/><Relationship Id="rId3" Type="http://schemas.openxmlformats.org/officeDocument/2006/relationships/image" Target="../media/image56.png"/><Relationship Id="rId7" Type="http://schemas.openxmlformats.org/officeDocument/2006/relationships/image" Target="../media/image48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3.xml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100% of 11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100% of 425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100% of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100% of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percentage of the hundred square is 	shaded? Write the percentage as a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blipFill>
                <a:blip r:embed="rId4"/>
                <a:stretch>
                  <a:fillRect l="-1626" t="-9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228296"/>
            <a:ext cx="572092" cy="55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763081"/>
            <a:ext cx="572661" cy="5585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28324" y="3581970"/>
            <a:ext cx="2152924" cy="207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100% of 11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100% of 425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100% of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100% of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percentage of the hundred square is 	shaded? Write the percentage as a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blipFill>
                <a:blip r:embed="rId5"/>
                <a:stretch>
                  <a:fillRect l="-1626" t="-9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28324" y="3581970"/>
            <a:ext cx="2152924" cy="2073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6526" y="56257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16039" y="56257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425</a:t>
            </a: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92" y="1228296"/>
            <a:ext cx="572092" cy="5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92" y="1763081"/>
            <a:ext cx="572661" cy="5585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068312" y="1410357"/>
                <a:ext cx="135853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8312" y="1410357"/>
                <a:ext cx="1358537" cy="76937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765018" y="363394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765018" y="4544607"/>
                <a:ext cx="135853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5018" y="4544607"/>
                <a:ext cx="135853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Content Placeholder 3">
            <a:extLst>
              <a:ext uri="{FF2B5EF4-FFF2-40B4-BE49-F238E27FC236}">
                <a16:creationId xmlns:a16="http://schemas.microsoft.com/office/drawing/2014/main" id="{E4C12333-062A-48BC-8332-59DBA5E0D8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228296"/>
            <a:ext cx="572092" cy="55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62A8890-F27C-4F18-AA4C-510078BFA8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763081"/>
            <a:ext cx="572661" cy="5585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813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726" y="1018903"/>
            <a:ext cx="667076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L.C. Can I calculate percentages of amounts?</a:t>
            </a:r>
          </a:p>
          <a:p>
            <a:endParaRPr lang="en-GB" sz="3200" dirty="0"/>
          </a:p>
          <a:p>
            <a:r>
              <a:rPr lang="en-GB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71761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901411" y="2911683"/>
                <a:ext cx="1944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6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1411" y="2911683"/>
                <a:ext cx="1944667" cy="646331"/>
              </a:xfrm>
              <a:prstGeom prst="rect">
                <a:avLst/>
              </a:prstGeom>
              <a:blipFill>
                <a:blip r:embed="rId5"/>
                <a:stretch>
                  <a:fillRect l="-971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>
            <a:endCxn id="21" idx="2"/>
          </p:cNvCxnSpPr>
          <p:nvPr/>
        </p:nvCxnSpPr>
        <p:spPr>
          <a:xfrm flipH="1" flipV="1">
            <a:off x="2846754" y="1783768"/>
            <a:ext cx="1103435" cy="11644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743320" y="1260548"/>
            <a:ext cx="220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Everything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42392" y="4634596"/>
            <a:ext cx="220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All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2924157" y="3508363"/>
            <a:ext cx="975945" cy="10828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136599" y="4569717"/>
            <a:ext cx="2133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999221" y="3508363"/>
            <a:ext cx="982538" cy="109710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416855" y="944729"/>
                <a:ext cx="2206868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855" y="944729"/>
                <a:ext cx="2206868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Arrow Connector 26"/>
          <p:cNvCxnSpPr/>
          <p:nvPr/>
        </p:nvCxnSpPr>
        <p:spPr>
          <a:xfrm flipV="1">
            <a:off x="5150337" y="1828390"/>
            <a:ext cx="1052879" cy="11198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8020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65046" y="4251383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019617"/>
              </p:ext>
            </p:extLst>
          </p:nvPr>
        </p:nvGraphicFramePr>
        <p:xfrm>
          <a:off x="1325684" y="1290920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021992" y="439450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1992" y="439450"/>
                <a:ext cx="1151793" cy="523220"/>
              </a:xfrm>
              <a:prstGeom prst="rect">
                <a:avLst/>
              </a:prstGeom>
              <a:blipFill>
                <a:blip r:embed="rId5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730770"/>
              </p:ext>
            </p:extLst>
          </p:nvPr>
        </p:nvGraphicFramePr>
        <p:xfrm>
          <a:off x="1325684" y="3034727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4324594" y="-1908245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Left Brace 8"/>
          <p:cNvSpPr/>
          <p:nvPr/>
        </p:nvSpPr>
        <p:spPr>
          <a:xfrm rot="16200000">
            <a:off x="2763232" y="2581338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47815" y="4251383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815" y="4251383"/>
                <a:ext cx="1151793" cy="523220"/>
              </a:xfrm>
              <a:prstGeom prst="rect">
                <a:avLst/>
              </a:prstGeom>
              <a:blipFill>
                <a:blip r:embed="rId6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77172" y="4684729"/>
                <a:ext cx="330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7172" y="4684729"/>
                <a:ext cx="3302977" cy="523220"/>
              </a:xfrm>
              <a:prstGeom prst="rect">
                <a:avLst/>
              </a:prstGeom>
              <a:blipFill>
                <a:blip r:embed="rId7"/>
                <a:stretch>
                  <a:fillRect l="-369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487126" y="5114961"/>
                <a:ext cx="2793023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7126" y="5114961"/>
                <a:ext cx="2793023" cy="764312"/>
              </a:xfrm>
              <a:prstGeom prst="rect">
                <a:avLst/>
              </a:prstGeom>
              <a:blipFill>
                <a:blip r:embed="rId8"/>
                <a:stretch>
                  <a:fillRect l="-4367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295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8" grpId="0" animBg="1"/>
      <p:bldP spid="9" grpId="0" animBg="1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189022"/>
              </p:ext>
            </p:extLst>
          </p:nvPr>
        </p:nvGraphicFramePr>
        <p:xfrm>
          <a:off x="1337245" y="196810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" name="Left Brace 3"/>
          <p:cNvSpPr/>
          <p:nvPr/>
        </p:nvSpPr>
        <p:spPr>
          <a:xfrm rot="16200000">
            <a:off x="2774793" y="1505921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4"/>
          <p:cNvSpPr txBox="1"/>
          <p:nvPr/>
        </p:nvSpPr>
        <p:spPr>
          <a:xfrm>
            <a:off x="2676607" y="317596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25541" y="110567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7" name="Left Brace 6"/>
          <p:cNvSpPr/>
          <p:nvPr/>
        </p:nvSpPr>
        <p:spPr>
          <a:xfrm rot="5400000">
            <a:off x="4336160" y="-1216915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260835" y="4069336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0835" y="4069336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58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01628" y="4955515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28" y="4955515"/>
                <a:ext cx="2290385" cy="523220"/>
              </a:xfrm>
              <a:prstGeom prst="rect">
                <a:avLst/>
              </a:prstGeom>
              <a:blipFill>
                <a:blip r:embed="rId6"/>
                <a:stretch>
                  <a:fillRect l="-53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398042" y="4058490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76607" y="2119433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16199" y="2129080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09662" y="317721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3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293892"/>
              </p:ext>
            </p:extLst>
          </p:nvPr>
        </p:nvGraphicFramePr>
        <p:xfrm>
          <a:off x="1478085" y="1779066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27147" y="994308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5" name="Left Brace 4"/>
          <p:cNvSpPr/>
          <p:nvPr/>
        </p:nvSpPr>
        <p:spPr>
          <a:xfrm rot="5400000">
            <a:off x="4476995" y="-1423737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73081" y="3158874"/>
                <a:ext cx="410600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Using the bar model, how could we find 25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081" y="3158874"/>
                <a:ext cx="4106007" cy="954107"/>
              </a:xfrm>
              <a:prstGeom prst="rect">
                <a:avLst/>
              </a:prstGeom>
              <a:blipFill>
                <a:blip r:embed="rId5"/>
                <a:stretch>
                  <a:fillRect l="-1634" t="-5732" r="-2526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30989" y="4624459"/>
                <a:ext cx="401222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0989" y="4624459"/>
                <a:ext cx="4012223" cy="769378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ket 7"/>
          <p:cNvSpPr/>
          <p:nvPr/>
        </p:nvSpPr>
        <p:spPr>
          <a:xfrm rot="16200000">
            <a:off x="5341862" y="4164465"/>
            <a:ext cx="248207" cy="671781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65313" y="3970787"/>
                <a:ext cx="8013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5313" y="3970787"/>
                <a:ext cx="801304" cy="461665"/>
              </a:xfrm>
              <a:prstGeom prst="rect">
                <a:avLst/>
              </a:prstGeom>
              <a:blipFill>
                <a:blip r:embed="rId7"/>
                <a:stretch>
                  <a:fillRect t="-10526" r="-916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Bracket 9"/>
          <p:cNvSpPr/>
          <p:nvPr/>
        </p:nvSpPr>
        <p:spPr>
          <a:xfrm rot="5400000" flipV="1">
            <a:off x="5338329" y="5174902"/>
            <a:ext cx="255272" cy="671781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107390" y="5570835"/>
                <a:ext cx="7938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7390" y="5570835"/>
                <a:ext cx="793807" cy="461665"/>
              </a:xfrm>
              <a:prstGeom prst="rect">
                <a:avLst/>
              </a:prstGeom>
              <a:blipFill>
                <a:blip r:embed="rId8"/>
                <a:stretch>
                  <a:fillRect t="-10526" r="-100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130075" y="4603925"/>
                <a:ext cx="1136266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075" y="4603925"/>
                <a:ext cx="1136266" cy="76533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319631"/>
              </p:ext>
            </p:extLst>
          </p:nvPr>
        </p:nvGraphicFramePr>
        <p:xfrm>
          <a:off x="1478087" y="1784636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249230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425642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94762944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684096" y="4721510"/>
                <a:ext cx="41060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096" y="4721510"/>
                <a:ext cx="4106007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848971"/>
              </p:ext>
            </p:extLst>
          </p:nvPr>
        </p:nvGraphicFramePr>
        <p:xfrm>
          <a:off x="1478087" y="178621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249230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425642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94762944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951348" y="5520122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348" y="5520122"/>
                <a:ext cx="2290385" cy="523220"/>
              </a:xfrm>
              <a:prstGeom prst="rect">
                <a:avLst/>
              </a:prstGeom>
              <a:blipFill>
                <a:blip r:embed="rId11"/>
                <a:stretch>
                  <a:fillRect l="-531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3058002" y="5520122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355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8" grpId="1" animBg="1"/>
      <p:bldP spid="9" grpId="0"/>
      <p:bldP spid="9" grpId="1"/>
      <p:bldP spid="10" grpId="0" animBg="1"/>
      <p:bldP spid="10" grpId="1" animBg="1"/>
      <p:bldP spid="11" grpId="0"/>
      <p:bldP spid="11" grpId="1"/>
      <p:bldP spid="12" grpId="0"/>
      <p:bldP spid="12" grpId="1"/>
      <p:bldP spid="14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826148"/>
              </p:ext>
            </p:extLst>
          </p:nvPr>
        </p:nvGraphicFramePr>
        <p:xfrm>
          <a:off x="1465381" y="270819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161687" y="1927943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87" y="1927943"/>
                <a:ext cx="1151793" cy="523220"/>
              </a:xfrm>
              <a:prstGeom prst="rect">
                <a:avLst/>
              </a:prstGeom>
              <a:blipFill>
                <a:blip r:embed="rId5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Left Brace 4"/>
          <p:cNvSpPr/>
          <p:nvPr/>
        </p:nvSpPr>
        <p:spPr>
          <a:xfrm rot="5400000">
            <a:off x="4464291" y="-431979"/>
            <a:ext cx="98180" cy="6096003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/>
          <p:cNvSpPr txBox="1"/>
          <p:nvPr/>
        </p:nvSpPr>
        <p:spPr>
          <a:xfrm>
            <a:off x="650244" y="1189244"/>
            <a:ext cx="899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percentage would the shaded part represent?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6073932"/>
                  </p:ext>
                </p:extLst>
              </p:nvPr>
            </p:nvGraphicFramePr>
            <p:xfrm>
              <a:off x="1465379" y="2708194"/>
              <a:ext cx="609600" cy="88743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945764449"/>
                        </a:ext>
                      </a:extLst>
                    </a:gridCol>
                  </a:tblGrid>
                  <a:tr h="88743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10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en-GB" sz="2400" dirty="0" smtClean="0">
                                  <a:latin typeface="+mn-lt"/>
                                  <a:ea typeface="Cambria Math" panose="02040503050406030204" pitchFamily="18" charset="0"/>
                                </a:rPr>
                                <m:t>%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C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9895386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6073932"/>
                  </p:ext>
                </p:extLst>
              </p:nvPr>
            </p:nvGraphicFramePr>
            <p:xfrm>
              <a:off x="1465379" y="2708194"/>
              <a:ext cx="609600" cy="88743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945764449"/>
                        </a:ext>
                      </a:extLst>
                    </a:gridCol>
                  </a:tblGrid>
                  <a:tr h="88743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970" t="-2055" r="-5941" b="-47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9895386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322718" y="3919290"/>
                <a:ext cx="36525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718" y="3919290"/>
                <a:ext cx="3652510" cy="523220"/>
              </a:xfrm>
              <a:prstGeom prst="rect">
                <a:avLst/>
              </a:prstGeom>
              <a:blipFill>
                <a:blip r:embed="rId7"/>
                <a:stretch>
                  <a:fillRect l="-333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052480" y="4608882"/>
                <a:ext cx="365251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2480" y="4608882"/>
                <a:ext cx="3652510" cy="767646"/>
              </a:xfrm>
              <a:prstGeom prst="rect">
                <a:avLst/>
              </a:prstGeom>
              <a:blipFill>
                <a:blip r:embed="rId8"/>
                <a:stretch>
                  <a:fillRect l="-350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740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386627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63091" y="137041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6" name="Left Brace 5"/>
          <p:cNvSpPr/>
          <p:nvPr/>
        </p:nvSpPr>
        <p:spPr>
          <a:xfrm rot="5400000">
            <a:off x="4304148" y="-96338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147250" y="347501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250" y="3475017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65095" y="3463834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208043" y="4233424"/>
                <a:ext cx="25475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8043" y="4233424"/>
                <a:ext cx="2547521" cy="523220"/>
              </a:xfrm>
              <a:prstGeom prst="rect">
                <a:avLst/>
              </a:prstGeom>
              <a:blipFill>
                <a:blip r:embed="rId6"/>
                <a:stretch>
                  <a:fillRect l="-47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454294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89490"/>
              </p:ext>
            </p:extLst>
          </p:nvPr>
        </p:nvGraphicFramePr>
        <p:xfrm>
          <a:off x="1305236" y="2295192"/>
          <a:ext cx="12192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730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9123" y="564787"/>
            <a:ext cx="246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1% of 200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971850"/>
              </p:ext>
            </p:extLst>
          </p:nvPr>
        </p:nvGraphicFramePr>
        <p:xfrm>
          <a:off x="980197" y="173674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80197" y="1736740"/>
            <a:ext cx="410939" cy="42911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240908" y="1268394"/>
            <a:ext cx="4931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 is worth 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81637" y="1996967"/>
                <a:ext cx="22102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1637" y="1996967"/>
                <a:ext cx="2210217" cy="523220"/>
              </a:xfrm>
              <a:prstGeom prst="rect">
                <a:avLst/>
              </a:prstGeom>
              <a:blipFill>
                <a:blip r:embed="rId5"/>
                <a:stretch>
                  <a:fillRect l="-580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400600" y="1996967"/>
            <a:ext cx="597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1% of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blipFill>
                <a:blip r:embed="rId6"/>
                <a:stretch>
                  <a:fillRect l="-45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/>
      <p:bldP spid="17" grpId="0"/>
      <p:bldP spid="18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6316" y="564787"/>
            <a:ext cx="285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1% of 4,000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971850"/>
              </p:ext>
            </p:extLst>
          </p:nvPr>
        </p:nvGraphicFramePr>
        <p:xfrm>
          <a:off x="980197" y="173674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80197" y="1736740"/>
            <a:ext cx="410939" cy="42911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240908" y="1268394"/>
            <a:ext cx="4931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 is worth 4,000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81637" y="1996967"/>
                <a:ext cx="24950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1637" y="1996967"/>
                <a:ext cx="2495037" cy="523220"/>
              </a:xfrm>
              <a:prstGeom prst="rect">
                <a:avLst/>
              </a:prstGeom>
              <a:blipFill>
                <a:blip r:embed="rId6"/>
                <a:stretch>
                  <a:fillRect l="-513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553016" y="1996967"/>
            <a:ext cx="69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1% of 4,000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blipFill>
                <a:blip r:embed="rId7"/>
                <a:stretch>
                  <a:fillRect l="-45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3834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  <p:bldP spid="16" grpId="0"/>
      <p:bldP spid="17" grpId="0"/>
      <p:bldP spid="18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Complete the calculations.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25%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50%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Find 1% of 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1% of 110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626" t="-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1469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Complete the calculations.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25%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50%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Find 1% of 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1% of 110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626" t="-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305544" y="991269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05544" y="1410923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5543" y="1842817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32421" y="2671243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2420" y="3113617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6944" y="3555991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59344" y="4409691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06943" y="5257165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5349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>
            <p:extLst/>
          </p:nvPr>
        </p:nvGraphicFramePr>
        <p:xfrm>
          <a:off x="1515317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273172" y="37652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32" name="Left Brace 31"/>
          <p:cNvSpPr/>
          <p:nvPr/>
        </p:nvSpPr>
        <p:spPr>
          <a:xfrm rot="5400000">
            <a:off x="4514229" y="-1957271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239347" y="248112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2481129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326734" y="2481129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418124" y="3239536"/>
                <a:ext cx="27740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8124" y="3239536"/>
                <a:ext cx="2774043" cy="523220"/>
              </a:xfrm>
              <a:prstGeom prst="rect">
                <a:avLst/>
              </a:prstGeom>
              <a:blipFill>
                <a:blip r:embed="rId6"/>
                <a:stretch>
                  <a:fillRect l="-4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/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/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390316" y="3081858"/>
            <a:ext cx="3988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I know this, how could I calculate these?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239347" y="415863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4158637"/>
                <a:ext cx="2290385" cy="523220"/>
              </a:xfrm>
              <a:prstGeom prst="rect">
                <a:avLst/>
              </a:prstGeom>
              <a:blipFill>
                <a:blip r:embed="rId7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239347" y="4734103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4734103"/>
                <a:ext cx="2290385" cy="523220"/>
              </a:xfrm>
              <a:prstGeom prst="rect">
                <a:avLst/>
              </a:prstGeom>
              <a:blipFill>
                <a:blip r:embed="rId8"/>
                <a:stretch>
                  <a:fillRect l="-531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239347" y="530956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5309569"/>
                <a:ext cx="2290385" cy="523220"/>
              </a:xfrm>
              <a:prstGeom prst="rect">
                <a:avLst/>
              </a:prstGeom>
              <a:blipFill>
                <a:blip r:embed="rId9"/>
                <a:stretch>
                  <a:fillRect l="-53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2" name="Table 41"/>
          <p:cNvGraphicFramePr>
            <a:graphicFrameLocks noGrp="1"/>
          </p:cNvGraphicFramePr>
          <p:nvPr>
            <p:extLst/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/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/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5" name="Right Bracket 44"/>
          <p:cNvSpPr/>
          <p:nvPr/>
        </p:nvSpPr>
        <p:spPr>
          <a:xfrm rot="10800000" flipH="1" flipV="1">
            <a:off x="5889848" y="2771966"/>
            <a:ext cx="363397" cy="1664088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222338" y="3368523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338" y="3368523"/>
                <a:ext cx="705642" cy="523220"/>
              </a:xfrm>
              <a:prstGeom prst="rect">
                <a:avLst/>
              </a:prstGeom>
              <a:blipFill>
                <a:blip r:embed="rId10"/>
                <a:stretch>
                  <a:fillRect t="-11765" r="-1652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ight Bracket 46"/>
          <p:cNvSpPr/>
          <p:nvPr/>
        </p:nvSpPr>
        <p:spPr>
          <a:xfrm rot="10800000" flipV="1">
            <a:off x="2829853" y="2771966"/>
            <a:ext cx="363397" cy="1664088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078662" y="3368523"/>
                <a:ext cx="830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662" y="3368523"/>
                <a:ext cx="830569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5326734" y="4158637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50" name="Right Bracket 49"/>
          <p:cNvSpPr/>
          <p:nvPr/>
        </p:nvSpPr>
        <p:spPr>
          <a:xfrm rot="10800000" flipH="1" flipV="1">
            <a:off x="6014081" y="2788382"/>
            <a:ext cx="363397" cy="2239554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296297" y="3762756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6297" y="3762756"/>
                <a:ext cx="705642" cy="523220"/>
              </a:xfrm>
              <a:prstGeom prst="rect">
                <a:avLst/>
              </a:prstGeom>
              <a:blipFill>
                <a:blip r:embed="rId12"/>
                <a:stretch>
                  <a:fillRect t="-10465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ight Bracket 51"/>
          <p:cNvSpPr/>
          <p:nvPr/>
        </p:nvSpPr>
        <p:spPr>
          <a:xfrm rot="10800000" flipV="1">
            <a:off x="2817315" y="2787984"/>
            <a:ext cx="363397" cy="2223536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143793" y="3777878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793" y="3777878"/>
                <a:ext cx="705642" cy="523220"/>
              </a:xfrm>
              <a:prstGeom prst="rect">
                <a:avLst/>
              </a:prstGeom>
              <a:blipFill>
                <a:blip r:embed="rId13"/>
                <a:stretch>
                  <a:fillRect t="-11628" r="-165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5335527" y="4708840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16580" y="5386944"/>
                <a:ext cx="25241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108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580" y="5386944"/>
                <a:ext cx="2524163" cy="461665"/>
              </a:xfrm>
              <a:prstGeom prst="rect">
                <a:avLst/>
              </a:prstGeom>
              <a:blipFill>
                <a:blip r:embed="rId14"/>
                <a:stretch>
                  <a:fillRect l="-386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5338754" y="5309569"/>
            <a:ext cx="853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108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67512" y="55136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1765" y="533746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539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5" grpId="1"/>
      <p:bldP spid="38" grpId="0"/>
      <p:bldP spid="38" grpId="1"/>
      <p:bldP spid="39" grpId="0"/>
      <p:bldP spid="40" grpId="0"/>
      <p:bldP spid="41" grpId="0"/>
      <p:bldP spid="45" grpId="0" animBg="1"/>
      <p:bldP spid="45" grpId="1" animBg="1"/>
      <p:bldP spid="46" grpId="0"/>
      <p:bldP spid="46" grpId="1"/>
      <p:bldP spid="47" grpId="0" animBg="1"/>
      <p:bldP spid="47" grpId="1" animBg="1"/>
      <p:bldP spid="48" grpId="0"/>
      <p:bldP spid="48" grpId="1"/>
      <p:bldP spid="49" grpId="0"/>
      <p:bldP spid="50" grpId="0" animBg="1"/>
      <p:bldP spid="50" grpId="1" animBg="1"/>
      <p:bldP spid="51" grpId="0"/>
      <p:bldP spid="51" grpId="1"/>
      <p:bldP spid="52" grpId="0" animBg="1"/>
      <p:bldP spid="52" grpId="1" animBg="1"/>
      <p:bldP spid="53" grpId="0"/>
      <p:bldP spid="53" grpId="1"/>
      <p:bldP spid="54" grpId="0"/>
      <p:bldP spid="55" grpId="0"/>
      <p:bldP spid="56" grpId="0"/>
      <p:bldP spid="62" grpId="0"/>
      <p:bldP spid="6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43106" y="30299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15" name="Left Brace 14"/>
          <p:cNvSpPr/>
          <p:nvPr/>
        </p:nvSpPr>
        <p:spPr>
          <a:xfrm rot="5400000">
            <a:off x="4584163" y="-203080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1585255" y="1147848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75975" y="2167204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975" y="2167204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60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963362" y="2167204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875975" y="265278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975" y="2652788"/>
                <a:ext cx="2290385" cy="523220"/>
              </a:xfrm>
              <a:prstGeom prst="rect">
                <a:avLst/>
              </a:prstGeom>
              <a:blipFill>
                <a:blip r:embed="rId6"/>
                <a:stretch>
                  <a:fillRect l="-56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963362" y="2652788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828500" y="2184264"/>
                <a:ext cx="442726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How many different ways could you calculate 80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?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8500" y="2184264"/>
                <a:ext cx="4427262" cy="954107"/>
              </a:xfrm>
              <a:prstGeom prst="rect">
                <a:avLst/>
              </a:prstGeom>
              <a:blipFill>
                <a:blip r:embed="rId7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149772" y="342968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3429689"/>
                <a:ext cx="2290385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49772" y="398432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3984328"/>
                <a:ext cx="2290385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94691" y="343128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3431288"/>
                <a:ext cx="2290385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394691" y="398592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3985927"/>
                <a:ext cx="2290385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149772" y="4861490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4861490"/>
                <a:ext cx="2290385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149772" y="541612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5416129"/>
                <a:ext cx="2290385" cy="523220"/>
              </a:xfrm>
              <a:prstGeom prst="rect">
                <a:avLst/>
              </a:prstGeom>
              <a:blipFill>
                <a:blip r:embed="rId13"/>
                <a:stretch>
                  <a:fillRect l="-1600" t="-10465" r="-16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394691" y="4861490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4861490"/>
                <a:ext cx="2290385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012362" y="5384710"/>
                <a:ext cx="30550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362" y="5384710"/>
                <a:ext cx="3055042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784042" y="44435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58295" y="268214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05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74272" y="583575"/>
                <a:ext cx="60987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How could we calculate 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80?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4272" y="583575"/>
                <a:ext cx="6098713" cy="523220"/>
              </a:xfrm>
              <a:prstGeom prst="rect">
                <a:avLst/>
              </a:prstGeom>
              <a:blipFill>
                <a:blip r:embed="rId5"/>
                <a:stretch>
                  <a:fillRect l="-199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 flipH="1">
            <a:off x="4989895" y="1036236"/>
            <a:ext cx="413239" cy="5978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403134" y="1036236"/>
            <a:ext cx="465992" cy="5847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623629" y="1529839"/>
                <a:ext cx="9257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629" y="1529839"/>
                <a:ext cx="925763" cy="523220"/>
              </a:xfrm>
              <a:prstGeom prst="rect">
                <a:avLst/>
              </a:prstGeom>
              <a:blipFill>
                <a:blip r:embed="rId6"/>
                <a:stretch>
                  <a:fillRect l="-1315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807580" y="1529839"/>
                <a:ext cx="9144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580" y="1529839"/>
                <a:ext cx="914400" cy="523220"/>
              </a:xfrm>
              <a:prstGeom prst="rect">
                <a:avLst/>
              </a:prstGeom>
              <a:blipFill>
                <a:blip r:embed="rId7"/>
                <a:stretch>
                  <a:fillRect l="-1400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/>
          </p:nvPr>
        </p:nvGraphicFramePr>
        <p:xfrm>
          <a:off x="1423149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185396" y="242425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p:sp>
        <p:nvSpPr>
          <p:cNvPr id="28" name="Left Brace 27"/>
          <p:cNvSpPr/>
          <p:nvPr/>
        </p:nvSpPr>
        <p:spPr>
          <a:xfrm rot="5400000">
            <a:off x="4422059" y="-20659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/>
          </p:nvPr>
        </p:nvGraphicFramePr>
        <p:xfrm>
          <a:off x="1423151" y="3177893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/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/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/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7271992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3" name="Left Brace 32"/>
          <p:cNvSpPr/>
          <p:nvPr/>
        </p:nvSpPr>
        <p:spPr>
          <a:xfrm rot="16200000">
            <a:off x="1647357" y="3929508"/>
            <a:ext cx="164122" cy="612532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372105" y="4386213"/>
                <a:ext cx="11517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2105" y="4386213"/>
                <a:ext cx="1151793" cy="461665"/>
              </a:xfrm>
              <a:prstGeom prst="rect">
                <a:avLst/>
              </a:prstGeom>
              <a:blipFill>
                <a:blip r:embed="rId8"/>
                <a:stretch>
                  <a:fillRect l="-79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/>
          <p:cNvSpPr/>
          <p:nvPr/>
        </p:nvSpPr>
        <p:spPr>
          <a:xfrm rot="16200000">
            <a:off x="2111883" y="4077514"/>
            <a:ext cx="164122" cy="316519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991718" y="4381242"/>
                <a:ext cx="11517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718" y="4381242"/>
                <a:ext cx="1151793" cy="461665"/>
              </a:xfrm>
              <a:prstGeom prst="rect">
                <a:avLst/>
              </a:prstGeom>
              <a:blipFill>
                <a:blip r:embed="rId9"/>
                <a:stretch>
                  <a:fillRect l="-846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927848" y="1405558"/>
                <a:ext cx="49412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48" y="1405558"/>
                <a:ext cx="4941278" cy="523220"/>
              </a:xfrm>
              <a:prstGeom prst="rect">
                <a:avLst/>
              </a:prstGeom>
              <a:blipFill>
                <a:blip r:embed="rId10"/>
                <a:stretch>
                  <a:fillRect l="-246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927850" y="1992149"/>
                <a:ext cx="49412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50" y="1992149"/>
                <a:ext cx="4941278" cy="523220"/>
              </a:xfrm>
              <a:prstGeom prst="rect">
                <a:avLst/>
              </a:prstGeom>
              <a:blipFill>
                <a:blip r:embed="rId11"/>
                <a:stretch>
                  <a:fillRect l="-246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6561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/>
      <p:bldP spid="28" grpId="0" animBg="1"/>
      <p:bldP spid="33" grpId="0" animBg="1"/>
      <p:bldP spid="34" grpId="0"/>
      <p:bldP spid="35" grpId="0" animBg="1"/>
      <p:bldP spid="36" grpId="0"/>
      <p:bldP spid="37" grpId="0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4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812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4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59780" y="310957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4100837" y="775782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1101929" y="3954433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22" name="Left Brace 21"/>
          <p:cNvSpPr/>
          <p:nvPr/>
        </p:nvSpPr>
        <p:spPr>
          <a:xfrm rot="5400000" flipH="1">
            <a:off x="1311149" y="4792721"/>
            <a:ext cx="138614" cy="55705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/>
          <p:cNvSpPr txBox="1"/>
          <p:nvPr/>
        </p:nvSpPr>
        <p:spPr>
          <a:xfrm>
            <a:off x="1081129" y="5211645"/>
            <a:ext cx="57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p:sp>
        <p:nvSpPr>
          <p:cNvPr id="24" name="Left Brace 23"/>
          <p:cNvSpPr/>
          <p:nvPr/>
        </p:nvSpPr>
        <p:spPr>
          <a:xfrm rot="5400000" flipH="1">
            <a:off x="3140763" y="2928720"/>
            <a:ext cx="142312" cy="426158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2823913" y="5209719"/>
            <a:ext cx="950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280</a:t>
            </a:r>
          </a:p>
        </p:txBody>
      </p:sp>
      <p:sp>
        <p:nvSpPr>
          <p:cNvPr id="26" name="Left Brace 25"/>
          <p:cNvSpPr/>
          <p:nvPr/>
        </p:nvSpPr>
        <p:spPr>
          <a:xfrm rot="5400000" flipH="1">
            <a:off x="5450221" y="4889222"/>
            <a:ext cx="138614" cy="36405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TextBox 26"/>
          <p:cNvSpPr txBox="1"/>
          <p:nvPr/>
        </p:nvSpPr>
        <p:spPr>
          <a:xfrm>
            <a:off x="5234183" y="5130666"/>
            <a:ext cx="57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68628" y="5520087"/>
            <a:ext cx="950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08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1" grpId="0"/>
      <p:bldP spid="18" grpId="0" animBg="1"/>
      <p:bldP spid="22" grpId="0" animBg="1"/>
      <p:bldP spid="22" grpId="1" animBg="1"/>
      <p:bldP spid="23" grpId="0"/>
      <p:bldP spid="23" grpId="1"/>
      <p:bldP spid="24" grpId="0" animBg="1"/>
      <p:bldP spid="25" grpId="0"/>
      <p:bldP spid="26" grpId="0" animBg="1"/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2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517266" y="208476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2377642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5357802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4892953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830251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955555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275120" y="1071783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19" name="Left Brace 18"/>
          <p:cNvSpPr/>
          <p:nvPr/>
        </p:nvSpPr>
        <p:spPr>
          <a:xfrm rot="5400000">
            <a:off x="4516177" y="-1262014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Left Brace 21"/>
          <p:cNvSpPr/>
          <p:nvPr/>
        </p:nvSpPr>
        <p:spPr>
          <a:xfrm rot="5400000" flipH="1">
            <a:off x="2189365" y="2234812"/>
            <a:ext cx="154481" cy="143287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/>
          <p:cNvSpPr txBox="1"/>
          <p:nvPr/>
        </p:nvSpPr>
        <p:spPr>
          <a:xfrm>
            <a:off x="1829017" y="3099371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</a:t>
            </a:r>
          </a:p>
        </p:txBody>
      </p:sp>
      <p:sp>
        <p:nvSpPr>
          <p:cNvPr id="24" name="Left Brace 23"/>
          <p:cNvSpPr/>
          <p:nvPr/>
        </p:nvSpPr>
        <p:spPr>
          <a:xfrm rot="5400000" flipH="1">
            <a:off x="3717743" y="730174"/>
            <a:ext cx="154483" cy="447494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3361095" y="3079658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29616" y="5444656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25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8" grpId="0"/>
      <p:bldP spid="19" grpId="0" animBg="1"/>
      <p:bldP spid="22" grpId="0" animBg="1"/>
      <p:bldP spid="22" grpId="1" animBg="1"/>
      <p:bldP spid="23" grpId="0"/>
      <p:bldP spid="23" grpId="1"/>
      <p:bldP spid="24" grpId="0" animBg="1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61856" y="1355364"/>
            <a:ext cx="4243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calculations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74162" y="1974197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60% of 80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74162" y="2497417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80% of 60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59249" y="3228595"/>
            <a:ext cx="4243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032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24063" y="655063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60% of 80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24063" y="3342495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80% of 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4272" y="1235245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p:sp>
        <p:nvSpPr>
          <p:cNvPr id="14" name="Left Brace 13"/>
          <p:cNvSpPr/>
          <p:nvPr/>
        </p:nvSpPr>
        <p:spPr>
          <a:xfrm rot="5400000">
            <a:off x="4303406" y="-1346061"/>
            <a:ext cx="98181" cy="65011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1101925" y="2035157"/>
          <a:ext cx="650114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114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233250" y="389398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3494616" y="2110172"/>
            <a:ext cx="89637" cy="487501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/>
          </p:nvPr>
        </p:nvGraphicFramePr>
        <p:xfrm>
          <a:off x="1101932" y="4682600"/>
          <a:ext cx="487501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501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198416" y="2981969"/>
                <a:ext cx="2309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416" y="2981969"/>
                <a:ext cx="2309282" cy="523220"/>
              </a:xfrm>
              <a:prstGeom prst="rect">
                <a:avLst/>
              </a:prstGeom>
              <a:blipFill>
                <a:blip r:embed="rId5"/>
                <a:stretch>
                  <a:fillRect l="-55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695719" y="2955715"/>
                <a:ext cx="16001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719" y="2955715"/>
                <a:ext cx="1600149" cy="523220"/>
              </a:xfrm>
              <a:prstGeom prst="rect">
                <a:avLst/>
              </a:prstGeom>
              <a:blipFill>
                <a:blip r:embed="rId6"/>
                <a:stretch>
                  <a:fillRect l="-760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948570" y="2943557"/>
            <a:ext cx="160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98416" y="5561869"/>
                <a:ext cx="2309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416" y="5561869"/>
                <a:ext cx="2309282" cy="523220"/>
              </a:xfrm>
              <a:prstGeom prst="rect">
                <a:avLst/>
              </a:prstGeom>
              <a:blipFill>
                <a:blip r:embed="rId7"/>
                <a:stretch>
                  <a:fillRect l="-55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5719" y="5535615"/>
                <a:ext cx="16001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719" y="5535615"/>
                <a:ext cx="1600149" cy="523220"/>
              </a:xfrm>
              <a:prstGeom prst="rect">
                <a:avLst/>
              </a:prstGeom>
              <a:blipFill>
                <a:blip r:embed="rId8"/>
                <a:stretch>
                  <a:fillRect l="-760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948570" y="5523457"/>
            <a:ext cx="160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448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/>
      <p:bldP spid="18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784417" y="1221525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45% of 500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70104" y="1846664"/>
            <a:ext cx="712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different methods can you think of?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62740" y="2712951"/>
                <a:ext cx="28137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2712951"/>
                <a:ext cx="2813767" cy="523220"/>
              </a:xfrm>
              <a:prstGeom prst="rect">
                <a:avLst/>
              </a:prstGeom>
              <a:blipFill>
                <a:blip r:embed="rId6"/>
                <a:stretch>
                  <a:fillRect l="-432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2740" y="3175531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3175531"/>
                <a:ext cx="3089535" cy="523220"/>
              </a:xfrm>
              <a:prstGeom prst="rect">
                <a:avLst/>
              </a:prstGeom>
              <a:blipFill>
                <a:blip r:embed="rId7"/>
                <a:stretch>
                  <a:fillRect l="-394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2740" y="3682440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3682440"/>
                <a:ext cx="3089535" cy="523220"/>
              </a:xfrm>
              <a:prstGeom prst="rect">
                <a:avLst/>
              </a:prstGeom>
              <a:blipFill>
                <a:blip r:embed="rId8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062740" y="4128709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4128709"/>
                <a:ext cx="3089535" cy="523220"/>
              </a:xfrm>
              <a:prstGeom prst="rect">
                <a:avLst/>
              </a:prstGeom>
              <a:blipFill>
                <a:blip r:embed="rId9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437255" y="2693593"/>
                <a:ext cx="28137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255" y="2693593"/>
                <a:ext cx="2813767" cy="523220"/>
              </a:xfrm>
              <a:prstGeom prst="rect">
                <a:avLst/>
              </a:prstGeom>
              <a:blipFill>
                <a:blip r:embed="rId10"/>
                <a:stretch>
                  <a:fillRect l="-455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437255" y="315617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225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255" y="3156173"/>
                <a:ext cx="3089535" cy="523220"/>
              </a:xfrm>
              <a:prstGeom prst="rect">
                <a:avLst/>
              </a:prstGeom>
              <a:blipFill>
                <a:blip r:embed="rId11"/>
                <a:stretch>
                  <a:fillRect l="-41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430267" y="361875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3618753"/>
                <a:ext cx="3089535" cy="523220"/>
              </a:xfrm>
              <a:prstGeom prst="rect">
                <a:avLst/>
              </a:prstGeom>
              <a:blipFill>
                <a:blip r:embed="rId12"/>
                <a:stretch>
                  <a:fillRect l="-414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335970" y="4556505"/>
                <a:ext cx="30825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250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5970" y="4556505"/>
                <a:ext cx="3082547" cy="523220"/>
              </a:xfrm>
              <a:prstGeom prst="rect">
                <a:avLst/>
              </a:prstGeom>
              <a:blipFill>
                <a:blip r:embed="rId13"/>
                <a:stretch>
                  <a:fillRect l="-395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328982" y="5481665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8982" y="5481665"/>
                <a:ext cx="3089535" cy="523220"/>
              </a:xfrm>
              <a:prstGeom prst="rect">
                <a:avLst/>
              </a:prstGeom>
              <a:blipFill>
                <a:blip r:embed="rId14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328981" y="500145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8981" y="5001453"/>
                <a:ext cx="3089535" cy="523220"/>
              </a:xfrm>
              <a:prstGeom prst="rect">
                <a:avLst/>
              </a:prstGeom>
              <a:blipFill>
                <a:blip r:embed="rId15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5867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4235" y="2673734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6579" y="3898155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more cupcakes does she need to make?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57880" y="54197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022" y="5212973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149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892139"/>
              </p:ext>
            </p:extLst>
          </p:nvPr>
        </p:nvGraphicFramePr>
        <p:xfrm>
          <a:off x="1279306" y="3214448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12" name="Left Brace 11"/>
          <p:cNvSpPr/>
          <p:nvPr/>
        </p:nvSpPr>
        <p:spPr>
          <a:xfrm rot="16200000">
            <a:off x="2716854" y="2752267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TextBox 12"/>
          <p:cNvSpPr txBox="1"/>
          <p:nvPr/>
        </p:nvSpPr>
        <p:spPr>
          <a:xfrm>
            <a:off x="2618668" y="4422312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67602" y="2352025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1,270</a:t>
            </a:r>
          </a:p>
        </p:txBody>
      </p:sp>
      <p:sp>
        <p:nvSpPr>
          <p:cNvPr id="15" name="Left Brace 14"/>
          <p:cNvSpPr/>
          <p:nvPr/>
        </p:nvSpPr>
        <p:spPr>
          <a:xfrm rot="5400000">
            <a:off x="4278221" y="29431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15487" y="5095323"/>
                <a:ext cx="2674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5487" y="5095323"/>
                <a:ext cx="2674445" cy="523220"/>
              </a:xfrm>
              <a:prstGeom prst="rect">
                <a:avLst/>
              </a:prstGeom>
              <a:blipFill>
                <a:blip r:embed="rId7"/>
                <a:stretch>
                  <a:fillRect l="-455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178629" y="5581420"/>
                <a:ext cx="26278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635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629" y="5581420"/>
                <a:ext cx="2627890" cy="523220"/>
              </a:xfrm>
              <a:prstGeom prst="rect">
                <a:avLst/>
              </a:prstGeom>
              <a:blipFill>
                <a:blip r:embed="rId8"/>
                <a:stretch>
                  <a:fillRect l="-4630" t="-11765" r="-185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105873" y="508447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635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18668" y="3365779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58260" y="3375426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56978" y="4403751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368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3" grpId="1"/>
      <p:bldP spid="14" grpId="0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4235" y="475966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700595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63091" y="137041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1,270</a:t>
            </a:r>
          </a:p>
        </p:txBody>
      </p:sp>
      <p:sp>
        <p:nvSpPr>
          <p:cNvPr id="6" name="Left Brace 5"/>
          <p:cNvSpPr/>
          <p:nvPr/>
        </p:nvSpPr>
        <p:spPr>
          <a:xfrm rot="5400000">
            <a:off x="4304148" y="-96338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70499" y="3475017"/>
                <a:ext cx="28671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499" y="3475017"/>
                <a:ext cx="2867137" cy="523220"/>
              </a:xfrm>
              <a:prstGeom prst="rect">
                <a:avLst/>
              </a:prstGeom>
              <a:blipFill>
                <a:blip r:embed="rId5"/>
                <a:stretch>
                  <a:fillRect l="-446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4912169" y="347501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70499" y="4233424"/>
                <a:ext cx="31850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127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499" y="4233424"/>
                <a:ext cx="3185065" cy="523220"/>
              </a:xfrm>
              <a:prstGeom prst="rect">
                <a:avLst/>
              </a:prstGeom>
              <a:blipFill>
                <a:blip r:embed="rId6"/>
                <a:stretch>
                  <a:fillRect l="-40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380754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127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2417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4235" y="2673734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6579" y="3898155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more cupcakes does she need to make?</a:t>
            </a:r>
          </a:p>
        </p:txBody>
      </p:sp>
      <p:sp>
        <p:nvSpPr>
          <p:cNvPr id="2" name="Rectangle 1"/>
          <p:cNvSpPr/>
          <p:nvPr/>
        </p:nvSpPr>
        <p:spPr>
          <a:xfrm>
            <a:off x="6716487" y="3506901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127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6617902" y="225622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635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206256" y="5160249"/>
                <a:ext cx="206178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635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127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256" y="5160249"/>
                <a:ext cx="2061783" cy="523220"/>
              </a:xfrm>
              <a:prstGeom prst="rect">
                <a:avLst/>
              </a:prstGeom>
              <a:blipFill>
                <a:blip r:embed="rId7"/>
                <a:stretch>
                  <a:fillRect l="-621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3135857" y="516024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762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556119" y="5160249"/>
                <a:ext cx="23342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762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6119" y="5160249"/>
                <a:ext cx="2334293" cy="523220"/>
              </a:xfrm>
              <a:prstGeom prst="rect">
                <a:avLst/>
              </a:prstGeom>
              <a:blipFill>
                <a:blip r:embed="rId8"/>
                <a:stretch>
                  <a:fillRect l="-522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788770" y="516024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508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90372" y="432904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887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2|5.5|5.3|11.9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3|1.6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7|4.6|9.6|1.2|7.3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1.3|5.4|1.7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17.3|1.5|5.7|4.4|9.3|2.2|5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3.6|6.3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2.8|5.1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9.7|4.6|6.3|3.9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0.9|1.5|3.7|4.4|4.8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6|5.1|4.4|4.8|4.9|11.6|1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5.7|4.7|2.1|7|1.8|1.8|1.8|6.9|2.2|4.8|6.5|3.7|4.2|1.7|4.3|7.5|5.4|3.3|0.8|4.1|13.1|5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6|13.4|4.2|6.5|3.9|4.1|5.6|5.4|5.9|5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9|2.4|4.6|5.1|8|6.7|15.7|5|2.6|5.9|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6|7.5|2.3|2.4|0.8|3.8|4.9|3.9|7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|5.4|3.5|2.1|0.7|2.6|3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3.5|5.6|2.2|2.3|3.9|5.6|7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6|5|1.3|3.2|4.8|1.9|2.5|3.7|2.7|3.7|3.2|2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4.7|6.6|6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|4.6|2.7|5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7|6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9|5.2|9.7|4.3|6.2|5.2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635E57-E776-402D-A4DA-FD66BEE95F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5591</TotalTime>
  <Words>903</Words>
  <Application>Microsoft Office PowerPoint</Application>
  <PresentationFormat>On-screen Show (4:3)</PresentationFormat>
  <Paragraphs>314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315</cp:revision>
  <dcterms:created xsi:type="dcterms:W3CDTF">2019-07-05T11:02:13Z</dcterms:created>
  <dcterms:modified xsi:type="dcterms:W3CDTF">2021-01-15T11:50:03Z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