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15"/>
  </p:notesMasterIdLst>
  <p:sldIdLst>
    <p:sldId id="440" r:id="rId7"/>
    <p:sldId id="326" r:id="rId8"/>
    <p:sldId id="437" r:id="rId9"/>
    <p:sldId id="308" r:id="rId10"/>
    <p:sldId id="386" r:id="rId11"/>
    <p:sldId id="387" r:id="rId12"/>
    <p:sldId id="390" r:id="rId13"/>
    <p:sldId id="39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  <p:cmAuthor id="3" name="Ian Davies" initials="ID" lastIdx="37" clrIdx="2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AFF"/>
    <a:srgbClr val="CCECFF"/>
    <a:srgbClr val="CC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3067"/>
        <p:guide pos="13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8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78EC6A2-6549-4E15-A3DF-48E55C7A8F75}"/>
    <pc:docChg chg="custSel delSld modSld">
      <pc:chgData name="James Clegg" userId="c6df1435-7a36-4b38-be4d-16e68e91152f" providerId="ADAL" clId="{E78EC6A2-6549-4E15-A3DF-48E55C7A8F75}" dt="2021-05-26T11:35:45.639" v="68"/>
      <pc:docMkLst>
        <pc:docMk/>
      </pc:docMkLst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463639803" sldId="296"/>
        </pc:sldMkLst>
      </pc:sldChg>
      <pc:sldChg chg="del">
        <pc:chgData name="James Clegg" userId="c6df1435-7a36-4b38-be4d-16e68e91152f" providerId="ADAL" clId="{E78EC6A2-6549-4E15-A3DF-48E55C7A8F75}" dt="2021-05-26T11:30:13.52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07109483" sldId="306"/>
        </pc:sldMkLst>
        <pc:picChg chg="del">
          <ac:chgData name="James Clegg" userId="c6df1435-7a36-4b38-be4d-16e68e91152f" providerId="ADAL" clId="{E78EC6A2-6549-4E15-A3DF-48E55C7A8F75}" dt="2021-05-26T11:30:15.561" v="1" actId="478"/>
          <ac:picMkLst>
            <pc:docMk/>
            <pc:sldMk cId="1807109483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32670784" sldId="308"/>
        </pc:sldMkLst>
        <pc:picChg chg="del">
          <ac:chgData name="James Clegg" userId="c6df1435-7a36-4b38-be4d-16e68e91152f" providerId="ADAL" clId="{E78EC6A2-6549-4E15-A3DF-48E55C7A8F75}" dt="2021-05-26T11:30:44.835" v="15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1854570" sldId="312"/>
        </pc:sldMkLst>
        <pc:picChg chg="del">
          <ac:chgData name="James Clegg" userId="c6df1435-7a36-4b38-be4d-16e68e91152f" providerId="ADAL" clId="{E78EC6A2-6549-4E15-A3DF-48E55C7A8F75}" dt="2021-05-26T11:31:44.506" v="42" actId="478"/>
          <ac:picMkLst>
            <pc:docMk/>
            <pc:sldMk cId="411854570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48395207" sldId="326"/>
        </pc:sldMkLst>
        <pc:picChg chg="del">
          <ac:chgData name="James Clegg" userId="c6df1435-7a36-4b38-be4d-16e68e91152f" providerId="ADAL" clId="{E78EC6A2-6549-4E15-A3DF-48E55C7A8F75}" dt="2021-05-26T11:30:40.930" v="13" actId="478"/>
          <ac:picMkLst>
            <pc:docMk/>
            <pc:sldMk cId="648395207" sldId="32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88776344" sldId="365"/>
        </pc:sldMkLst>
        <pc:picChg chg="del">
          <ac:chgData name="James Clegg" userId="c6df1435-7a36-4b38-be4d-16e68e91152f" providerId="ADAL" clId="{E78EC6A2-6549-4E15-A3DF-48E55C7A8F75}" dt="2021-05-26T11:30:34.756" v="11" actId="478"/>
          <ac:picMkLst>
            <pc:docMk/>
            <pc:sldMk cId="688776344" sldId="3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105004809" sldId="376"/>
        </pc:sldMkLst>
        <pc:picChg chg="del">
          <ac:chgData name="James Clegg" userId="c6df1435-7a36-4b38-be4d-16e68e91152f" providerId="ADAL" clId="{E78EC6A2-6549-4E15-A3DF-48E55C7A8F75}" dt="2021-05-26T11:30:28.506" v="7" actId="478"/>
          <ac:picMkLst>
            <pc:docMk/>
            <pc:sldMk cId="3105004809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3823152" sldId="377"/>
        </pc:sldMkLst>
        <pc:picChg chg="del">
          <ac:chgData name="James Clegg" userId="c6df1435-7a36-4b38-be4d-16e68e91152f" providerId="ADAL" clId="{E78EC6A2-6549-4E15-A3DF-48E55C7A8F75}" dt="2021-05-26T11:30:20.288" v="2" actId="478"/>
          <ac:picMkLst>
            <pc:docMk/>
            <pc:sldMk cId="353823152" sldId="377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95467092" sldId="379"/>
        </pc:sldMkLst>
        <pc:picChg chg="del">
          <ac:chgData name="James Clegg" userId="c6df1435-7a36-4b38-be4d-16e68e91152f" providerId="ADAL" clId="{E78EC6A2-6549-4E15-A3DF-48E55C7A8F75}" dt="2021-05-26T11:30:22.069" v="3" actId="478"/>
          <ac:picMkLst>
            <pc:docMk/>
            <pc:sldMk cId="3395467092" sldId="37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6065767" sldId="380"/>
        </pc:sldMkLst>
        <pc:picChg chg="del">
          <ac:chgData name="James Clegg" userId="c6df1435-7a36-4b38-be4d-16e68e91152f" providerId="ADAL" clId="{E78EC6A2-6549-4E15-A3DF-48E55C7A8F75}" dt="2021-05-26T11:30:23.757" v="4" actId="478"/>
          <ac:picMkLst>
            <pc:docMk/>
            <pc:sldMk cId="3596065767" sldId="380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920428543" sldId="381"/>
        </pc:sldMkLst>
        <pc:picChg chg="del">
          <ac:chgData name="James Clegg" userId="c6df1435-7a36-4b38-be4d-16e68e91152f" providerId="ADAL" clId="{E78EC6A2-6549-4E15-A3DF-48E55C7A8F75}" dt="2021-05-26T11:30:25.664" v="5" actId="478"/>
          <ac:picMkLst>
            <pc:docMk/>
            <pc:sldMk cId="3920428543" sldId="38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80738465" sldId="382"/>
        </pc:sldMkLst>
        <pc:picChg chg="del">
          <ac:chgData name="James Clegg" userId="c6df1435-7a36-4b38-be4d-16e68e91152f" providerId="ADAL" clId="{E78EC6A2-6549-4E15-A3DF-48E55C7A8F75}" dt="2021-05-26T11:30:27.226" v="6" actId="478"/>
          <ac:picMkLst>
            <pc:docMk/>
            <pc:sldMk cId="980738465" sldId="38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286753176" sldId="383"/>
        </pc:sldMkLst>
        <pc:picChg chg="del">
          <ac:chgData name="James Clegg" userId="c6df1435-7a36-4b38-be4d-16e68e91152f" providerId="ADAL" clId="{E78EC6A2-6549-4E15-A3DF-48E55C7A8F75}" dt="2021-05-26T11:30:29.678" v="8" actId="478"/>
          <ac:picMkLst>
            <pc:docMk/>
            <pc:sldMk cId="3286753176" sldId="38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62534389" sldId="384"/>
        </pc:sldMkLst>
        <pc:picChg chg="del">
          <ac:chgData name="James Clegg" userId="c6df1435-7a36-4b38-be4d-16e68e91152f" providerId="ADAL" clId="{E78EC6A2-6549-4E15-A3DF-48E55C7A8F75}" dt="2021-05-26T11:30:33.336" v="10" actId="478"/>
          <ac:picMkLst>
            <pc:docMk/>
            <pc:sldMk cId="1362534389" sldId="38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856456382" sldId="385"/>
        </pc:sldMkLst>
        <pc:picChg chg="del">
          <ac:chgData name="James Clegg" userId="c6df1435-7a36-4b38-be4d-16e68e91152f" providerId="ADAL" clId="{E78EC6A2-6549-4E15-A3DF-48E55C7A8F75}" dt="2021-05-26T11:30:31.382" v="9" actId="478"/>
          <ac:picMkLst>
            <pc:docMk/>
            <pc:sldMk cId="856456382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76984586" sldId="386"/>
        </pc:sldMkLst>
        <pc:picChg chg="del">
          <ac:chgData name="James Clegg" userId="c6df1435-7a36-4b38-be4d-16e68e91152f" providerId="ADAL" clId="{E78EC6A2-6549-4E15-A3DF-48E55C7A8F75}" dt="2021-05-26T11:30:46.164" v="16" actId="478"/>
          <ac:picMkLst>
            <pc:docMk/>
            <pc:sldMk cId="2076984586" sldId="3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1058248" sldId="387"/>
        </pc:sldMkLst>
        <pc:picChg chg="del">
          <ac:chgData name="James Clegg" userId="c6df1435-7a36-4b38-be4d-16e68e91152f" providerId="ADAL" clId="{E78EC6A2-6549-4E15-A3DF-48E55C7A8F75}" dt="2021-05-26T11:30:47.304" v="17" actId="478"/>
          <ac:picMkLst>
            <pc:docMk/>
            <pc:sldMk cId="1081058248" sldId="38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018783521" sldId="388"/>
        </pc:sldMkLst>
        <pc:picChg chg="del">
          <ac:chgData name="James Clegg" userId="c6df1435-7a36-4b38-be4d-16e68e91152f" providerId="ADAL" clId="{E78EC6A2-6549-4E15-A3DF-48E55C7A8F75}" dt="2021-05-26T11:30:51.866" v="20" actId="478"/>
          <ac:picMkLst>
            <pc:docMk/>
            <pc:sldMk cId="4018783521" sldId="3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3768575" sldId="389"/>
        </pc:sldMkLst>
        <pc:picChg chg="del">
          <ac:chgData name="James Clegg" userId="c6df1435-7a36-4b38-be4d-16e68e91152f" providerId="ADAL" clId="{E78EC6A2-6549-4E15-A3DF-48E55C7A8F75}" dt="2021-05-26T11:30:53.226" v="21" actId="478"/>
          <ac:picMkLst>
            <pc:docMk/>
            <pc:sldMk cId="1083768575" sldId="38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15071135" sldId="390"/>
        </pc:sldMkLst>
        <pc:picChg chg="del">
          <ac:chgData name="James Clegg" userId="c6df1435-7a36-4b38-be4d-16e68e91152f" providerId="ADAL" clId="{E78EC6A2-6549-4E15-A3DF-48E55C7A8F75}" dt="2021-05-26T11:30:48.913" v="18" actId="478"/>
          <ac:picMkLst>
            <pc:docMk/>
            <pc:sldMk cId="4215071135" sldId="39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212732" sldId="391"/>
        </pc:sldMkLst>
        <pc:picChg chg="del">
          <ac:chgData name="James Clegg" userId="c6df1435-7a36-4b38-be4d-16e68e91152f" providerId="ADAL" clId="{E78EC6A2-6549-4E15-A3DF-48E55C7A8F75}" dt="2021-05-26T11:30:55.304" v="22" actId="478"/>
          <ac:picMkLst>
            <pc:docMk/>
            <pc:sldMk cId="1997212732" sldId="39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0271491" sldId="392"/>
        </pc:sldMkLst>
        <pc:picChg chg="del">
          <ac:chgData name="James Clegg" userId="c6df1435-7a36-4b38-be4d-16e68e91152f" providerId="ADAL" clId="{E78EC6A2-6549-4E15-A3DF-48E55C7A8F75}" dt="2021-05-26T11:30:57.273" v="23" actId="478"/>
          <ac:picMkLst>
            <pc:docMk/>
            <pc:sldMk cId="60271491" sldId="39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50734421" sldId="393"/>
        </pc:sldMkLst>
        <pc:picChg chg="del">
          <ac:chgData name="James Clegg" userId="c6df1435-7a36-4b38-be4d-16e68e91152f" providerId="ADAL" clId="{E78EC6A2-6549-4E15-A3DF-48E55C7A8F75}" dt="2021-05-26T11:30:58.819" v="24" actId="478"/>
          <ac:picMkLst>
            <pc:docMk/>
            <pc:sldMk cId="2550734421" sldId="393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74919587" sldId="394"/>
        </pc:sldMkLst>
        <pc:picChg chg="del">
          <ac:chgData name="James Clegg" userId="c6df1435-7a36-4b38-be4d-16e68e91152f" providerId="ADAL" clId="{E78EC6A2-6549-4E15-A3DF-48E55C7A8F75}" dt="2021-05-26T11:31:00.350" v="25" actId="478"/>
          <ac:picMkLst>
            <pc:docMk/>
            <pc:sldMk cId="974919587" sldId="39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32041480" sldId="395"/>
        </pc:sldMkLst>
        <pc:picChg chg="del">
          <ac:chgData name="James Clegg" userId="c6df1435-7a36-4b38-be4d-16e68e91152f" providerId="ADAL" clId="{E78EC6A2-6549-4E15-A3DF-48E55C7A8F75}" dt="2021-05-26T11:31:03.100" v="27" actId="478"/>
          <ac:picMkLst>
            <pc:docMk/>
            <pc:sldMk cId="4132041480" sldId="395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68075624" sldId="396"/>
        </pc:sldMkLst>
        <pc:picChg chg="del">
          <ac:chgData name="James Clegg" userId="c6df1435-7a36-4b38-be4d-16e68e91152f" providerId="ADAL" clId="{E78EC6A2-6549-4E15-A3DF-48E55C7A8F75}" dt="2021-05-26T11:30:50.773" v="19" actId="478"/>
          <ac:picMkLst>
            <pc:docMk/>
            <pc:sldMk cId="268075624" sldId="39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39268553" sldId="397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56695081" sldId="398"/>
        </pc:sldMkLst>
        <pc:picChg chg="del">
          <ac:chgData name="James Clegg" userId="c6df1435-7a36-4b38-be4d-16e68e91152f" providerId="ADAL" clId="{E78EC6A2-6549-4E15-A3DF-48E55C7A8F75}" dt="2021-05-26T11:31:09.054" v="29" actId="478"/>
          <ac:picMkLst>
            <pc:docMk/>
            <pc:sldMk cId="1356695081" sldId="398"/>
            <ac:picMk id="25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682210763" sldId="399"/>
        </pc:sldMkLst>
        <pc:picChg chg="del">
          <ac:chgData name="James Clegg" userId="c6df1435-7a36-4b38-be4d-16e68e91152f" providerId="ADAL" clId="{E78EC6A2-6549-4E15-A3DF-48E55C7A8F75}" dt="2021-05-26T11:31:28.835" v="31" actId="478"/>
          <ac:picMkLst>
            <pc:docMk/>
            <pc:sldMk cId="3682210763" sldId="399"/>
            <ac:picMk id="14" creationId="{00000000-0000-0000-0000-000000000000}"/>
          </ac:picMkLst>
        </pc:picChg>
        <pc:picChg chg="mod">
          <ac:chgData name="James Clegg" userId="c6df1435-7a36-4b38-be4d-16e68e91152f" providerId="ADAL" clId="{E78EC6A2-6549-4E15-A3DF-48E55C7A8F75}" dt="2021-05-26T11:31:24.476" v="30" actId="14826"/>
          <ac:picMkLst>
            <pc:docMk/>
            <pc:sldMk cId="3682210763" sldId="399"/>
            <ac:picMk id="43" creationId="{FFD66C76-53B3-4B6E-AE88-E41EF3697424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7052349" sldId="400"/>
        </pc:sldMkLst>
        <pc:picChg chg="del">
          <ac:chgData name="James Clegg" userId="c6df1435-7a36-4b38-be4d-16e68e91152f" providerId="ADAL" clId="{E78EC6A2-6549-4E15-A3DF-48E55C7A8F75}" dt="2021-05-26T11:31:30.179" v="32" actId="478"/>
          <ac:picMkLst>
            <pc:docMk/>
            <pc:sldMk cId="1087052349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37353819" sldId="401"/>
        </pc:sldMkLst>
        <pc:picChg chg="del">
          <ac:chgData name="James Clegg" userId="c6df1435-7a36-4b38-be4d-16e68e91152f" providerId="ADAL" clId="{E78EC6A2-6549-4E15-A3DF-48E55C7A8F75}" dt="2021-05-26T11:31:31.413" v="33" actId="478"/>
          <ac:picMkLst>
            <pc:docMk/>
            <pc:sldMk cId="3737353819" sldId="4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08625460" sldId="402"/>
        </pc:sldMkLst>
        <pc:picChg chg="del">
          <ac:chgData name="James Clegg" userId="c6df1435-7a36-4b38-be4d-16e68e91152f" providerId="ADAL" clId="{E78EC6A2-6549-4E15-A3DF-48E55C7A8F75}" dt="2021-05-26T11:31:32.570" v="34" actId="478"/>
          <ac:picMkLst>
            <pc:docMk/>
            <pc:sldMk cId="2808625460" sldId="40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22655596" sldId="403"/>
        </pc:sldMkLst>
        <pc:picChg chg="del">
          <ac:chgData name="James Clegg" userId="c6df1435-7a36-4b38-be4d-16e68e91152f" providerId="ADAL" clId="{E78EC6A2-6549-4E15-A3DF-48E55C7A8F75}" dt="2021-05-26T11:31:33.663" v="35" actId="478"/>
          <ac:picMkLst>
            <pc:docMk/>
            <pc:sldMk cId="622655596" sldId="4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867012" sldId="404"/>
        </pc:sldMkLst>
        <pc:picChg chg="del">
          <ac:chgData name="James Clegg" userId="c6df1435-7a36-4b38-be4d-16e68e91152f" providerId="ADAL" clId="{E78EC6A2-6549-4E15-A3DF-48E55C7A8F75}" dt="2021-05-26T11:31:34.821" v="36" actId="478"/>
          <ac:picMkLst>
            <pc:docMk/>
            <pc:sldMk cId="359867012" sldId="40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7205404" sldId="405"/>
        </pc:sldMkLst>
        <pc:picChg chg="del">
          <ac:chgData name="James Clegg" userId="c6df1435-7a36-4b38-be4d-16e68e91152f" providerId="ADAL" clId="{E78EC6A2-6549-4E15-A3DF-48E55C7A8F75}" dt="2021-05-26T11:31:35.979" v="37" actId="478"/>
          <ac:picMkLst>
            <pc:docMk/>
            <pc:sldMk cId="3597205404" sldId="40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15296095" sldId="406"/>
        </pc:sldMkLst>
        <pc:picChg chg="del">
          <ac:chgData name="James Clegg" userId="c6df1435-7a36-4b38-be4d-16e68e91152f" providerId="ADAL" clId="{E78EC6A2-6549-4E15-A3DF-48E55C7A8F75}" dt="2021-05-26T11:31:37.209" v="38" actId="478"/>
          <ac:picMkLst>
            <pc:docMk/>
            <pc:sldMk cId="2515296095" sldId="4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03273655" sldId="407"/>
        </pc:sldMkLst>
        <pc:picChg chg="del">
          <ac:chgData name="James Clegg" userId="c6df1435-7a36-4b38-be4d-16e68e91152f" providerId="ADAL" clId="{E78EC6A2-6549-4E15-A3DF-48E55C7A8F75}" dt="2021-05-26T11:31:38.366" v="39" actId="478"/>
          <ac:picMkLst>
            <pc:docMk/>
            <pc:sldMk cId="3503273655" sldId="4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63496630" sldId="408"/>
        </pc:sldMkLst>
        <pc:picChg chg="del">
          <ac:chgData name="James Clegg" userId="c6df1435-7a36-4b38-be4d-16e68e91152f" providerId="ADAL" clId="{E78EC6A2-6549-4E15-A3DF-48E55C7A8F75}" dt="2021-05-26T11:31:39.507" v="40" actId="478"/>
          <ac:picMkLst>
            <pc:docMk/>
            <pc:sldMk cId="1863496630" sldId="40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591812772" sldId="409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61316909" sldId="410"/>
        </pc:sldMkLst>
        <pc:picChg chg="del">
          <ac:chgData name="James Clegg" userId="c6df1435-7a36-4b38-be4d-16e68e91152f" providerId="ADAL" clId="{E78EC6A2-6549-4E15-A3DF-48E55C7A8F75}" dt="2021-05-26T11:31:45.649" v="43" actId="478"/>
          <ac:picMkLst>
            <pc:docMk/>
            <pc:sldMk cId="3061316909" sldId="4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23673918" sldId="411"/>
        </pc:sldMkLst>
        <pc:picChg chg="del">
          <ac:chgData name="James Clegg" userId="c6df1435-7a36-4b38-be4d-16e68e91152f" providerId="ADAL" clId="{E78EC6A2-6549-4E15-A3DF-48E55C7A8F75}" dt="2021-05-26T11:31:46.897" v="44" actId="478"/>
          <ac:picMkLst>
            <pc:docMk/>
            <pc:sldMk cId="2823673918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161561923" sldId="412"/>
        </pc:sldMkLst>
        <pc:picChg chg="del">
          <ac:chgData name="James Clegg" userId="c6df1435-7a36-4b38-be4d-16e68e91152f" providerId="ADAL" clId="{E78EC6A2-6549-4E15-A3DF-48E55C7A8F75}" dt="2021-05-26T11:31:48.116" v="45" actId="478"/>
          <ac:picMkLst>
            <pc:docMk/>
            <pc:sldMk cId="1161561923" sldId="4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037330" sldId="413"/>
        </pc:sldMkLst>
        <pc:picChg chg="del">
          <ac:chgData name="James Clegg" userId="c6df1435-7a36-4b38-be4d-16e68e91152f" providerId="ADAL" clId="{E78EC6A2-6549-4E15-A3DF-48E55C7A8F75}" dt="2021-05-26T11:31:49.288" v="46" actId="478"/>
          <ac:picMkLst>
            <pc:docMk/>
            <pc:sldMk cId="1997037330" sldId="413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756119151" sldId="414"/>
        </pc:sldMkLst>
        <pc:picChg chg="del">
          <ac:chgData name="James Clegg" userId="c6df1435-7a36-4b38-be4d-16e68e91152f" providerId="ADAL" clId="{E78EC6A2-6549-4E15-A3DF-48E55C7A8F75}" dt="2021-05-26T11:31:50.601" v="47" actId="478"/>
          <ac:picMkLst>
            <pc:docMk/>
            <pc:sldMk cId="1756119151" sldId="41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52023330" sldId="415"/>
        </pc:sldMkLst>
        <pc:picChg chg="del">
          <ac:chgData name="James Clegg" userId="c6df1435-7a36-4b38-be4d-16e68e91152f" providerId="ADAL" clId="{E78EC6A2-6549-4E15-A3DF-48E55C7A8F75}" dt="2021-05-26T11:31:55.397" v="51" actId="478"/>
          <ac:picMkLst>
            <pc:docMk/>
            <pc:sldMk cId="2052023330" sldId="4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90744614" sldId="416"/>
        </pc:sldMkLst>
        <pc:picChg chg="del">
          <ac:chgData name="James Clegg" userId="c6df1435-7a36-4b38-be4d-16e68e91152f" providerId="ADAL" clId="{E78EC6A2-6549-4E15-A3DF-48E55C7A8F75}" dt="2021-05-26T11:31:51.882" v="48" actId="478"/>
          <ac:picMkLst>
            <pc:docMk/>
            <pc:sldMk cId="990744614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58881245" sldId="417"/>
        </pc:sldMkLst>
        <pc:picChg chg="del">
          <ac:chgData name="James Clegg" userId="c6df1435-7a36-4b38-be4d-16e68e91152f" providerId="ADAL" clId="{E78EC6A2-6549-4E15-A3DF-48E55C7A8F75}" dt="2021-05-26T11:31:53.071" v="49" actId="478"/>
          <ac:picMkLst>
            <pc:docMk/>
            <pc:sldMk cId="2858881245" sldId="4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3828640" sldId="418"/>
        </pc:sldMkLst>
        <pc:picChg chg="del">
          <ac:chgData name="James Clegg" userId="c6df1435-7a36-4b38-be4d-16e68e91152f" providerId="ADAL" clId="{E78EC6A2-6549-4E15-A3DF-48E55C7A8F75}" dt="2021-05-26T11:31:54.183" v="50" actId="478"/>
          <ac:picMkLst>
            <pc:docMk/>
            <pc:sldMk cId="233828640" sldId="4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85410550" sldId="420"/>
        </pc:sldMkLst>
        <pc:picChg chg="del">
          <ac:chgData name="James Clegg" userId="c6df1435-7a36-4b38-be4d-16e68e91152f" providerId="ADAL" clId="{E78EC6A2-6549-4E15-A3DF-48E55C7A8F75}" dt="2021-05-26T11:32:04.539" v="58" actId="478"/>
          <ac:picMkLst>
            <pc:docMk/>
            <pc:sldMk cId="485410550" sldId="42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2661372734" sldId="42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794684487" sldId="422"/>
        </pc:sldMkLst>
        <pc:picChg chg="del">
          <ac:chgData name="James Clegg" userId="c6df1435-7a36-4b38-be4d-16e68e91152f" providerId="ADAL" clId="{E78EC6A2-6549-4E15-A3DF-48E55C7A8F75}" dt="2021-05-26T11:35:06.897" v="65" actId="478"/>
          <ac:picMkLst>
            <pc:docMk/>
            <pc:sldMk cId="2794684487" sldId="422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5870637" sldId="423"/>
        </pc:sldMkLst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281976204" sldId="424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941255930" sldId="425"/>
        </pc:sldMkLst>
        <pc:picChg chg="del">
          <ac:chgData name="James Clegg" userId="c6df1435-7a36-4b38-be4d-16e68e91152f" providerId="ADAL" clId="{E78EC6A2-6549-4E15-A3DF-48E55C7A8F75}" dt="2021-05-26T11:31:58.491" v="53" actId="478"/>
          <ac:picMkLst>
            <pc:docMk/>
            <pc:sldMk cId="2941255930" sldId="4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26164691" sldId="426"/>
        </pc:sldMkLst>
        <pc:picChg chg="del">
          <ac:chgData name="James Clegg" userId="c6df1435-7a36-4b38-be4d-16e68e91152f" providerId="ADAL" clId="{E78EC6A2-6549-4E15-A3DF-48E55C7A8F75}" dt="2021-05-26T11:32:00.007" v="54" actId="478"/>
          <ac:picMkLst>
            <pc:docMk/>
            <pc:sldMk cId="3326164691" sldId="42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5479938" sldId="427"/>
        </pc:sldMkLst>
        <pc:picChg chg="del">
          <ac:chgData name="James Clegg" userId="c6df1435-7a36-4b38-be4d-16e68e91152f" providerId="ADAL" clId="{E78EC6A2-6549-4E15-A3DF-48E55C7A8F75}" dt="2021-05-26T11:32:01.149" v="55" actId="478"/>
          <ac:picMkLst>
            <pc:docMk/>
            <pc:sldMk cId="335479938" sldId="42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99756836" sldId="428"/>
        </pc:sldMkLst>
        <pc:picChg chg="del">
          <ac:chgData name="James Clegg" userId="c6df1435-7a36-4b38-be4d-16e68e91152f" providerId="ADAL" clId="{E78EC6A2-6549-4E15-A3DF-48E55C7A8F75}" dt="2021-05-26T11:32:02.367" v="56" actId="478"/>
          <ac:picMkLst>
            <pc:docMk/>
            <pc:sldMk cId="2299756836" sldId="42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01426135" sldId="429"/>
        </pc:sldMkLst>
        <pc:picChg chg="del">
          <ac:chgData name="James Clegg" userId="c6df1435-7a36-4b38-be4d-16e68e91152f" providerId="ADAL" clId="{E78EC6A2-6549-4E15-A3DF-48E55C7A8F75}" dt="2021-05-26T11:32:03.475" v="57" actId="478"/>
          <ac:picMkLst>
            <pc:docMk/>
            <pc:sldMk cId="4201426135" sldId="4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09731537" sldId="431"/>
        </pc:sldMkLst>
        <pc:picChg chg="del">
          <ac:chgData name="James Clegg" userId="c6df1435-7a36-4b38-be4d-16e68e91152f" providerId="ADAL" clId="{E78EC6A2-6549-4E15-A3DF-48E55C7A8F75}" dt="2021-05-26T11:35:01.367" v="60" actId="478"/>
          <ac:picMkLst>
            <pc:docMk/>
            <pc:sldMk cId="2309731537" sldId="43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18766555" sldId="432"/>
        </pc:sldMkLst>
        <pc:picChg chg="del">
          <ac:chgData name="James Clegg" userId="c6df1435-7a36-4b38-be4d-16e68e91152f" providerId="ADAL" clId="{E78EC6A2-6549-4E15-A3DF-48E55C7A8F75}" dt="2021-05-26T11:35:02.367" v="61" actId="478"/>
          <ac:picMkLst>
            <pc:docMk/>
            <pc:sldMk cId="3018766555" sldId="4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30423142" sldId="433"/>
        </pc:sldMkLst>
        <pc:picChg chg="del">
          <ac:chgData name="James Clegg" userId="c6df1435-7a36-4b38-be4d-16e68e91152f" providerId="ADAL" clId="{E78EC6A2-6549-4E15-A3DF-48E55C7A8F75}" dt="2021-05-26T11:35:03.553" v="62" actId="478"/>
          <ac:picMkLst>
            <pc:docMk/>
            <pc:sldMk cId="1830423142" sldId="433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9312194" sldId="434"/>
        </pc:sldMkLst>
        <pc:picChg chg="del">
          <ac:chgData name="James Clegg" userId="c6df1435-7a36-4b38-be4d-16e68e91152f" providerId="ADAL" clId="{E78EC6A2-6549-4E15-A3DF-48E55C7A8F75}" dt="2021-05-26T11:35:04.694" v="63" actId="478"/>
          <ac:picMkLst>
            <pc:docMk/>
            <pc:sldMk cId="3599312194" sldId="4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50330953" sldId="435"/>
        </pc:sldMkLst>
        <pc:picChg chg="del">
          <ac:chgData name="James Clegg" userId="c6df1435-7a36-4b38-be4d-16e68e91152f" providerId="ADAL" clId="{E78EC6A2-6549-4E15-A3DF-48E55C7A8F75}" dt="2021-05-26T11:35:05.820" v="64" actId="478"/>
          <ac:picMkLst>
            <pc:docMk/>
            <pc:sldMk cId="2250330953" sldId="4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46351243" sldId="437"/>
        </pc:sldMkLst>
        <pc:picChg chg="del">
          <ac:chgData name="James Clegg" userId="c6df1435-7a36-4b38-be4d-16e68e91152f" providerId="ADAL" clId="{E78EC6A2-6549-4E15-A3DF-48E55C7A8F75}" dt="2021-05-26T11:30:43.070" v="14" actId="478"/>
          <ac:picMkLst>
            <pc:docMk/>
            <pc:sldMk cId="2046351243" sldId="4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81951729" sldId="438"/>
        </pc:sldMkLst>
        <pc:picChg chg="del">
          <ac:chgData name="James Clegg" userId="c6df1435-7a36-4b38-be4d-16e68e91152f" providerId="ADAL" clId="{E78EC6A2-6549-4E15-A3DF-48E55C7A8F75}" dt="2021-05-26T11:31:01.850" v="26" actId="478"/>
          <ac:picMkLst>
            <pc:docMk/>
            <pc:sldMk cId="1881951729" sldId="43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84412985" sldId="439"/>
        </pc:sldMkLst>
        <pc:picChg chg="del">
          <ac:chgData name="James Clegg" userId="c6df1435-7a36-4b38-be4d-16e68e91152f" providerId="ADAL" clId="{E78EC6A2-6549-4E15-A3DF-48E55C7A8F75}" dt="2021-05-26T11:31:56.524" v="52" actId="478"/>
          <ac:picMkLst>
            <pc:docMk/>
            <pc:sldMk cId="3784412985" sldId="439"/>
            <ac:picMk id="27" creationId="{00000000-0000-0000-0000-000000000000}"/>
          </ac:picMkLst>
        </pc:picChg>
      </pc:sldChg>
      <pc:sldChg chg="del">
        <pc:chgData name="James Clegg" userId="c6df1435-7a36-4b38-be4d-16e68e91152f" providerId="ADAL" clId="{E78EC6A2-6549-4E15-A3DF-48E55C7A8F75}" dt="2021-05-26T11:30:36.979" v="12" actId="2696"/>
        <pc:sldMkLst>
          <pc:docMk/>
          <pc:sldMk cId="3404437682" sldId="440"/>
        </pc:sldMkLst>
      </pc:sldChg>
      <pc:sldChg chg="del">
        <pc:chgData name="James Clegg" userId="c6df1435-7a36-4b38-be4d-16e68e91152f" providerId="ADAL" clId="{E78EC6A2-6549-4E15-A3DF-48E55C7A8F75}" dt="2021-05-26T11:31:05.382" v="28" actId="2696"/>
        <pc:sldMkLst>
          <pc:docMk/>
          <pc:sldMk cId="1607659536" sldId="441"/>
        </pc:sldMkLst>
      </pc:sldChg>
      <pc:sldChg chg="del">
        <pc:chgData name="James Clegg" userId="c6df1435-7a36-4b38-be4d-16e68e91152f" providerId="ADAL" clId="{E78EC6A2-6549-4E15-A3DF-48E55C7A8F75}" dt="2021-05-26T11:31:41.525" v="41" actId="2696"/>
        <pc:sldMkLst>
          <pc:docMk/>
          <pc:sldMk cId="2720070278" sldId="442"/>
        </pc:sldMkLst>
      </pc:sldChg>
      <pc:sldChg chg="del">
        <pc:chgData name="James Clegg" userId="c6df1435-7a36-4b38-be4d-16e68e91152f" providerId="ADAL" clId="{E78EC6A2-6549-4E15-A3DF-48E55C7A8F75}" dt="2021-05-26T11:32:06.146" v="59" actId="2696"/>
        <pc:sldMkLst>
          <pc:docMk/>
          <pc:sldMk cId="4075372101" sldId="443"/>
        </pc:sldMkLst>
      </pc:sldChg>
      <pc:sldChg chg="del">
        <pc:chgData name="James Clegg" userId="c6df1435-7a36-4b38-be4d-16e68e91152f" providerId="ADAL" clId="{E78EC6A2-6549-4E15-A3DF-48E55C7A8F75}" dt="2021-05-26T11:35:09.037" v="66" actId="2696"/>
        <pc:sldMkLst>
          <pc:docMk/>
          <pc:sldMk cId="3176528935" sldId="444"/>
        </pc:sldMkLst>
      </pc:sldChg>
      <pc:sldChg chg="del">
        <pc:chgData name="James Clegg" userId="c6df1435-7a36-4b38-be4d-16e68e91152f" providerId="ADAL" clId="{E78EC6A2-6549-4E15-A3DF-48E55C7A8F75}" dt="2021-05-26T11:35:10.879" v="67" actId="2696"/>
        <pc:sldMkLst>
          <pc:docMk/>
          <pc:sldMk cId="3215298445" sldId="445"/>
        </pc:sldMkLst>
      </pc:sldChg>
    </pc:docChg>
  </pc:docChgLst>
  <pc:docChgLst>
    <pc:chgData name="James Clegg" userId="c6df1435-7a36-4b38-be4d-16e68e91152f" providerId="ADAL" clId="{855AF026-4804-4F85-BEC1-A4B7E169C242}"/>
    <pc:docChg chg="undo custSel addSld modSld">
      <pc:chgData name="James Clegg" userId="c6df1435-7a36-4b38-be4d-16e68e91152f" providerId="ADAL" clId="{855AF026-4804-4F85-BEC1-A4B7E169C242}" dt="2021-05-26T10:52:45.283" v="518"/>
      <pc:docMkLst>
        <pc:docMk/>
      </pc:docMkLst>
      <pc:sldChg chg="addSp delSp modTransition delAnim">
        <pc:chgData name="James Clegg" userId="c6df1435-7a36-4b38-be4d-16e68e91152f" providerId="ADAL" clId="{855AF026-4804-4F85-BEC1-A4B7E169C242}" dt="2021-05-26T10:52:33.134" v="517"/>
        <pc:sldMkLst>
          <pc:docMk/>
          <pc:sldMk cId="3939627984" sldId="300"/>
        </pc:sldMkLst>
        <pc:spChg chg="del">
          <ac:chgData name="James Clegg" userId="c6df1435-7a36-4b38-be4d-16e68e91152f" providerId="ADAL" clId="{855AF026-4804-4F85-BEC1-A4B7E169C242}" dt="2021-05-26T10:52:25.778" v="514" actId="478"/>
          <ac:spMkLst>
            <pc:docMk/>
            <pc:sldMk cId="3939627984" sldId="300"/>
            <ac:spMk id="2" creationId="{9D83782C-FFFB-4E04-831B-5EBD0819D373}"/>
          </ac:spMkLst>
        </pc:spChg>
        <pc:spChg chg="add">
          <ac:chgData name="James Clegg" userId="c6df1435-7a36-4b38-be4d-16e68e91152f" providerId="ADAL" clId="{855AF026-4804-4F85-BEC1-A4B7E169C242}" dt="2021-05-26T10:52:26.134" v="515"/>
          <ac:spMkLst>
            <pc:docMk/>
            <pc:sldMk cId="3939627984" sldId="300"/>
            <ac:spMk id="4" creationId="{F98FF046-5CDE-4C6A-ACDD-99CCF388E818}"/>
          </ac:spMkLst>
        </pc:spChg>
        <pc:picChg chg="del">
          <ac:chgData name="James Clegg" userId="c6df1435-7a36-4b38-be4d-16e68e91152f" providerId="ADAL" clId="{855AF026-4804-4F85-BEC1-A4B7E169C242}" dt="2021-05-26T10:52:28.167" v="516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2:45.283" v="518"/>
        <pc:sldMkLst>
          <pc:docMk/>
          <pc:sldMk cId="96642377" sldId="311"/>
        </pc:sldMkLst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6" creationId="{116B6FC4-12E9-40B1-B4FA-8E8E63D42A65}"/>
          </ac:spMkLst>
        </pc:spChg>
        <pc:spChg chg="add 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7" creationId="{8BFE767A-CDC8-444D-B26E-72923378D120}"/>
          </ac:spMkLst>
        </pc:spChg>
        <pc:spChg chg="del">
          <ac:chgData name="James Clegg" userId="c6df1435-7a36-4b38-be4d-16e68e91152f" providerId="ADAL" clId="{855AF026-4804-4F85-BEC1-A4B7E169C242}" dt="2021-05-26T10:13:58.877" v="2" actId="478"/>
          <ac:spMkLst>
            <pc:docMk/>
            <pc:sldMk cId="96642377" sldId="311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50:59.090" v="501" actId="478"/>
          <ac:picMkLst>
            <pc:docMk/>
            <pc:sldMk cId="96642377" sldId="311"/>
            <ac:picMk id="10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0:39.118" v="500" actId="1036"/>
        <pc:sldMkLst>
          <pc:docMk/>
          <pc:sldMk cId="1339268553" sldId="397"/>
        </pc:sldMkLst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6" creationId="{116B6FC4-12E9-40B1-B4FA-8E8E63D42A65}"/>
          </ac:spMkLst>
        </pc:spChg>
        <pc:spChg chg="del mod">
          <ac:chgData name="James Clegg" userId="c6df1435-7a36-4b38-be4d-16e68e91152f" providerId="ADAL" clId="{855AF026-4804-4F85-BEC1-A4B7E169C242}" dt="2021-05-26T10:50:13.491" v="463" actId="478"/>
          <ac:spMkLst>
            <pc:docMk/>
            <pc:sldMk cId="1339268553" sldId="397"/>
            <ac:spMk id="7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18.881" v="464" actId="1076"/>
          <ac:spMkLst>
            <pc:docMk/>
            <pc:sldMk cId="1339268553" sldId="397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15.692" v="4" actId="478"/>
          <ac:spMkLst>
            <pc:docMk/>
            <pc:sldMk cId="1339268553" sldId="397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4:23.785" v="5"/>
          <ac:spMkLst>
            <pc:docMk/>
            <pc:sldMk cId="1339268553" sldId="397"/>
            <ac:spMk id="11" creationId="{9BB55334-DFEF-4279-8102-E2FA66836DFF}"/>
          </ac:spMkLst>
        </pc:spChg>
        <pc:graphicFrameChg chg="del">
          <ac:chgData name="James Clegg" userId="c6df1435-7a36-4b38-be4d-16e68e91152f" providerId="ADAL" clId="{855AF026-4804-4F85-BEC1-A4B7E169C242}" dt="2021-05-26T10:49:02.380" v="444" actId="478"/>
          <ac:graphicFrameMkLst>
            <pc:docMk/>
            <pc:sldMk cId="1339268553" sldId="397"/>
            <ac:graphicFrameMk id="10" creationId="{6211DA64-D735-4035-A572-3DAEE92DD48C}"/>
          </ac:graphicFrameMkLst>
        </pc:graphicFrameChg>
        <pc:picChg chg="del">
          <ac:chgData name="James Clegg" userId="c6df1435-7a36-4b38-be4d-16e68e91152f" providerId="ADAL" clId="{855AF026-4804-4F85-BEC1-A4B7E169C242}" dt="2021-05-26T10:48:38.682" v="442" actId="478"/>
          <ac:picMkLst>
            <pc:docMk/>
            <pc:sldMk cId="1339268553" sldId="397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50:39.118" v="500" actId="1036"/>
          <ac:picMkLst>
            <pc:docMk/>
            <pc:sldMk cId="1339268553" sldId="397"/>
            <ac:picMk id="12" creationId="{2711B1D4-CBED-41A8-AA17-38AF6DD4E3D8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47:44.144" v="436" actId="465"/>
        <pc:sldMkLst>
          <pc:docMk/>
          <pc:sldMk cId="591812772" sldId="409"/>
        </pc:sldMkLst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6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53.050" v="7" actId="478"/>
          <ac:spMkLst>
            <pc:docMk/>
            <pc:sldMk cId="591812772" sldId="409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01.360" v="8"/>
          <ac:spMkLst>
            <pc:docMk/>
            <pc:sldMk cId="591812772" sldId="409"/>
            <ac:spMk id="10" creationId="{A3180A36-66C2-4A18-B3A2-8AC04234FBF8}"/>
          </ac:spMkLst>
        </pc:spChg>
        <pc:graphicFrameChg chg="del">
          <ac:chgData name="James Clegg" userId="c6df1435-7a36-4b38-be4d-16e68e91152f" providerId="ADAL" clId="{855AF026-4804-4F85-BEC1-A4B7E169C242}" dt="2021-05-26T10:40:01.735" v="241" actId="478"/>
          <ac:graphicFrameMkLst>
            <pc:docMk/>
            <pc:sldMk cId="591812772" sldId="409"/>
            <ac:graphicFrameMk id="7" creationId="{30AF64A9-0AC1-44C3-9CA9-0C57A951C076}"/>
          </ac:graphicFrameMkLst>
        </pc:graphicFrameChg>
        <pc:picChg chg="del">
          <ac:chgData name="James Clegg" userId="c6df1435-7a36-4b38-be4d-16e68e91152f" providerId="ADAL" clId="{855AF026-4804-4F85-BEC1-A4B7E169C242}" dt="2021-05-26T10:39:43.932" v="239" actId="478"/>
          <ac:picMkLst>
            <pc:docMk/>
            <pc:sldMk cId="591812772" sldId="409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47:38.905" v="435" actId="1036"/>
          <ac:picMkLst>
            <pc:docMk/>
            <pc:sldMk cId="591812772" sldId="409"/>
            <ac:picMk id="11" creationId="{41596371-4737-46DC-B7E1-56FCDE1F35AD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39:23.570" v="232"/>
        <pc:sldMkLst>
          <pc:docMk/>
          <pc:sldMk cId="2661372734" sldId="421"/>
        </pc:sldMkLst>
        <pc:spChg chg="mod">
          <ac:chgData name="James Clegg" userId="c6df1435-7a36-4b38-be4d-16e68e91152f" providerId="ADAL" clId="{855AF026-4804-4F85-BEC1-A4B7E169C242}" dt="2021-05-26T10:25:46.321" v="169" actId="12788"/>
          <ac:spMkLst>
            <pc:docMk/>
            <pc:sldMk cId="2661372734" sldId="42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55.670" v="199" actId="1076"/>
          <ac:spMkLst>
            <pc:docMk/>
            <pc:sldMk cId="2661372734" sldId="42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46.470" v="197" actId="14100"/>
          <ac:spMkLst>
            <pc:docMk/>
            <pc:sldMk cId="2661372734" sldId="421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5:22.307" v="10" actId="478"/>
          <ac:spMkLst>
            <pc:docMk/>
            <pc:sldMk cId="2661372734" sldId="421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30.453" v="11"/>
          <ac:spMkLst>
            <pc:docMk/>
            <pc:sldMk cId="2661372734" sldId="421"/>
            <ac:spMk id="10" creationId="{C2333C4C-2900-4E6E-B453-B07182159741}"/>
          </ac:spMkLst>
        </pc:spChg>
        <pc:graphicFrameChg chg="del mod">
          <ac:chgData name="James Clegg" userId="c6df1435-7a36-4b38-be4d-16e68e91152f" providerId="ADAL" clId="{855AF026-4804-4F85-BEC1-A4B7E169C242}" dt="2021-05-26T10:26:11.213" v="171" actId="478"/>
          <ac:graphicFrameMkLst>
            <pc:docMk/>
            <pc:sldMk cId="2661372734" sldId="421"/>
            <ac:graphicFrameMk id="6" creationId="{30AF64A9-0AC1-44C3-9CA9-0C57A951C076}"/>
          </ac:graphicFrameMkLst>
        </pc:graphicFrameChg>
        <pc:picChg chg="add mod">
          <ac:chgData name="James Clegg" userId="c6df1435-7a36-4b38-be4d-16e68e91152f" providerId="ADAL" clId="{855AF026-4804-4F85-BEC1-A4B7E169C242}" dt="2021-05-26T10:32:00.410" v="204" actId="1037"/>
          <ac:picMkLst>
            <pc:docMk/>
            <pc:sldMk cId="2661372734" sldId="421"/>
            <ac:picMk id="3" creationId="{167F37F6-B438-49C6-9DF6-30211A4B4A3F}"/>
          </ac:picMkLst>
        </pc:picChg>
        <pc:picChg chg="del">
          <ac:chgData name="James Clegg" userId="c6df1435-7a36-4b38-be4d-16e68e91152f" providerId="ADAL" clId="{855AF026-4804-4F85-BEC1-A4B7E169C242}" dt="2021-05-26T10:32:05.622" v="205" actId="478"/>
          <ac:picMkLst>
            <pc:docMk/>
            <pc:sldMk cId="2661372734" sldId="421"/>
            <ac:picMk id="7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23:42.674" v="149"/>
        <pc:sldMkLst>
          <pc:docMk/>
          <pc:sldMk cId="135870637" sldId="423"/>
        </pc:sldMkLst>
        <pc:spChg chg="mod">
          <ac:chgData name="James Clegg" userId="c6df1435-7a36-4b38-be4d-16e68e91152f" providerId="ADAL" clId="{855AF026-4804-4F85-BEC1-A4B7E169C242}" dt="2021-05-26T10:23:30.595" v="148" actId="1036"/>
          <ac:spMkLst>
            <pc:docMk/>
            <pc:sldMk cId="135870637" sldId="423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5:54.732" v="15"/>
          <ac:spMkLst>
            <pc:docMk/>
            <pc:sldMk cId="135870637" sldId="423"/>
            <ac:spMk id="6" creationId="{2A3A9948-B628-4EA8-A3C5-E476F4193C5D}"/>
          </ac:spMkLst>
        </pc:spChg>
        <pc:spChg chg="del">
          <ac:chgData name="James Clegg" userId="c6df1435-7a36-4b38-be4d-16e68e91152f" providerId="ADAL" clId="{855AF026-4804-4F85-BEC1-A4B7E169C242}" dt="2021-05-26T10:15:46.987" v="14" actId="478"/>
          <ac:spMkLst>
            <pc:docMk/>
            <pc:sldMk cId="135870637" sldId="423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22:31.386" v="53" actId="478"/>
          <ac:picMkLst>
            <pc:docMk/>
            <pc:sldMk cId="135870637" sldId="423"/>
            <ac:picMk id="2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18:05.338" v="52"/>
        <pc:sldMkLst>
          <pc:docMk/>
          <pc:sldMk cId="3281976204" sldId="424"/>
        </pc:sldMkLst>
        <pc:spChg chg="mod">
          <ac:chgData name="James Clegg" userId="c6df1435-7a36-4b38-be4d-16e68e91152f" providerId="ADAL" clId="{855AF026-4804-4F85-BEC1-A4B7E169C242}" dt="2021-05-26T10:17:44.480" v="49" actId="1036"/>
          <ac:spMkLst>
            <pc:docMk/>
            <pc:sldMk cId="3281976204" sldId="424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6:08.325" v="17"/>
          <ac:spMkLst>
            <pc:docMk/>
            <pc:sldMk cId="3281976204" sldId="424"/>
            <ac:spMk id="6" creationId="{CABFCBA6-3356-48A3-A8B4-405F4D6A9D59}"/>
          </ac:spMkLst>
        </pc:spChg>
        <pc:spChg chg="del">
          <ac:chgData name="James Clegg" userId="c6df1435-7a36-4b38-be4d-16e68e91152f" providerId="ADAL" clId="{855AF026-4804-4F85-BEC1-A4B7E169C242}" dt="2021-05-26T10:15:58.958" v="16" actId="478"/>
          <ac:spMkLst>
            <pc:docMk/>
            <pc:sldMk cId="3281976204" sldId="424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1" creationId="{21E7E970-80C0-48ED-8843-9D2F71C7761E}"/>
          </ac:spMkLst>
        </pc:spChg>
        <pc:spChg chg="add mod">
          <ac:chgData name="James Clegg" userId="c6df1435-7a36-4b38-be4d-16e68e91152f" providerId="ADAL" clId="{855AF026-4804-4F85-BEC1-A4B7E169C242}" dt="2021-05-26T10:16:47.963" v="26" actId="1076"/>
          <ac:spMkLst>
            <pc:docMk/>
            <pc:sldMk cId="3281976204" sldId="424"/>
            <ac:spMk id="12" creationId="{0B29DB47-2AAA-475E-BD9F-0843D5F61938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3" creationId="{A177553C-3B45-49E5-BC92-DC520E3E5EF0}"/>
          </ac:spMkLst>
        </pc:spChg>
        <pc:picChg chg="del">
          <ac:chgData name="James Clegg" userId="c6df1435-7a36-4b38-be4d-16e68e91152f" providerId="ADAL" clId="{855AF026-4804-4F85-BEC1-A4B7E169C242}" dt="2021-05-26T10:17:56.413" v="50" actId="478"/>
          <ac:picMkLst>
            <pc:docMk/>
            <pc:sldMk cId="3281976204" sldId="424"/>
            <ac:picMk id="3" creationId="{00000000-0000-0000-0000-000000000000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7" creationId="{4CC7CC00-E1A2-43F9-A68B-2AACD3288516}"/>
          </ac:picMkLst>
        </pc:picChg>
        <pc:picChg chg="add mod">
          <ac:chgData name="James Clegg" userId="c6df1435-7a36-4b38-be4d-16e68e91152f" providerId="ADAL" clId="{855AF026-4804-4F85-BEC1-A4B7E169C242}" dt="2021-05-26T10:16:47.963" v="26" actId="1076"/>
          <ac:picMkLst>
            <pc:docMk/>
            <pc:sldMk cId="3281976204" sldId="424"/>
            <ac:picMk id="8" creationId="{C12D5A96-EA38-455E-BD4C-8F42BEE54D82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10" creationId="{912DDAAA-4187-46B0-8F28-B96034C51AE7}"/>
          </ac:picMkLst>
        </pc:picChg>
      </pc:sldChg>
      <pc:sldChg chg="addSp add modTransition">
        <pc:chgData name="James Clegg" userId="c6df1435-7a36-4b38-be4d-16e68e91152f" providerId="ADAL" clId="{855AF026-4804-4F85-BEC1-A4B7E169C242}" dt="2021-05-26T10:51:09.496" v="503"/>
        <pc:sldMkLst>
          <pc:docMk/>
          <pc:sldMk cId="3404437682" sldId="440"/>
        </pc:sldMkLst>
        <pc:spChg chg="add">
          <ac:chgData name="James Clegg" userId="c6df1435-7a36-4b38-be4d-16e68e91152f" providerId="ADAL" clId="{855AF026-4804-4F85-BEC1-A4B7E169C242}" dt="2021-05-26T10:51:01.227" v="502"/>
          <ac:spMkLst>
            <pc:docMk/>
            <pc:sldMk cId="3404437682" sldId="440"/>
            <ac:spMk id="2" creationId="{8BF30C2A-E6D5-4080-9CC0-534C53681DE3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48:34.428" v="441"/>
        <pc:sldMkLst>
          <pc:docMk/>
          <pc:sldMk cId="1607659536" sldId="441"/>
        </pc:sldMkLst>
        <pc:spChg chg="add">
          <ac:chgData name="James Clegg" userId="c6df1435-7a36-4b38-be4d-16e68e91152f" providerId="ADAL" clId="{855AF026-4804-4F85-BEC1-A4B7E169C242}" dt="2021-05-26T10:48:30.125" v="437"/>
          <ac:spMkLst>
            <pc:docMk/>
            <pc:sldMk cId="1607659536" sldId="441"/>
            <ac:spMk id="2" creationId="{79E866CA-1810-453F-9F0B-524F6B09D82B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39:39.217" v="238"/>
        <pc:sldMkLst>
          <pc:docMk/>
          <pc:sldMk cId="2720070278" sldId="442"/>
        </pc:sldMkLst>
        <pc:spChg chg="add">
          <ac:chgData name="James Clegg" userId="c6df1435-7a36-4b38-be4d-16e68e91152f" providerId="ADAL" clId="{855AF026-4804-4F85-BEC1-A4B7E169C242}" dt="2021-05-26T10:39:35.906" v="234"/>
          <ac:spMkLst>
            <pc:docMk/>
            <pc:sldMk cId="2720070278" sldId="442"/>
            <ac:spMk id="2" creationId="{3390EAFB-ABC5-4C04-A608-E757BFBA0A8B}"/>
          </ac:spMkLst>
        </pc:spChg>
      </pc:sldChg>
      <pc:sldChg chg="addSp delSp modSp add modTransition delAnim modAnim">
        <pc:chgData name="James Clegg" userId="c6df1435-7a36-4b38-be4d-16e68e91152f" providerId="ADAL" clId="{855AF026-4804-4F85-BEC1-A4B7E169C242}" dt="2021-05-26T10:39:25.844" v="233"/>
        <pc:sldMkLst>
          <pc:docMk/>
          <pc:sldMk cId="4075372101" sldId="443"/>
        </pc:sldMkLst>
        <pc:spChg chg="add del mod">
          <ac:chgData name="James Clegg" userId="c6df1435-7a36-4b38-be4d-16e68e91152f" providerId="ADAL" clId="{855AF026-4804-4F85-BEC1-A4B7E169C242}" dt="2021-05-26T10:33:02.795" v="207" actId="478"/>
          <ac:spMkLst>
            <pc:docMk/>
            <pc:sldMk cId="4075372101" sldId="443"/>
            <ac:spMk id="2" creationId="{3F257DEC-792B-4CB3-A222-6F7DF66A5D36}"/>
          </ac:spMkLst>
        </pc:spChg>
        <pc:spChg chg="add">
          <ac:chgData name="James Clegg" userId="c6df1435-7a36-4b38-be4d-16e68e91152f" providerId="ADAL" clId="{855AF026-4804-4F85-BEC1-A4B7E169C242}" dt="2021-05-26T10:39:07.686" v="230"/>
          <ac:spMkLst>
            <pc:docMk/>
            <pc:sldMk cId="4075372101" sldId="443"/>
            <ac:spMk id="7" creationId="{B75D96BA-37D6-413A-8FD6-2781CE6DB0C8}"/>
          </ac:spMkLst>
        </pc:spChg>
        <pc:picChg chg="add del mod">
          <ac:chgData name="James Clegg" userId="c6df1435-7a36-4b38-be4d-16e68e91152f" providerId="ADAL" clId="{855AF026-4804-4F85-BEC1-A4B7E169C242}" dt="2021-05-26T10:38:28.669" v="229" actId="478"/>
          <ac:picMkLst>
            <pc:docMk/>
            <pc:sldMk cId="4075372101" sldId="443"/>
            <ac:picMk id="4" creationId="{D556FBF1-9F17-4FC1-95A5-64FDF39EB01D}"/>
          </ac:picMkLst>
        </pc:picChg>
        <pc:cxnChg chg="add del mod">
          <ac:chgData name="James Clegg" userId="c6df1435-7a36-4b38-be4d-16e68e91152f" providerId="ADAL" clId="{855AF026-4804-4F85-BEC1-A4B7E169C242}" dt="2021-05-26T10:38:28.669" v="229" actId="478"/>
          <ac:cxnSpMkLst>
            <pc:docMk/>
            <pc:sldMk cId="4075372101" sldId="443"/>
            <ac:cxnSpMk id="6" creationId="{E7134F3B-370E-48F1-86B6-0FCBEB65B7E7}"/>
          </ac:cxnSpMkLst>
        </pc:cxnChg>
      </pc:sldChg>
      <pc:sldChg chg="addSp add modTransition">
        <pc:chgData name="James Clegg" userId="c6df1435-7a36-4b38-be4d-16e68e91152f" providerId="ADAL" clId="{855AF026-4804-4F85-BEC1-A4B7E169C242}" dt="2021-05-26T10:24:33.054" v="155"/>
        <pc:sldMkLst>
          <pc:docMk/>
          <pc:sldMk cId="3176528935" sldId="444"/>
        </pc:sldMkLst>
        <pc:spChg chg="add">
          <ac:chgData name="James Clegg" userId="c6df1435-7a36-4b38-be4d-16e68e91152f" providerId="ADAL" clId="{855AF026-4804-4F85-BEC1-A4B7E169C242}" dt="2021-05-26T10:24:18.687" v="152"/>
          <ac:spMkLst>
            <pc:docMk/>
            <pc:sldMk cId="3176528935" sldId="444"/>
            <ac:spMk id="2" creationId="{F13A2CFB-883D-455C-98BF-25A76510F53B}"/>
          </ac:spMkLst>
        </pc:spChg>
      </pc:sldChg>
      <pc:sldChg chg="addSp modSp add modTransition">
        <pc:chgData name="James Clegg" userId="c6df1435-7a36-4b38-be4d-16e68e91152f" providerId="ADAL" clId="{855AF026-4804-4F85-BEC1-A4B7E169C242}" dt="2021-05-26T10:24:29.647" v="154"/>
        <pc:sldMkLst>
          <pc:docMk/>
          <pc:sldMk cId="3215298445" sldId="445"/>
        </pc:sldMkLst>
        <pc:spChg chg="add mod">
          <ac:chgData name="James Clegg" userId="c6df1435-7a36-4b38-be4d-16e68e91152f" providerId="ADAL" clId="{855AF026-4804-4F85-BEC1-A4B7E169C242}" dt="2021-05-26T10:24:15.661" v="151" actId="1076"/>
          <ac:spMkLst>
            <pc:docMk/>
            <pc:sldMk cId="3215298445" sldId="445"/>
            <ac:spMk id="2" creationId="{D2829AD3-926A-484C-9EAF-A99A4F4E5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6.png"/><Relationship Id="rId17" Type="http://schemas.openxmlformats.org/officeDocument/2006/relationships/image" Target="../media/image119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.png"/><Relationship Id="rId1" Type="http://schemas.openxmlformats.org/officeDocument/2006/relationships/tags" Target="../tags/tag1.xml"/><Relationship Id="rId15" Type="http://schemas.openxmlformats.org/officeDocument/2006/relationships/image" Target="../media/image1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11" Type="http://schemas.openxmlformats.org/officeDocument/2006/relationships/image" Target="../media/image28.png"/><Relationship Id="rId10" Type="http://schemas.openxmlformats.org/officeDocument/2006/relationships/image" Target="../media/image27.png"/><Relationship Id="rId4" Type="http://schemas.openxmlformats.org/officeDocument/2006/relationships/image" Target="../media/image7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26.png"/><Relationship Id="rId5" Type="http://schemas.openxmlformats.org/officeDocument/2006/relationships/image" Target="../media/image1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8.png"/><Relationship Id="rId12" Type="http://schemas.openxmlformats.org/officeDocument/2006/relationships/image" Target="../media/image29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11" Type="http://schemas.openxmlformats.org/officeDocument/2006/relationships/image" Target="../media/image35.png"/><Relationship Id="rId5" Type="http://schemas.openxmlformats.org/officeDocument/2006/relationships/image" Target="../media/image4.png"/><Relationship Id="rId10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726" y="775063"/>
            <a:ext cx="72019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use conversions? </a:t>
            </a:r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62992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247455" y="2068216"/>
                <a:ext cx="4139597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16 km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miles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1.6 km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miles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0.8 km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miles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4 km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miles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7455" y="2068216"/>
                <a:ext cx="4139597" cy="4154984"/>
              </a:xfrm>
              <a:prstGeom prst="rect">
                <a:avLst/>
              </a:prstGeom>
              <a:blipFill>
                <a:blip r:embed="rId15"/>
                <a:stretch>
                  <a:fillRect l="-2356" t="-11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52BB630-8B84-4FBB-9AFC-B0E7E0BA21AF}"/>
              </a:ext>
            </a:extLst>
          </p:cNvPr>
          <p:cNvSpPr txBox="1"/>
          <p:nvPr/>
        </p:nvSpPr>
        <p:spPr>
          <a:xfrm>
            <a:off x="6317254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Unit conversions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01185" y="568865"/>
                <a:ext cx="26194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 km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1185" y="568865"/>
                <a:ext cx="2619455" cy="461665"/>
              </a:xfrm>
              <a:prstGeom prst="rect">
                <a:avLst/>
              </a:prstGeom>
              <a:blipFill>
                <a:blip r:embed="rId13"/>
                <a:stretch>
                  <a:fillRect l="-348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53854" y="493546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927508" y="50781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8792" y="1444284"/>
            <a:ext cx="4139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conversions.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89155" y="2068216"/>
                <a:ext cx="4139597" cy="37856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_____ km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30 miles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km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70 miles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km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700 miles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en-GB" sz="2400" dirty="0"/>
                  <a:t>_____ km</a:t>
                </a:r>
              </a:p>
              <a:p>
                <a:endParaRPr lang="en-GB" sz="2400" dirty="0"/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155" y="2068216"/>
                <a:ext cx="4139597" cy="3785652"/>
              </a:xfrm>
              <a:prstGeom prst="rect">
                <a:avLst/>
              </a:prstGeom>
              <a:blipFill>
                <a:blip r:embed="rId17"/>
                <a:stretch>
                  <a:fillRect l="-2209" t="-1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289905" y="2050881"/>
            <a:ext cx="938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9905" y="2764469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9459" y="3497904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459" y="4249312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1,120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3511" y="2050880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0292" y="2773259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9360" y="3484718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0.5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16770" y="4241545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2.5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839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6" grpId="0"/>
      <p:bldP spid="16" grpId="1"/>
      <p:bldP spid="17" grpId="0"/>
      <p:bldP spid="18" grpId="0"/>
      <p:bldP spid="9" grpId="0"/>
      <p:bldP spid="10" grpId="0"/>
      <p:bldP spid="11" grpId="0"/>
      <p:bldP spid="12" grpId="0"/>
      <p:bldP spid="13" grpId="0"/>
      <p:bldP spid="14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86">
            <a:extLst>
              <a:ext uri="{FF2B5EF4-FFF2-40B4-BE49-F238E27FC236}">
                <a16:creationId xmlns:a16="http://schemas.microsoft.com/office/drawing/2014/main" id="{27D46C2E-6AE0-40FE-B31B-BCEAB5E64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090" y="294600"/>
            <a:ext cx="3925443" cy="573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5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24048" y="414275"/>
            <a:ext cx="3544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Travel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2979" y="1593935"/>
            <a:ext cx="832758" cy="6014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61601" y="1972983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 </a:t>
            </a:r>
            <a:r>
              <a:rPr lang="en-GB" sz="2400" dirty="0">
                <a:sym typeface="Wingdings" panose="05000000000000000000" pitchFamily="2" charset="2"/>
              </a:rPr>
              <a:t></a:t>
            </a:r>
            <a:r>
              <a:rPr lang="en-GB" sz="2400" dirty="0"/>
              <a:t> Paris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79" y="1738326"/>
            <a:ext cx="1667700" cy="982457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822305" y="195176"/>
            <a:ext cx="3085348" cy="1294594"/>
          </a:xfrm>
          <a:prstGeom prst="cloudCallout">
            <a:avLst>
              <a:gd name="adj1" fmla="val -19040"/>
              <a:gd name="adj2" fmla="val 68272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wonder how long the flight is..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3195" y="3529644"/>
            <a:ext cx="7953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It’s 600 km from Manchester to Paris.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195" y="4027920"/>
            <a:ext cx="7953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plane flies on average 500 mph.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510" y="4526196"/>
            <a:ext cx="7953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There’s also an additional 40 minutes for take off and landing.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291385" y="5024472"/>
                <a:ext cx="26194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 km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1385" y="5024472"/>
                <a:ext cx="2619455" cy="461665"/>
              </a:xfrm>
              <a:prstGeom prst="rect">
                <a:avLst/>
              </a:prstGeom>
              <a:blipFill>
                <a:blip r:embed="rId7"/>
                <a:stretch>
                  <a:fillRect l="-372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987889" y="5522748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500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800 km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89" y="5522748"/>
                <a:ext cx="3010885" cy="461665"/>
              </a:xfrm>
              <a:prstGeom prst="rect">
                <a:avLst/>
              </a:prstGeom>
              <a:blipFill>
                <a:blip r:embed="rId8"/>
                <a:stretch>
                  <a:fillRect l="-30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116723" y="1015430"/>
            <a:ext cx="3010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 km per hour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116723" y="1419511"/>
                <a:ext cx="301088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400 km per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hour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6723" y="1419511"/>
                <a:ext cx="3010885" cy="680123"/>
              </a:xfrm>
              <a:prstGeom prst="rect">
                <a:avLst/>
              </a:prstGeom>
              <a:blipFill>
                <a:blip r:embed="rId9"/>
                <a:stretch>
                  <a:fillRect l="-3036" b="-7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116723" y="2146482"/>
                <a:ext cx="301088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200 km per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hour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6723" y="2146482"/>
                <a:ext cx="3010885" cy="680123"/>
              </a:xfrm>
              <a:prstGeom prst="rect">
                <a:avLst/>
              </a:prstGeom>
              <a:blipFill>
                <a:blip r:embed="rId10"/>
                <a:stretch>
                  <a:fillRect l="-3036"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16723" y="2781842"/>
                <a:ext cx="301088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600 km per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hour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6723" y="2781842"/>
                <a:ext cx="3010885" cy="680123"/>
              </a:xfrm>
              <a:prstGeom prst="rect">
                <a:avLst/>
              </a:prstGeom>
              <a:blipFill>
                <a:blip r:embed="rId11"/>
                <a:stretch>
                  <a:fillRect l="-3036" b="-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326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  <p:bldP spid="11" grpId="0"/>
      <p:bldP spid="11" grpId="1"/>
      <p:bldP spid="23" grpId="0" build="allAtOnce"/>
      <p:bldP spid="2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2455" y="3529644"/>
            <a:ext cx="7895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It’s 600 km from Manchester to Paris.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2455" y="4027884"/>
            <a:ext cx="7895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plane flies on average 500 mph.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510" y="4526124"/>
            <a:ext cx="7953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There’s also an additional 40 minutes for take off and landing.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29302" y="1296364"/>
            <a:ext cx="436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It takes 45 minutes to fly 600 km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175377"/>
              </p:ext>
            </p:extLst>
          </p:nvPr>
        </p:nvGraphicFramePr>
        <p:xfrm>
          <a:off x="1382268" y="5029658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35705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4729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5829854"/>
                  </a:ext>
                </a:extLst>
              </a:tr>
            </a:tbl>
          </a:graphicData>
        </a:graphic>
      </p:graphicFrame>
      <p:cxnSp>
        <p:nvCxnSpPr>
          <p:cNvPr id="26" name="Straight Connector 25"/>
          <p:cNvCxnSpPr/>
          <p:nvPr/>
        </p:nvCxnSpPr>
        <p:spPr>
          <a:xfrm>
            <a:off x="1382268" y="5000215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71403" y="5698992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45 mins</a:t>
            </a:r>
          </a:p>
        </p:txBody>
      </p:sp>
      <p:sp>
        <p:nvSpPr>
          <p:cNvPr id="28" name="Curved Down Arrow 7"/>
          <p:cNvSpPr/>
          <p:nvPr/>
        </p:nvSpPr>
        <p:spPr>
          <a:xfrm rot="5400000">
            <a:off x="1892007" y="4537630"/>
            <a:ext cx="289960" cy="1215131"/>
          </a:xfrm>
          <a:prstGeom prst="leftBracket">
            <a:avLst>
              <a:gd name="adj" fmla="val 20043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2677832" y="5000215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356423" y="5698992"/>
            <a:ext cx="126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hour</a:t>
            </a:r>
          </a:p>
        </p:txBody>
      </p:sp>
      <p:sp>
        <p:nvSpPr>
          <p:cNvPr id="31" name="Curved Down Arrow 7"/>
          <p:cNvSpPr/>
          <p:nvPr/>
        </p:nvSpPr>
        <p:spPr>
          <a:xfrm rot="5400000">
            <a:off x="3685773" y="4021544"/>
            <a:ext cx="289962" cy="2224538"/>
          </a:xfrm>
          <a:prstGeom prst="leftBracket">
            <a:avLst>
              <a:gd name="adj" fmla="val 38359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68173" y="5683788"/>
            <a:ext cx="2357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hour 25 mins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4966362" y="5000215"/>
            <a:ext cx="0" cy="7416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371916" y="5062641"/>
                <a:ext cx="12636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15 mins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916" y="5062641"/>
                <a:ext cx="1263626" cy="400110"/>
              </a:xfrm>
              <a:prstGeom prst="rect">
                <a:avLst/>
              </a:prstGeom>
              <a:blipFill>
                <a:blip r:embed="rId5"/>
                <a:stretch>
                  <a:fillRect t="-7576" r="-386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317660" y="5014986"/>
                <a:ext cx="12636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25 mins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7660" y="5014986"/>
                <a:ext cx="1263626" cy="400110"/>
              </a:xfrm>
              <a:prstGeom prst="rect">
                <a:avLst/>
              </a:prstGeom>
              <a:blipFill>
                <a:blip r:embed="rId6"/>
                <a:stretch>
                  <a:fillRect t="-9231" r="-336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3237030" y="2687028"/>
            <a:ext cx="534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The flight is 1 hour 25 minutes.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03ED33A-0682-481B-A824-1177167368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2979" y="1593935"/>
            <a:ext cx="832758" cy="60143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3372F99-41FB-4E1C-B418-60BEF0D4DF7E}"/>
              </a:ext>
            </a:extLst>
          </p:cNvPr>
          <p:cNvSpPr txBox="1"/>
          <p:nvPr/>
        </p:nvSpPr>
        <p:spPr>
          <a:xfrm>
            <a:off x="2161601" y="1972983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 </a:t>
            </a:r>
            <a:r>
              <a:rPr lang="en-GB" sz="2400" dirty="0">
                <a:sym typeface="Wingdings" panose="05000000000000000000" pitchFamily="2" charset="2"/>
              </a:rPr>
              <a:t></a:t>
            </a:r>
            <a:r>
              <a:rPr lang="en-GB" sz="2400" dirty="0"/>
              <a:t> Paris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C94E85F-3A12-4297-8B9E-C82CDAAAD9D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79" y="1738326"/>
            <a:ext cx="1667700" cy="982457"/>
          </a:xfrm>
          <a:prstGeom prst="rect">
            <a:avLst/>
          </a:prstGeom>
        </p:spPr>
      </p:pic>
      <p:sp>
        <p:nvSpPr>
          <p:cNvPr id="38" name="Cloud Callout 3">
            <a:extLst>
              <a:ext uri="{FF2B5EF4-FFF2-40B4-BE49-F238E27FC236}">
                <a16:creationId xmlns:a16="http://schemas.microsoft.com/office/drawing/2014/main" id="{427C7311-A3D8-4FD4-8F23-EFCE67218DB6}"/>
              </a:ext>
            </a:extLst>
          </p:cNvPr>
          <p:cNvSpPr/>
          <p:nvPr/>
        </p:nvSpPr>
        <p:spPr>
          <a:xfrm>
            <a:off x="822305" y="195176"/>
            <a:ext cx="3085348" cy="1294594"/>
          </a:xfrm>
          <a:prstGeom prst="cloudCallout">
            <a:avLst>
              <a:gd name="adj1" fmla="val -19040"/>
              <a:gd name="adj2" fmla="val 68272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wonder how long the flight is..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698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7" grpId="0"/>
      <p:bldP spid="28" grpId="0" animBg="1"/>
      <p:bldP spid="30" grpId="0"/>
      <p:bldP spid="31" grpId="0" animBg="1"/>
      <p:bldP spid="32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6747" y="649890"/>
            <a:ext cx="718470" cy="5917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27" y="829047"/>
            <a:ext cx="1667700" cy="9824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02331" y="85861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 </a:t>
            </a:r>
            <a:r>
              <a:rPr lang="en-GB" sz="2400" dirty="0">
                <a:sym typeface="Wingdings" panose="05000000000000000000" pitchFamily="2" charset="2"/>
              </a:rPr>
              <a:t></a:t>
            </a:r>
            <a:r>
              <a:rPr lang="en-GB" sz="2400" dirty="0"/>
              <a:t> Berlin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02331" y="1647241"/>
            <a:ext cx="597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It’s 1,000 km from Manchester to Berlin.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02330" y="2221466"/>
            <a:ext cx="597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plane flies on average 500 mph.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2922" y="2795691"/>
            <a:ext cx="7953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There’s also an additional 40 minutes for take off and landing.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3854" y="493546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27508" y="50781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126" y="3369917"/>
            <a:ext cx="7953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long is the flight?</a:t>
            </a:r>
          </a:p>
          <a:p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37240" y="3941527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500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800 km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240" y="3941527"/>
                <a:ext cx="3010885" cy="461665"/>
              </a:xfrm>
              <a:prstGeom prst="rect">
                <a:avLst/>
              </a:prstGeom>
              <a:blipFill>
                <a:blip r:embed="rId8"/>
                <a:stretch>
                  <a:fillRect l="-323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37240" y="4407620"/>
            <a:ext cx="3010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 km per hour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37240" y="4756673"/>
                <a:ext cx="301088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200 km per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hour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240" y="4756673"/>
                <a:ext cx="3010885" cy="680123"/>
              </a:xfrm>
              <a:prstGeom prst="rect">
                <a:avLst/>
              </a:prstGeom>
              <a:blipFill>
                <a:blip r:embed="rId9"/>
                <a:stretch>
                  <a:fillRect l="-3239"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512520" y="5401670"/>
            <a:ext cx="583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It takes 1 hour 15 minutes to fly 1,000 km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00040" y="4305418"/>
            <a:ext cx="534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The flight is 1 hour 55 minutes.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105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1" grpId="0" build="allAtOnce"/>
      <p:bldP spid="13" grpId="0"/>
      <p:bldP spid="13" grpId="1"/>
      <p:bldP spid="16" grpId="0" build="allAtOnce"/>
      <p:bldP spid="17" grpId="0" build="allAtOnce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6747" y="657773"/>
            <a:ext cx="718470" cy="5917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27" y="829047"/>
            <a:ext cx="1667700" cy="9824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02331" y="85861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 </a:t>
            </a:r>
            <a:r>
              <a:rPr lang="en-GB" sz="2400" dirty="0">
                <a:sym typeface="Wingdings" panose="05000000000000000000" pitchFamily="2" charset="2"/>
              </a:rPr>
              <a:t></a:t>
            </a:r>
            <a:r>
              <a:rPr lang="en-GB" sz="2400" dirty="0"/>
              <a:t> Dublin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02331" y="1647241"/>
            <a:ext cx="597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It’s 287 km from Manchester to Dublin.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02330" y="2283608"/>
            <a:ext cx="59774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plane flies on average 560 mph.</a:t>
            </a:r>
          </a:p>
          <a:p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624127" y="2854476"/>
            <a:ext cx="7953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There’s also an additional 35 minutes for take off and landing. </a:t>
            </a:r>
          </a:p>
          <a:p>
            <a:endParaRPr lang="en-GB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3854" y="493546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27508" y="50781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126" y="3443067"/>
            <a:ext cx="7953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Approximately, how long is the flight?</a:t>
            </a:r>
          </a:p>
          <a:p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86384" y="3941527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 km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384" y="3941527"/>
                <a:ext cx="3010885" cy="461665"/>
              </a:xfrm>
              <a:prstGeom prst="rect">
                <a:avLst/>
              </a:prstGeom>
              <a:blipFill>
                <a:blip r:embed="rId8"/>
                <a:stretch>
                  <a:fillRect l="-303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79144" y="4287557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500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800 km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144" y="4287557"/>
                <a:ext cx="3010885" cy="461665"/>
              </a:xfrm>
              <a:prstGeom prst="rect">
                <a:avLst/>
              </a:prstGeom>
              <a:blipFill>
                <a:blip r:embed="rId9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41453" y="4633587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96 km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453" y="4633587"/>
                <a:ext cx="3010885" cy="461665"/>
              </a:xfrm>
              <a:prstGeom prst="rect">
                <a:avLst/>
              </a:prstGeom>
              <a:blipFill>
                <a:blip r:embed="rId10"/>
                <a:stretch>
                  <a:fillRect l="-30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-293597" y="5412143"/>
            <a:ext cx="583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It takes 1 hour to fly 896 km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72473" y="4962012"/>
            <a:ext cx="534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The flight is approximately 55 minutes.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291827" y="3883007"/>
            <a:ext cx="178378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88223" y="4979616"/>
                <a:ext cx="3010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560 miles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896 km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223" y="4979616"/>
                <a:ext cx="3010885" cy="461665"/>
              </a:xfrm>
              <a:prstGeom prst="rect">
                <a:avLst/>
              </a:prstGeom>
              <a:blipFill>
                <a:blip r:embed="rId11"/>
                <a:stretch>
                  <a:fillRect l="-30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Connector 21"/>
          <p:cNvCxnSpPr/>
          <p:nvPr/>
        </p:nvCxnSpPr>
        <p:spPr>
          <a:xfrm flipH="1">
            <a:off x="2538642" y="2057701"/>
            <a:ext cx="45275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446817" y="1303880"/>
            <a:ext cx="3010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300 km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0807" y="5727456"/>
            <a:ext cx="583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It takes 1 hour to fly approximately 900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92009" y="3993106"/>
                <a:ext cx="58360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900 km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300 km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2009" y="3993106"/>
                <a:ext cx="5836029" cy="461665"/>
              </a:xfrm>
              <a:prstGeom prst="rect">
                <a:avLst/>
              </a:prstGeom>
              <a:blipFill>
                <a:blip r:embed="rId1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172473" y="4379524"/>
                <a:ext cx="58360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1 hour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20 mins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2473" y="4379524"/>
                <a:ext cx="583602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15071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build="allAtOnce"/>
      <p:bldP spid="13" grpId="0"/>
      <p:bldP spid="13" grpId="1"/>
      <p:bldP spid="16" grpId="0" build="allAtOnce"/>
      <p:bldP spid="17" grpId="0" build="allAtOnce"/>
      <p:bldP spid="19" grpId="0"/>
      <p:bldP spid="19" grpId="1"/>
      <p:bldP spid="20" grpId="0"/>
      <p:bldP spid="23" grpId="0" build="allAtOnce"/>
      <p:bldP spid="24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Conversions worksheet</a:t>
            </a:r>
          </a:p>
        </p:txBody>
      </p:sp>
    </p:spTree>
    <p:extLst>
      <p:ext uri="{BB962C8B-B14F-4D97-AF65-F5344CB8AC3E}">
        <p14:creationId xmlns:p14="http://schemas.microsoft.com/office/powerpoint/2010/main" val="2680756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3.8|5.4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6|4.8|8.2|29|5.1|1.8|7.2|5.5|14.1|3.8|6.2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7.9|9|2.2|0.9|1.8|2.3|2.4|6.3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3.1|5|3.5|3.1|4.6|8.3|4.4|2.7|16|3.5|2.9|6.7|9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4|6.3|5.6|9.1|3.1|5.2|8.9|4.6|18|7.1|4.4|4.9|6.5|11.3|8.8|6.1|7.2|1.5|5.4|7.4|6.8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872EB03-894C-451A-988B-1B11BD211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29036</TotalTime>
  <Words>379</Words>
  <Application>Microsoft Office PowerPoint</Application>
  <PresentationFormat>On-screen Show (4:3)</PresentationFormat>
  <Paragraphs>87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Cambria Math</vt:lpstr>
      <vt:lpstr>Comic Sans MS</vt:lpstr>
      <vt:lpstr>Wingdings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Conversions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554</cp:revision>
  <dcterms:created xsi:type="dcterms:W3CDTF">2019-07-05T11:02:13Z</dcterms:created>
  <dcterms:modified xsi:type="dcterms:W3CDTF">2021-07-03T07:05:47Z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