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8" r:id="rId11"/>
    <p:sldId id="435" r:id="rId12"/>
    <p:sldId id="440" r:id="rId13"/>
    <p:sldId id="335" r:id="rId14"/>
    <p:sldId id="431" r:id="rId15"/>
    <p:sldId id="436" r:id="rId16"/>
    <p:sldId id="432" r:id="rId17"/>
    <p:sldId id="437" r:id="rId18"/>
    <p:sldId id="438" r:id="rId19"/>
    <p:sldId id="396" r:id="rId20"/>
    <p:sldId id="422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6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C2345F3-5C5B-46AA-AE78-CD10F7FC3EFE}"/>
    <pc:docChg chg="custSel modSld">
      <pc:chgData name="James Clegg" userId="c6df1435-7a36-4b38-be4d-16e68e91152f" providerId="ADAL" clId="{EC2345F3-5C5B-46AA-AE78-CD10F7FC3EFE}" dt="2021-01-29T08:54:40.821" v="16" actId="207"/>
      <pc:docMkLst>
        <pc:docMk/>
      </pc:docMkLst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128357408" sldId="298"/>
        </pc:sldMkLst>
        <pc:picChg chg="del">
          <ac:chgData name="James Clegg" userId="c6df1435-7a36-4b38-be4d-16e68e91152f" providerId="ADAL" clId="{EC2345F3-5C5B-46AA-AE78-CD10F7FC3EFE}" dt="2021-01-29T08:53:13.956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292426147" sldId="316"/>
        </pc:sldMkLst>
        <pc:picChg chg="del">
          <ac:chgData name="James Clegg" userId="c6df1435-7a36-4b38-be4d-16e68e91152f" providerId="ADAL" clId="{EC2345F3-5C5B-46AA-AE78-CD10F7FC3EFE}" dt="2021-01-29T08:53:52.678" v="12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709793811" sldId="335"/>
        </pc:sldMkLst>
        <pc:picChg chg="del">
          <ac:chgData name="James Clegg" userId="c6df1435-7a36-4b38-be4d-16e68e91152f" providerId="ADAL" clId="{EC2345F3-5C5B-46AA-AE78-CD10F7FC3EFE}" dt="2021-01-29T08:53:19.549" v="2" actId="478"/>
          <ac:picMkLst>
            <pc:docMk/>
            <pc:sldMk cId="1709793811" sldId="33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3372964815" sldId="396"/>
        </pc:sldMkLst>
        <pc:picChg chg="del">
          <ac:chgData name="James Clegg" userId="c6df1435-7a36-4b38-be4d-16e68e91152f" providerId="ADAL" clId="{EC2345F3-5C5B-46AA-AE78-CD10F7FC3EFE}" dt="2021-01-29T08:53:47.003" v="10" actId="478"/>
          <ac:picMkLst>
            <pc:docMk/>
            <pc:sldMk cId="3372964815" sldId="39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084542013" sldId="422"/>
        </pc:sldMkLst>
        <pc:picChg chg="del">
          <ac:chgData name="James Clegg" userId="c6df1435-7a36-4b38-be4d-16e68e91152f" providerId="ADAL" clId="{EC2345F3-5C5B-46AA-AE78-CD10F7FC3EFE}" dt="2021-01-29T08:53:49.636" v="11" actId="478"/>
          <ac:picMkLst>
            <pc:docMk/>
            <pc:sldMk cId="4084542013" sldId="422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2586881735" sldId="426"/>
        </pc:sldMkLst>
        <pc:picChg chg="del">
          <ac:chgData name="James Clegg" userId="c6df1435-7a36-4b38-be4d-16e68e91152f" providerId="ADAL" clId="{EC2345F3-5C5B-46AA-AE78-CD10F7FC3EFE}" dt="2021-01-29T08:53:25.897" v="3" actId="478"/>
          <ac:picMkLst>
            <pc:docMk/>
            <pc:sldMk cId="2586881735" sldId="426"/>
            <ac:picMk id="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C2345F3-5C5B-46AA-AE78-CD10F7FC3EFE}" dt="2021-01-29T08:54:21.956" v="15" actId="20577"/>
        <pc:sldMkLst>
          <pc:docMk/>
          <pc:sldMk cId="3029094159" sldId="431"/>
        </pc:sldMkLst>
        <pc:graphicFrameChg chg="modGraphic">
          <ac:chgData name="James Clegg" userId="c6df1435-7a36-4b38-be4d-16e68e91152f" providerId="ADAL" clId="{EC2345F3-5C5B-46AA-AE78-CD10F7FC3EFE}" dt="2021-01-29T08:54:21.956" v="15" actId="20577"/>
          <ac:graphicFrameMkLst>
            <pc:docMk/>
            <pc:sldMk cId="3029094159" sldId="431"/>
            <ac:graphicFrameMk id="8" creationId="{00000000-0000-0000-0000-000000000000}"/>
          </ac:graphicFrameMkLst>
        </pc:graphicFrameChg>
        <pc:picChg chg="del">
          <ac:chgData name="James Clegg" userId="c6df1435-7a36-4b38-be4d-16e68e91152f" providerId="ADAL" clId="{EC2345F3-5C5B-46AA-AE78-CD10F7FC3EFE}" dt="2021-01-29T08:53:28.684" v="4" actId="478"/>
          <ac:picMkLst>
            <pc:docMk/>
            <pc:sldMk cId="3029094159" sldId="431"/>
            <ac:picMk id="3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361398558" sldId="432"/>
        </pc:sldMkLst>
        <pc:picChg chg="del">
          <ac:chgData name="James Clegg" userId="c6df1435-7a36-4b38-be4d-16e68e91152f" providerId="ADAL" clId="{EC2345F3-5C5B-46AA-AE78-CD10F7FC3EFE}" dt="2021-01-29T08:53:36.022" v="6" actId="478"/>
          <ac:picMkLst>
            <pc:docMk/>
            <pc:sldMk cId="1361398558" sldId="432"/>
            <ac:picMk id="20" creationId="{00000000-0000-0000-0000-000000000000}"/>
          </ac:picMkLst>
        </pc:picChg>
      </pc:sldChg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2309407255" sldId="434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911020402" sldId="435"/>
        </pc:sldMkLst>
        <pc:picChg chg="del">
          <ac:chgData name="James Clegg" userId="c6df1435-7a36-4b38-be4d-16e68e91152f" providerId="ADAL" clId="{EC2345F3-5C5B-46AA-AE78-CD10F7FC3EFE}" dt="2021-01-29T08:53:16.616" v="1" actId="478"/>
          <ac:picMkLst>
            <pc:docMk/>
            <pc:sldMk cId="1911020402" sldId="435"/>
            <ac:picMk id="1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C2345F3-5C5B-46AA-AE78-CD10F7FC3EFE}" dt="2021-01-29T08:54:40.821" v="16" actId="207"/>
        <pc:sldMkLst>
          <pc:docMk/>
          <pc:sldMk cId="1752082567" sldId="436"/>
        </pc:sldMkLst>
        <pc:graphicFrameChg chg="modGraphic">
          <ac:chgData name="James Clegg" userId="c6df1435-7a36-4b38-be4d-16e68e91152f" providerId="ADAL" clId="{EC2345F3-5C5B-46AA-AE78-CD10F7FC3EFE}" dt="2021-01-29T08:54:40.821" v="16" actId="207"/>
          <ac:graphicFrameMkLst>
            <pc:docMk/>
            <pc:sldMk cId="1752082567" sldId="436"/>
            <ac:graphicFrameMk id="8" creationId="{00000000-0000-0000-0000-000000000000}"/>
          </ac:graphicFrameMkLst>
        </pc:graphicFrameChg>
        <pc:picChg chg="del">
          <ac:chgData name="James Clegg" userId="c6df1435-7a36-4b38-be4d-16e68e91152f" providerId="ADAL" clId="{EC2345F3-5C5B-46AA-AE78-CD10F7FC3EFE}" dt="2021-01-29T08:53:32.907" v="5" actId="478"/>
          <ac:picMkLst>
            <pc:docMk/>
            <pc:sldMk cId="1752082567" sldId="43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030412809" sldId="437"/>
        </pc:sldMkLst>
        <pc:picChg chg="del">
          <ac:chgData name="James Clegg" userId="c6df1435-7a36-4b38-be4d-16e68e91152f" providerId="ADAL" clId="{EC2345F3-5C5B-46AA-AE78-CD10F7FC3EFE}" dt="2021-01-29T08:53:38.629" v="7" actId="478"/>
          <ac:picMkLst>
            <pc:docMk/>
            <pc:sldMk cId="1030412809" sldId="43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149450593" sldId="438"/>
        </pc:sldMkLst>
        <pc:picChg chg="del">
          <ac:chgData name="James Clegg" userId="c6df1435-7a36-4b38-be4d-16e68e91152f" providerId="ADAL" clId="{EC2345F3-5C5B-46AA-AE78-CD10F7FC3EFE}" dt="2021-01-29T08:53:41.655" v="8" actId="478"/>
          <ac:picMkLst>
            <pc:docMk/>
            <pc:sldMk cId="4149450593" sldId="438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3061995342" sldId="439"/>
        </pc:sldMkLst>
        <pc:picChg chg="del">
          <ac:chgData name="James Clegg" userId="c6df1435-7a36-4b38-be4d-16e68e91152f" providerId="ADAL" clId="{EC2345F3-5C5B-46AA-AE78-CD10F7FC3EFE}" dt="2021-01-29T08:53:44.392" v="9" actId="478"/>
          <ac:picMkLst>
            <pc:docMk/>
            <pc:sldMk cId="3061995342" sldId="439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A092D85B-5EC4-4417-BDE4-FD50F8AD8391}"/>
    <pc:docChg chg="undo custSel modSld">
      <pc:chgData name="James Clegg" userId="c6df1435-7a36-4b38-be4d-16e68e91152f" providerId="ADAL" clId="{A092D85B-5EC4-4417-BDE4-FD50F8AD8391}" dt="2021-01-29T08:52:19.968" v="134" actId="1036"/>
      <pc:docMkLst>
        <pc:docMk/>
      </pc:docMkLst>
      <pc:sldChg chg="modSp">
        <pc:chgData name="James Clegg" userId="c6df1435-7a36-4b38-be4d-16e68e91152f" providerId="ADAL" clId="{A092D85B-5EC4-4417-BDE4-FD50F8AD8391}" dt="2021-01-29T08:42:04.243" v="35" actId="207"/>
        <pc:sldMkLst>
          <pc:docMk/>
          <pc:sldMk cId="1709793811" sldId="335"/>
        </pc:sldMkLst>
        <pc:spChg chg="mod">
          <ac:chgData name="James Clegg" userId="c6df1435-7a36-4b38-be4d-16e68e91152f" providerId="ADAL" clId="{A092D85B-5EC4-4417-BDE4-FD50F8AD8391}" dt="2021-01-29T08:41:29.932" v="22" actId="1038"/>
          <ac:spMkLst>
            <pc:docMk/>
            <pc:sldMk cId="1709793811" sldId="335"/>
            <ac:spMk id="16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4.243" v="35" actId="207"/>
          <ac:spMkLst>
            <pc:docMk/>
            <pc:sldMk cId="1709793811" sldId="335"/>
            <ac:spMk id="18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4.243" v="35" actId="207"/>
          <ac:spMkLst>
            <pc:docMk/>
            <pc:sldMk cId="1709793811" sldId="335"/>
            <ac:spMk id="1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1:58.962" v="33" actId="207"/>
          <ac:spMkLst>
            <pc:docMk/>
            <pc:sldMk cId="1709793811" sldId="335"/>
            <ac:spMk id="20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1:58.962" v="33" actId="207"/>
          <ac:spMkLst>
            <pc:docMk/>
            <pc:sldMk cId="1709793811" sldId="335"/>
            <ac:spMk id="2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1.225" v="34" actId="207"/>
          <ac:spMkLst>
            <pc:docMk/>
            <pc:sldMk cId="1709793811" sldId="335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A092D85B-5EC4-4417-BDE4-FD50F8AD8391}" dt="2021-01-29T08:50:30.785" v="121" actId="1036"/>
        <pc:sldMkLst>
          <pc:docMk/>
          <pc:sldMk cId="3372964815" sldId="396"/>
        </pc:sldMkLst>
        <pc:spChg chg="mod">
          <ac:chgData name="James Clegg" userId="c6df1435-7a36-4b38-be4d-16e68e91152f" providerId="ADAL" clId="{A092D85B-5EC4-4417-BDE4-FD50F8AD8391}" dt="2021-01-29T08:50:24.845" v="115" actId="1035"/>
          <ac:spMkLst>
            <pc:docMk/>
            <pc:sldMk cId="3372964815" sldId="396"/>
            <ac:spMk id="38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30.785" v="121" actId="1036"/>
          <ac:spMkLst>
            <pc:docMk/>
            <pc:sldMk cId="3372964815" sldId="396"/>
            <ac:spMk id="4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28.462" v="119" actId="1036"/>
          <ac:spMkLst>
            <pc:docMk/>
            <pc:sldMk cId="3372964815" sldId="396"/>
            <ac:spMk id="42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26.390" v="116" actId="1035"/>
          <ac:spMkLst>
            <pc:docMk/>
            <pc:sldMk cId="3372964815" sldId="396"/>
            <ac:spMk id="53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50:20.873" v="107" actId="207"/>
          <ac:graphicFrameMkLst>
            <pc:docMk/>
            <pc:sldMk cId="3372964815" sldId="396"/>
            <ac:graphicFrameMk id="3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A092D85B-5EC4-4417-BDE4-FD50F8AD8391}" dt="2021-01-29T08:52:19.968" v="134" actId="1036"/>
        <pc:sldMkLst>
          <pc:docMk/>
          <pc:sldMk cId="4084542013" sldId="422"/>
        </pc:sldMkLst>
        <pc:spChg chg="mod">
          <ac:chgData name="James Clegg" userId="c6df1435-7a36-4b38-be4d-16e68e91152f" providerId="ADAL" clId="{A092D85B-5EC4-4417-BDE4-FD50F8AD8391}" dt="2021-01-29T08:52:16.768" v="128" actId="1035"/>
          <ac:spMkLst>
            <pc:docMk/>
            <pc:sldMk cId="4084542013" sldId="422"/>
            <ac:spMk id="3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2:19.968" v="134" actId="1036"/>
          <ac:spMkLst>
            <pc:docMk/>
            <pc:sldMk cId="4084542013" sldId="422"/>
            <ac:spMk id="33" creationId="{00000000-0000-0000-0000-000000000000}"/>
          </ac:spMkLst>
        </pc:spChg>
      </pc:sldChg>
      <pc:sldChg chg="modSp">
        <pc:chgData name="James Clegg" userId="c6df1435-7a36-4b38-be4d-16e68e91152f" providerId="ADAL" clId="{A092D85B-5EC4-4417-BDE4-FD50F8AD8391}" dt="2021-01-29T08:45:31.273" v="69" actId="1036"/>
        <pc:sldMkLst>
          <pc:docMk/>
          <pc:sldMk cId="3029094159" sldId="431"/>
        </pc:sldMkLst>
        <pc:spChg chg="mod">
          <ac:chgData name="James Clegg" userId="c6df1435-7a36-4b38-be4d-16e68e91152f" providerId="ADAL" clId="{A092D85B-5EC4-4417-BDE4-FD50F8AD8391}" dt="2021-01-29T08:45:19.468" v="61" actId="1036"/>
          <ac:spMkLst>
            <pc:docMk/>
            <pc:sldMk cId="3029094159" sldId="431"/>
            <ac:spMk id="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00.964" v="49" actId="1036"/>
          <ac:spMkLst>
            <pc:docMk/>
            <pc:sldMk cId="3029094159" sldId="431"/>
            <ac:spMk id="10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04.334" v="52" actId="1036"/>
          <ac:spMkLst>
            <pc:docMk/>
            <pc:sldMk cId="3029094159" sldId="431"/>
            <ac:spMk id="1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6.058" v="57" actId="1035"/>
          <ac:spMkLst>
            <pc:docMk/>
            <pc:sldMk cId="3029094159" sldId="431"/>
            <ac:spMk id="1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31.273" v="69" actId="1036"/>
          <ac:spMkLst>
            <pc:docMk/>
            <pc:sldMk cId="3029094159" sldId="431"/>
            <ac:spMk id="1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3:57.795" v="36" actId="1076"/>
          <ac:spMkLst>
            <pc:docMk/>
            <pc:sldMk cId="3029094159" sldId="431"/>
            <ac:spMk id="16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44:55.691" v="47" actId="207"/>
          <ac:graphicFrameMkLst>
            <pc:docMk/>
            <pc:sldMk cId="3029094159" sldId="431"/>
            <ac:graphicFrameMk id="8" creationId="{00000000-0000-0000-0000-000000000000}"/>
          </ac:graphicFrameMkLst>
        </pc:graphicFrameChg>
        <pc:picChg chg="mod">
          <ac:chgData name="James Clegg" userId="c6df1435-7a36-4b38-be4d-16e68e91152f" providerId="ADAL" clId="{A092D85B-5EC4-4417-BDE4-FD50F8AD8391}" dt="2021-01-29T08:43:57.795" v="36" actId="1076"/>
          <ac:picMkLst>
            <pc:docMk/>
            <pc:sldMk cId="3029094159" sldId="431"/>
            <ac:picMk id="15" creationId="{00000000-0000-0000-0000-000000000000}"/>
          </ac:picMkLst>
        </pc:picChg>
      </pc:sldChg>
      <pc:sldChg chg="modSp">
        <pc:chgData name="James Clegg" userId="c6df1435-7a36-4b38-be4d-16e68e91152f" providerId="ADAL" clId="{A092D85B-5EC4-4417-BDE4-FD50F8AD8391}" dt="2021-01-29T08:46:11.403" v="89" actId="20577"/>
        <pc:sldMkLst>
          <pc:docMk/>
          <pc:sldMk cId="1752082567" sldId="436"/>
        </pc:sldMkLst>
        <pc:spChg chg="mod">
          <ac:chgData name="James Clegg" userId="c6df1435-7a36-4b38-be4d-16e68e91152f" providerId="ADAL" clId="{A092D85B-5EC4-4417-BDE4-FD50F8AD8391}" dt="2021-01-29T08:45:22.656" v="63" actId="1035"/>
          <ac:spMkLst>
            <pc:docMk/>
            <pc:sldMk cId="1752082567" sldId="436"/>
            <ac:spMk id="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1.398" v="55" actId="1036"/>
          <ac:spMkLst>
            <pc:docMk/>
            <pc:sldMk cId="1752082567" sldId="436"/>
            <ac:spMk id="1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2.859" v="56" actId="1035"/>
          <ac:spMkLst>
            <pc:docMk/>
            <pc:sldMk cId="1752082567" sldId="436"/>
            <ac:spMk id="1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27.166" v="67" actId="1035"/>
          <ac:spMkLst>
            <pc:docMk/>
            <pc:sldMk cId="1752082567" sldId="436"/>
            <ac:spMk id="1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5.276" v="82" actId="1038"/>
          <ac:spMkLst>
            <pc:docMk/>
            <pc:sldMk cId="1752082567" sldId="436"/>
            <ac:spMk id="22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1.354" v="75" actId="1038"/>
          <ac:spMkLst>
            <pc:docMk/>
            <pc:sldMk cId="1752082567" sldId="436"/>
            <ac:spMk id="2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7.324" v="84" actId="1036"/>
          <ac:spMkLst>
            <pc:docMk/>
            <pc:sldMk cId="1752082567" sldId="436"/>
            <ac:spMk id="2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9.814" v="87" actId="1035"/>
          <ac:spMkLst>
            <pc:docMk/>
            <pc:sldMk cId="1752082567" sldId="436"/>
            <ac:spMk id="25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46:11.403" v="89" actId="20577"/>
          <ac:graphicFrameMkLst>
            <pc:docMk/>
            <pc:sldMk cId="1752082567" sldId="436"/>
            <ac:graphicFrameMk id="8" creationId="{00000000-0000-0000-0000-000000000000}"/>
          </ac:graphicFrameMkLst>
        </pc:graphicFrameChg>
      </pc:sldChg>
      <pc:sldChg chg="modSp">
        <pc:chgData name="James Clegg" userId="c6df1435-7a36-4b38-be4d-16e68e91152f" providerId="ADAL" clId="{A092D85B-5EC4-4417-BDE4-FD50F8AD8391}" dt="2021-01-29T08:47:50.483" v="102" actId="1036"/>
        <pc:sldMkLst>
          <pc:docMk/>
          <pc:sldMk cId="1030412809" sldId="437"/>
        </pc:sldMkLst>
        <pc:cxnChg chg="mod">
          <ac:chgData name="James Clegg" userId="c6df1435-7a36-4b38-be4d-16e68e91152f" providerId="ADAL" clId="{A092D85B-5EC4-4417-BDE4-FD50F8AD8391}" dt="2021-01-29T08:47:50.483" v="102" actId="1036"/>
          <ac:cxnSpMkLst>
            <pc:docMk/>
            <pc:sldMk cId="1030412809" sldId="437"/>
            <ac:cxnSpMk id="16" creationId="{00000000-0000-0000-0000-000000000000}"/>
          </ac:cxnSpMkLst>
        </pc:cxnChg>
        <pc:cxnChg chg="mod">
          <ac:chgData name="James Clegg" userId="c6df1435-7a36-4b38-be4d-16e68e91152f" providerId="ADAL" clId="{A092D85B-5EC4-4417-BDE4-FD50F8AD8391}" dt="2021-01-29T08:47:50.483" v="102" actId="1036"/>
          <ac:cxnSpMkLst>
            <pc:docMk/>
            <pc:sldMk cId="1030412809" sldId="437"/>
            <ac:cxnSpMk id="19" creationId="{00000000-0000-0000-0000-000000000000}"/>
          </ac:cxnSpMkLst>
        </pc:cxnChg>
      </pc:sldChg>
      <pc:sldChg chg="modSp">
        <pc:chgData name="James Clegg" userId="c6df1435-7a36-4b38-be4d-16e68e91152f" providerId="ADAL" clId="{A092D85B-5EC4-4417-BDE4-FD50F8AD8391}" dt="2021-01-29T08:48:00.799" v="103" actId="14100"/>
        <pc:sldMkLst>
          <pc:docMk/>
          <pc:sldMk cId="4149450593" sldId="438"/>
        </pc:sldMkLst>
        <pc:spChg chg="mod">
          <ac:chgData name="James Clegg" userId="c6df1435-7a36-4b38-be4d-16e68e91152f" providerId="ADAL" clId="{A092D85B-5EC4-4417-BDE4-FD50F8AD8391}" dt="2021-01-29T08:48:00.799" v="103" actId="14100"/>
          <ac:spMkLst>
            <pc:docMk/>
            <pc:sldMk cId="4149450593" sldId="438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11" Type="http://schemas.openxmlformats.org/officeDocument/2006/relationships/image" Target="../media/image13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37.png"/><Relationship Id="rId9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image" Target="../media/image390.png"/><Relationship Id="rId10" Type="http://schemas.openxmlformats.org/officeDocument/2006/relationships/image" Target="../media/image43.png"/><Relationship Id="rId9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most appropriate unit.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Length can be measured in tonnes / kg /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Mass can be measured in tonnes / km / ml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Capacity can be measured in cl / m /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200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20 ml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 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2"/>
                <a:stretch>
                  <a:fillRect l="-1632" t="-1159" r="-13831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most appropriate unit.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Length can be measured in tonnes / kg /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Mass can be measured in tonnes / km / ml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Capacity can be measured in cl / m /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200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20 ml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 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3"/>
                <a:stretch>
                  <a:fillRect l="-1632" t="-1159" r="-13831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2937023" y="4789453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004295" y="1334971"/>
            <a:ext cx="638597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856512" y="2171892"/>
            <a:ext cx="1047899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316583" y="3016624"/>
            <a:ext cx="330184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28481" y="5231512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58191" y="4789453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98205" y="5231512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0.85</a:t>
            </a:r>
            <a:endParaRPr lang="en-GB" sz="24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102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5429" y="957943"/>
            <a:ext cx="64791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L.C. Can I use imperial measures? </a:t>
            </a:r>
          </a:p>
          <a:p>
            <a:endParaRPr lang="en-US" sz="2800" dirty="0"/>
          </a:p>
          <a:p>
            <a:r>
              <a:rPr lang="en-US" sz="2800" dirty="0" smtClean="0"/>
              <a:t>Toolkit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58783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366" y="2404826"/>
            <a:ext cx="2028825" cy="2247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555" y="1093310"/>
            <a:ext cx="2632449" cy="262768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3515442" y="1285523"/>
            <a:ext cx="0" cy="219807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70647" y="2139591"/>
            <a:ext cx="306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Feet and inches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86515" y="3923728"/>
            <a:ext cx="344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Pounds and ounces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98" y="2008589"/>
            <a:ext cx="560944" cy="7924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23901" y="2430004"/>
            <a:ext cx="1208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Pints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076735" y="4917961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inches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foot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735" y="4917961"/>
                <a:ext cx="3408538" cy="523220"/>
              </a:xfrm>
              <a:prstGeom prst="rect">
                <a:avLst/>
              </a:prstGeom>
              <a:blipFill>
                <a:blip r:embed="rId8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081464" y="5424278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2.5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1464" y="5424278"/>
                <a:ext cx="3408538" cy="523220"/>
              </a:xfrm>
              <a:prstGeom prst="rect">
                <a:avLst/>
              </a:prstGeom>
              <a:blipFill>
                <a:blip r:embed="rId9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979773" y="622297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16 ounces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pound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773" y="622297"/>
                <a:ext cx="3408538" cy="523220"/>
              </a:xfrm>
              <a:prstGeom prst="rect">
                <a:avLst/>
              </a:prstGeom>
              <a:blipFill>
                <a:blip r:embed="rId10"/>
                <a:stretch>
                  <a:fillRect l="-37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979773" y="1187061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pounds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stone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773" y="1187061"/>
                <a:ext cx="3408538" cy="523220"/>
              </a:xfrm>
              <a:prstGeom prst="rect">
                <a:avLst/>
              </a:prstGeom>
              <a:blipFill>
                <a:blip r:embed="rId11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923901" y="3024626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 pints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gallon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901" y="3024626"/>
                <a:ext cx="3040070" cy="523220"/>
              </a:xfrm>
              <a:prstGeom prst="rect">
                <a:avLst/>
              </a:prstGeom>
              <a:blipFill>
                <a:blip r:embed="rId12"/>
                <a:stretch>
                  <a:fillRect l="-421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-0.00868 0.4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202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24775 -0.4902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96" y="-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645476"/>
              </p:ext>
            </p:extLst>
          </p:nvPr>
        </p:nvGraphicFramePr>
        <p:xfrm>
          <a:off x="2474571" y="946268"/>
          <a:ext cx="3756668" cy="4431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Feet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Inches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192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188171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3124567" y="4329020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151834" y="269871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67571" y="4864857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0436" y="255122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73280" y="3978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1765" r="-305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rved Left Arrow 26"/>
          <p:cNvSpPr/>
          <p:nvPr/>
        </p:nvSpPr>
        <p:spPr>
          <a:xfrm flipH="1">
            <a:off x="6314221" y="1802675"/>
            <a:ext cx="348887" cy="1122142"/>
          </a:xfrm>
          <a:prstGeom prst="leftBracket">
            <a:avLst>
              <a:gd name="adj" fmla="val 22424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271424" y="2164204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2164204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0465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Right Arrow 28"/>
          <p:cNvSpPr/>
          <p:nvPr/>
        </p:nvSpPr>
        <p:spPr>
          <a:xfrm>
            <a:off x="2041338" y="1802674"/>
            <a:ext cx="350249" cy="1122142"/>
          </a:xfrm>
          <a:prstGeom prst="leftBracket">
            <a:avLst>
              <a:gd name="adj" fmla="val 16019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09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16" grpId="1"/>
      <p:bldP spid="18" grpId="0"/>
      <p:bldP spid="27" grpId="0" animBg="1"/>
      <p:bldP spid="28" grpId="0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197966"/>
              </p:ext>
            </p:extLst>
          </p:nvPr>
        </p:nvGraphicFramePr>
        <p:xfrm>
          <a:off x="2474571" y="946268"/>
          <a:ext cx="3756668" cy="4431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Feet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Inches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192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188171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3124567" y="4329020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67571" y="4864857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63110" y="232160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321603"/>
                <a:ext cx="800100" cy="523220"/>
              </a:xfrm>
              <a:prstGeom prst="rect">
                <a:avLst/>
              </a:prstGeom>
              <a:blipFill>
                <a:blip r:embed="rId6"/>
                <a:stretch>
                  <a:fillRect t="-11628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rved Left Arrow 26"/>
          <p:cNvSpPr/>
          <p:nvPr/>
        </p:nvSpPr>
        <p:spPr>
          <a:xfrm flipH="1">
            <a:off x="6314222" y="1802674"/>
            <a:ext cx="348887" cy="1737360"/>
          </a:xfrm>
          <a:prstGeom prst="leftBracket">
            <a:avLst>
              <a:gd name="adj" fmla="val 248986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271424" y="232160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2321603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1628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Right Arrow 28"/>
          <p:cNvSpPr/>
          <p:nvPr/>
        </p:nvSpPr>
        <p:spPr>
          <a:xfrm>
            <a:off x="2041338" y="1802674"/>
            <a:ext cx="350249" cy="1737360"/>
          </a:xfrm>
          <a:prstGeom prst="leftBracket">
            <a:avLst>
              <a:gd name="adj" fmla="val 248018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Curved Right Arrow 16"/>
          <p:cNvSpPr/>
          <p:nvPr/>
        </p:nvSpPr>
        <p:spPr>
          <a:xfrm>
            <a:off x="1998024" y="3436484"/>
            <a:ext cx="350249" cy="665253"/>
          </a:xfrm>
          <a:prstGeom prst="leftBracket">
            <a:avLst>
              <a:gd name="adj" fmla="val 10125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271424" y="348549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3485493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1628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Left Arrow 19"/>
          <p:cNvSpPr/>
          <p:nvPr/>
        </p:nvSpPr>
        <p:spPr>
          <a:xfrm flipH="1">
            <a:off x="6314223" y="3436484"/>
            <a:ext cx="348887" cy="665253"/>
          </a:xfrm>
          <a:prstGeom prst="leftBracket">
            <a:avLst>
              <a:gd name="adj" fmla="val 9533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663110" y="348549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3485493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1628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5041653" y="1640182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66048" y="4349422"/>
            <a:ext cx="656493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161501" y="1642281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181717" y="4889390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208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8" grpId="0"/>
      <p:bldP spid="18" grpId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17" grpId="0" animBg="1"/>
      <p:bldP spid="17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449" y="1033603"/>
            <a:ext cx="2632449" cy="2627681"/>
          </a:xfrm>
          <a:prstGeom prst="rect">
            <a:avLst/>
          </a:prstGeom>
        </p:spPr>
      </p:pic>
      <p:cxnSp>
        <p:nvCxnSpPr>
          <p:cNvPr id="35" name="Straight Arrow Connector 34"/>
          <p:cNvCxnSpPr/>
          <p:nvPr/>
        </p:nvCxnSpPr>
        <p:spPr>
          <a:xfrm>
            <a:off x="3456336" y="1225816"/>
            <a:ext cx="0" cy="219807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002089" y="1921622"/>
            <a:ext cx="2270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 feet </a:t>
            </a:r>
          </a:p>
          <a:p>
            <a:pPr algn="ctr"/>
            <a:r>
              <a:rPr lang="en-GB" sz="2800" dirty="0"/>
              <a:t>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85898" y="3711747"/>
                <a:ext cx="3824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5898" y="3711747"/>
                <a:ext cx="3824654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2058497" y="4646583"/>
            <a:ext cx="4982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tall is Mr. Jones in inches?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8191" y="563057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01035" y="7057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139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440078" y="1219869"/>
            <a:ext cx="5742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 feet 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399037" y="334776"/>
                <a:ext cx="3824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9037" y="334776"/>
                <a:ext cx="3824654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/>
          <p:cNvCxnSpPr/>
          <p:nvPr/>
        </p:nvCxnSpPr>
        <p:spPr>
          <a:xfrm>
            <a:off x="2935067" y="1650200"/>
            <a:ext cx="8704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826630" y="2184903"/>
                <a:ext cx="2969465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  <a:p>
                <a:pPr algn="ctr"/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630" y="2184903"/>
                <a:ext cx="2969465" cy="954107"/>
              </a:xfrm>
              <a:prstGeom prst="rect">
                <a:avLst/>
              </a:prstGeom>
              <a:blipFill>
                <a:blip r:embed="rId6"/>
                <a:stretch>
                  <a:fillRect l="-1848" t="-5732" r="-16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903800" y="2758277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800" y="2758277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0465" r="-22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Curved Connector 15"/>
          <p:cNvCxnSpPr/>
          <p:nvPr/>
        </p:nvCxnSpPr>
        <p:spPr>
          <a:xfrm>
            <a:off x="5676661" y="2440157"/>
            <a:ext cx="14653" cy="1161532"/>
          </a:xfrm>
          <a:prstGeom prst="curvedConnector3">
            <a:avLst>
              <a:gd name="adj1" fmla="val 16600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826630" y="3252601"/>
                <a:ext cx="283321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5 feet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 inches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630" y="3252601"/>
                <a:ext cx="2833211" cy="523220"/>
              </a:xfrm>
              <a:prstGeom prst="rect">
                <a:avLst/>
              </a:prstGeom>
              <a:blipFill>
                <a:blip r:embed="rId8"/>
                <a:stretch>
                  <a:fillRect l="-3879" t="-11765" r="-366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74133" y="2726021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33" y="2726021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0465" r="-22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urved Connector 18"/>
          <p:cNvCxnSpPr>
            <a:cxnSpLocks/>
          </p:cNvCxnSpPr>
          <p:nvPr/>
        </p:nvCxnSpPr>
        <p:spPr>
          <a:xfrm flipH="1">
            <a:off x="2811977" y="2440157"/>
            <a:ext cx="14653" cy="1161532"/>
          </a:xfrm>
          <a:prstGeom prst="curvedConnector3">
            <a:avLst>
              <a:gd name="adj1" fmla="val 16600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81120" y="4305099"/>
            <a:ext cx="5742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 inches 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62582" y="4311940"/>
                <a:ext cx="22824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68 inches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2582" y="4311940"/>
                <a:ext cx="2282436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51254" y="5026694"/>
            <a:ext cx="7526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Approximately, how tall is Mr. Jones in cm?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98191" y="563057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601035" y="7057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063489" y="569734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2.5 cm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489" y="5697342"/>
                <a:ext cx="3408538" cy="523220"/>
              </a:xfrm>
              <a:prstGeom prst="rect">
                <a:avLst/>
              </a:prstGeom>
              <a:blipFill>
                <a:blip r:embed="rId12"/>
                <a:stretch>
                  <a:fillRect l="-37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3041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20" grpId="0"/>
      <p:bldP spid="21" grpId="0"/>
      <p:bldP spid="24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45791" y="566196"/>
                <a:ext cx="382465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  <a:p>
                <a:pPr algn="ctr"/>
                <a:r>
                  <a:rPr lang="en-GB" sz="2800" dirty="0"/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2.5 cm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5791" y="566196"/>
                <a:ext cx="3824654" cy="954107"/>
              </a:xfrm>
              <a:prstGeom prst="rect">
                <a:avLst/>
              </a:prstGeom>
              <a:blipFill>
                <a:blip r:embed="rId5"/>
                <a:stretch>
                  <a:fillRect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057968" y="1997356"/>
            <a:ext cx="2282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68 inches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67963" y="1043250"/>
            <a:ext cx="2611316" cy="4770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727425" y="2655102"/>
                <a:ext cx="22824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2.5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7425" y="2655102"/>
                <a:ext cx="228243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628927" y="3811489"/>
            <a:ext cx="1424354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8" name="Rectangle 7"/>
          <p:cNvSpPr/>
          <p:nvPr/>
        </p:nvSpPr>
        <p:spPr>
          <a:xfrm>
            <a:off x="4053281" y="3811489"/>
            <a:ext cx="1424354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9" name="Rectangle 8"/>
          <p:cNvSpPr/>
          <p:nvPr/>
        </p:nvSpPr>
        <p:spPr>
          <a:xfrm>
            <a:off x="5477635" y="3811489"/>
            <a:ext cx="769561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34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53281" y="2655102"/>
            <a:ext cx="2282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170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945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822701" y="37891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pound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 ounces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701" y="378912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57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619836"/>
              </p:ext>
            </p:extLst>
          </p:nvPr>
        </p:nvGraphicFramePr>
        <p:xfrm>
          <a:off x="2474571" y="946268"/>
          <a:ext cx="3756668" cy="3889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Pounds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Ounces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</a:tbl>
          </a:graphicData>
        </a:graphic>
      </p:graphicFrame>
      <p:sp>
        <p:nvSpPr>
          <p:cNvPr id="38" name="Rounded Rectangle 37"/>
          <p:cNvSpPr/>
          <p:nvPr/>
        </p:nvSpPr>
        <p:spPr>
          <a:xfrm>
            <a:off x="3124567" y="432175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151834" y="269871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0189" y="5170900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583033" y="53135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739895" y="488813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pounds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stone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9895" y="4888132"/>
                <a:ext cx="3408538" cy="523220"/>
              </a:xfrm>
              <a:prstGeom prst="rect">
                <a:avLst/>
              </a:prstGeom>
              <a:blipFill>
                <a:blip r:embed="rId7"/>
                <a:stretch>
                  <a:fillRect l="-357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1765" r="-305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Curved Left Arrow 59"/>
          <p:cNvSpPr/>
          <p:nvPr/>
        </p:nvSpPr>
        <p:spPr>
          <a:xfrm>
            <a:off x="6314222" y="1802674"/>
            <a:ext cx="348887" cy="1166304"/>
          </a:xfrm>
          <a:prstGeom prst="rightBracket">
            <a:avLst>
              <a:gd name="adj" fmla="val 194839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1335840" y="2164204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840" y="2164204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0465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Curved Right Arrow 61"/>
          <p:cNvSpPr/>
          <p:nvPr/>
        </p:nvSpPr>
        <p:spPr>
          <a:xfrm flipH="1">
            <a:off x="2041337" y="1802675"/>
            <a:ext cx="350249" cy="1166304"/>
          </a:xfrm>
          <a:prstGeom prst="rightBracket">
            <a:avLst>
              <a:gd name="adj" fmla="val 17529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1" grpId="0" animBg="1"/>
      <p:bldP spid="42" grpId="0" animBg="1"/>
      <p:bldP spid="53" grpId="0" animBg="1"/>
      <p:bldP spid="56" grpId="0"/>
      <p:bldP spid="56" grpId="1"/>
      <p:bldP spid="57" grpId="0"/>
      <p:bldP spid="59" grpId="0"/>
      <p:bldP spid="59" grpId="1"/>
      <p:bldP spid="60" grpId="0" animBg="1"/>
      <p:bldP spid="60" grpId="1" animBg="1"/>
      <p:bldP spid="61" grpId="0"/>
      <p:bldP spid="61" grpId="1"/>
      <p:bldP spid="62" grpId="0" animBg="1"/>
      <p:bldP spid="6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6023" y="457200"/>
            <a:ext cx="6975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school buys 25 gallons of water as it’s expected to be a hot day for Sports 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836022" y="1274967"/>
                <a:ext cx="7482478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Key Stage 1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the water and Key Stage 2 have the rest.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022" y="1274967"/>
                <a:ext cx="7482478" cy="1042017"/>
              </a:xfrm>
              <a:prstGeom prst="rect">
                <a:avLst/>
              </a:prstGeom>
              <a:blipFill>
                <a:blip r:embed="rId5"/>
                <a:stretch>
                  <a:fillRect l="-1221" b="-122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36021" y="2228388"/>
            <a:ext cx="6975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pints of water does Key Stage 2 have?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063" y="5217498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58871" y="53601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541338" y="2706652"/>
                <a:ext cx="613956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1338" y="2706652"/>
                <a:ext cx="613956" cy="6726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696785" y="2792488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of 25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405131"/>
              </p:ext>
            </p:extLst>
          </p:nvPr>
        </p:nvGraphicFramePr>
        <p:xfrm>
          <a:off x="2920424" y="4332002"/>
          <a:ext cx="28067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351">
                  <a:extLst>
                    <a:ext uri="{9D8B030D-6E8A-4147-A177-3AD203B41FA5}">
                      <a16:colId xmlns:a16="http://schemas.microsoft.com/office/drawing/2014/main" val="3951307595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2598496223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218255542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4050799127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35245802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405794"/>
                  </a:ext>
                </a:extLst>
              </a:tr>
            </a:tbl>
          </a:graphicData>
        </a:graphic>
      </p:graphicFrame>
      <p:sp>
        <p:nvSpPr>
          <p:cNvPr id="9" name="Right Brace 8"/>
          <p:cNvSpPr/>
          <p:nvPr/>
        </p:nvSpPr>
        <p:spPr>
          <a:xfrm rot="16200000">
            <a:off x="4140921" y="2702200"/>
            <a:ext cx="365760" cy="280675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045127" y="3438871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</a:t>
            </a:r>
          </a:p>
        </p:txBody>
      </p:sp>
      <p:sp>
        <p:nvSpPr>
          <p:cNvPr id="32" name="Right Brace 31"/>
          <p:cNvSpPr/>
          <p:nvPr/>
        </p:nvSpPr>
        <p:spPr>
          <a:xfrm rot="5400000">
            <a:off x="3566974" y="4122113"/>
            <a:ext cx="365760" cy="165481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568365" y="5108388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77261" y="2781384"/>
                <a:ext cx="1254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261" y="2781384"/>
                <a:ext cx="1254035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2609124" y="4236802"/>
            <a:ext cx="1812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gallons</a:t>
            </a: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 flipV="1">
            <a:off x="2308578" y="2682744"/>
            <a:ext cx="613869" cy="730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999055" y="4970373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gallon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pints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055" y="4970373"/>
                <a:ext cx="3040070" cy="523220"/>
              </a:xfrm>
              <a:prstGeom prst="rect">
                <a:avLst/>
              </a:prstGeom>
              <a:blipFill>
                <a:blip r:embed="rId9"/>
                <a:stretch>
                  <a:fillRect l="-420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138836" y="4236802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120 pints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836" y="4236802"/>
                <a:ext cx="304007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8454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2" grpId="1"/>
      <p:bldP spid="23" grpId="0"/>
      <p:bldP spid="25" grpId="0"/>
      <p:bldP spid="25" grpId="1"/>
      <p:bldP spid="26" grpId="0"/>
      <p:bldP spid="5" grpId="0"/>
      <p:bldP spid="9" grpId="0" animBg="1"/>
      <p:bldP spid="9" grpId="1" animBg="1"/>
      <p:bldP spid="31" grpId="0"/>
      <p:bldP spid="31" grpId="1"/>
      <p:bldP spid="32" grpId="0" animBg="1"/>
      <p:bldP spid="32" grpId="1" animBg="1"/>
      <p:bldP spid="33" grpId="0"/>
      <p:bldP spid="33" grpId="1"/>
      <p:bldP spid="34" grpId="0"/>
      <p:bldP spid="35" grpId="0"/>
      <p:bldP spid="39" grpId="0"/>
      <p:bldP spid="4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2|3.2|9.8|5.6|6.1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1.9|1.8|2.4|2.8|6.7|2.6|3.9|2.4|2.8|5.7|2.8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6.5|3.9|3.5|2.9|1.7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4|1.8|1.7|3.5|1|1.9|1.5|2.6|1.4|1.1|2.2|2.3|2.6|3.6|3.1|6.6|1.5|8.8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6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.6|3.9|1.4|4.1|3.3|2.8|7.3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9.2|6.4|1.5|2.6|6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4.9|2.8|1.2|2.1|2.8|1.8|6.6|1.8|6.7|6.4|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6.2|7.6|6.7|3.5|5.1|4.1|3.8|2.8|5.6|3.5|0.7|7.8|5.1|1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339BF4-84A3-48FA-B8EE-893F354F25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cee99ee9-287b-4f9a-957c-ba5ae7375c9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13404</TotalTime>
  <Words>421</Words>
  <Application>Microsoft Office PowerPoint</Application>
  <PresentationFormat>On-screen Show (4:3)</PresentationFormat>
  <Paragraphs>135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536</cp:revision>
  <dcterms:created xsi:type="dcterms:W3CDTF">2019-07-05T11:02:13Z</dcterms:created>
  <dcterms:modified xsi:type="dcterms:W3CDTF">2021-02-02T13:21:57Z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