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2"/>
  </p:notesMasterIdLst>
  <p:sldIdLst>
    <p:sldId id="296" r:id="rId11"/>
    <p:sldId id="321" r:id="rId12"/>
    <p:sldId id="297" r:id="rId13"/>
    <p:sldId id="298" r:id="rId14"/>
    <p:sldId id="306" r:id="rId15"/>
    <p:sldId id="299" r:id="rId16"/>
    <p:sldId id="300" r:id="rId17"/>
    <p:sldId id="309" r:id="rId18"/>
    <p:sldId id="310" r:id="rId19"/>
    <p:sldId id="308" r:id="rId20"/>
    <p:sldId id="307" r:id="rId21"/>
    <p:sldId id="311" r:id="rId22"/>
    <p:sldId id="312" r:id="rId23"/>
    <p:sldId id="313" r:id="rId24"/>
    <p:sldId id="314" r:id="rId25"/>
    <p:sldId id="304" r:id="rId26"/>
    <p:sldId id="301" r:id="rId27"/>
    <p:sldId id="317" r:id="rId28"/>
    <p:sldId id="318" r:id="rId29"/>
    <p:sldId id="319" r:id="rId30"/>
    <p:sldId id="32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9" d="100"/>
          <a:sy n="89" d="100"/>
        </p:scale>
        <p:origin x="13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A425660A-0307-44CD-B5FE-4A3D07EA4573}"/>
    <pc:docChg chg="custSel modSld">
      <pc:chgData name="James Clegg" userId="c6df1435-7a36-4b38-be4d-16e68e91152f" providerId="ADAL" clId="{A425660A-0307-44CD-B5FE-4A3D07EA4573}" dt="2020-10-22T14:08:23.546" v="17"/>
      <pc:docMkLst>
        <pc:docMk/>
      </pc:docMkLst>
      <pc:sldChg chg="modTransition">
        <pc:chgData name="James Clegg" userId="c6df1435-7a36-4b38-be4d-16e68e91152f" providerId="ADAL" clId="{A425660A-0307-44CD-B5FE-4A3D07EA4573}" dt="2020-10-22T14:08:23.546" v="17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A425660A-0307-44CD-B5FE-4A3D07EA4573}" dt="2020-10-22T14:08:23.546" v="17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4128357408" sldId="298"/>
        </pc:sldMkLst>
        <pc:picChg chg="del">
          <ac:chgData name="James Clegg" userId="c6df1435-7a36-4b38-be4d-16e68e91152f" providerId="ADAL" clId="{A425660A-0307-44CD-B5FE-4A3D07EA4573}" dt="2020-10-22T14:07:26.079" v="0" actId="478"/>
          <ac:picMkLst>
            <pc:docMk/>
            <pc:sldMk cId="4128357408" sldId="298"/>
            <ac:picMk id="28" creationId="{00000000-0000-0000-0000-000000000000}"/>
          </ac:picMkLst>
        </pc:picChg>
      </pc:sldChg>
      <pc:sldChg chg="modTransition">
        <pc:chgData name="James Clegg" userId="c6df1435-7a36-4b38-be4d-16e68e91152f" providerId="ADAL" clId="{A425660A-0307-44CD-B5FE-4A3D07EA4573}" dt="2020-10-22T14:08:23.546" v="17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939627984" sldId="300"/>
        </pc:sldMkLst>
        <pc:picChg chg="del">
          <ac:chgData name="James Clegg" userId="c6df1435-7a36-4b38-be4d-16e68e91152f" providerId="ADAL" clId="{A425660A-0307-44CD-B5FE-4A3D07EA4573}" dt="2020-10-22T14:07:32.518" v="2" actId="478"/>
          <ac:picMkLst>
            <pc:docMk/>
            <pc:sldMk cId="3939627984" sldId="300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782242679" sldId="301"/>
        </pc:sldMkLst>
        <pc:picChg chg="del">
          <ac:chgData name="James Clegg" userId="c6df1435-7a36-4b38-be4d-16e68e91152f" providerId="ADAL" clId="{A425660A-0307-44CD-B5FE-4A3D07EA4573}" dt="2020-10-22T14:08:03.886" v="12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195527484" sldId="304"/>
        </pc:sldMkLst>
        <pc:picChg chg="del">
          <ac:chgData name="James Clegg" userId="c6df1435-7a36-4b38-be4d-16e68e91152f" providerId="ADAL" clId="{A425660A-0307-44CD-B5FE-4A3D07EA4573}" dt="2020-10-22T14:08:00.525" v="11" actId="478"/>
          <ac:picMkLst>
            <pc:docMk/>
            <pc:sldMk cId="3195527484" sldId="304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762605644" sldId="306"/>
        </pc:sldMkLst>
        <pc:picChg chg="del">
          <ac:chgData name="James Clegg" userId="c6df1435-7a36-4b38-be4d-16e68e91152f" providerId="ADAL" clId="{A425660A-0307-44CD-B5FE-4A3D07EA4573}" dt="2020-10-22T14:07:29.204" v="1" actId="478"/>
          <ac:picMkLst>
            <pc:docMk/>
            <pc:sldMk cId="3762605644" sldId="306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102048405" sldId="307"/>
        </pc:sldMkLst>
        <pc:picChg chg="del">
          <ac:chgData name="James Clegg" userId="c6df1435-7a36-4b38-be4d-16e68e91152f" providerId="ADAL" clId="{A425660A-0307-44CD-B5FE-4A3D07EA4573}" dt="2020-10-22T14:07:45.006" v="6" actId="478"/>
          <ac:picMkLst>
            <pc:docMk/>
            <pc:sldMk cId="3102048405" sldId="307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529421320" sldId="308"/>
        </pc:sldMkLst>
        <pc:picChg chg="del">
          <ac:chgData name="James Clegg" userId="c6df1435-7a36-4b38-be4d-16e68e91152f" providerId="ADAL" clId="{A425660A-0307-44CD-B5FE-4A3D07EA4573}" dt="2020-10-22T14:07:41.704" v="5" actId="478"/>
          <ac:picMkLst>
            <pc:docMk/>
            <pc:sldMk cId="3529421320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499962521" sldId="309"/>
        </pc:sldMkLst>
        <pc:picChg chg="del">
          <ac:chgData name="James Clegg" userId="c6df1435-7a36-4b38-be4d-16e68e91152f" providerId="ADAL" clId="{A425660A-0307-44CD-B5FE-4A3D07EA4573}" dt="2020-10-22T14:07:35.443" v="3" actId="478"/>
          <ac:picMkLst>
            <pc:docMk/>
            <pc:sldMk cId="3499962521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3574987030" sldId="310"/>
        </pc:sldMkLst>
        <pc:picChg chg="del">
          <ac:chgData name="James Clegg" userId="c6df1435-7a36-4b38-be4d-16e68e91152f" providerId="ADAL" clId="{A425660A-0307-44CD-B5FE-4A3D07EA4573}" dt="2020-10-22T14:07:38.408" v="4" actId="478"/>
          <ac:picMkLst>
            <pc:docMk/>
            <pc:sldMk cId="3574987030" sldId="310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645237765" sldId="311"/>
        </pc:sldMkLst>
        <pc:picChg chg="del">
          <ac:chgData name="James Clegg" userId="c6df1435-7a36-4b38-be4d-16e68e91152f" providerId="ADAL" clId="{A425660A-0307-44CD-B5FE-4A3D07EA4573}" dt="2020-10-22T14:07:48.166" v="7" actId="478"/>
          <ac:picMkLst>
            <pc:docMk/>
            <pc:sldMk cId="645237765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1630055397" sldId="312"/>
        </pc:sldMkLst>
        <pc:picChg chg="del">
          <ac:chgData name="James Clegg" userId="c6df1435-7a36-4b38-be4d-16e68e91152f" providerId="ADAL" clId="{A425660A-0307-44CD-B5FE-4A3D07EA4573}" dt="2020-10-22T14:07:51.181" v="8" actId="478"/>
          <ac:picMkLst>
            <pc:docMk/>
            <pc:sldMk cId="1630055397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968501193" sldId="313"/>
        </pc:sldMkLst>
        <pc:picChg chg="del">
          <ac:chgData name="James Clegg" userId="c6df1435-7a36-4b38-be4d-16e68e91152f" providerId="ADAL" clId="{A425660A-0307-44CD-B5FE-4A3D07EA4573}" dt="2020-10-22T14:07:54.220" v="9" actId="478"/>
          <ac:picMkLst>
            <pc:docMk/>
            <pc:sldMk cId="968501193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478823674" sldId="314"/>
        </pc:sldMkLst>
        <pc:picChg chg="del">
          <ac:chgData name="James Clegg" userId="c6df1435-7a36-4b38-be4d-16e68e91152f" providerId="ADAL" clId="{A425660A-0307-44CD-B5FE-4A3D07EA4573}" dt="2020-10-22T14:07:57.371" v="10" actId="478"/>
          <ac:picMkLst>
            <pc:docMk/>
            <pc:sldMk cId="478823674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181305656" sldId="317"/>
        </pc:sldMkLst>
        <pc:picChg chg="del">
          <ac:chgData name="James Clegg" userId="c6df1435-7a36-4b38-be4d-16e68e91152f" providerId="ADAL" clId="{A425660A-0307-44CD-B5FE-4A3D07EA4573}" dt="2020-10-22T14:08:06.881" v="13" actId="478"/>
          <ac:picMkLst>
            <pc:docMk/>
            <pc:sldMk cId="181305656" sldId="317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1294393234" sldId="318"/>
        </pc:sldMkLst>
        <pc:picChg chg="del">
          <ac:chgData name="James Clegg" userId="c6df1435-7a36-4b38-be4d-16e68e91152f" providerId="ADAL" clId="{A425660A-0307-44CD-B5FE-4A3D07EA4573}" dt="2020-10-22T14:08:09.898" v="14" actId="478"/>
          <ac:picMkLst>
            <pc:docMk/>
            <pc:sldMk cId="1294393234" sldId="318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2930871387" sldId="319"/>
        </pc:sldMkLst>
        <pc:picChg chg="del">
          <ac:chgData name="James Clegg" userId="c6df1435-7a36-4b38-be4d-16e68e91152f" providerId="ADAL" clId="{A425660A-0307-44CD-B5FE-4A3D07EA4573}" dt="2020-10-22T14:08:12.761" v="15" actId="478"/>
          <ac:picMkLst>
            <pc:docMk/>
            <pc:sldMk cId="2930871387" sldId="319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A425660A-0307-44CD-B5FE-4A3D07EA4573}" dt="2020-10-22T14:08:23.546" v="17"/>
        <pc:sldMkLst>
          <pc:docMk/>
          <pc:sldMk cId="1238539261" sldId="320"/>
        </pc:sldMkLst>
        <pc:picChg chg="del">
          <ac:chgData name="James Clegg" userId="c6df1435-7a36-4b38-be4d-16e68e91152f" providerId="ADAL" clId="{A425660A-0307-44CD-B5FE-4A3D07EA4573}" dt="2020-10-22T14:08:15.881" v="16" actId="478"/>
          <ac:picMkLst>
            <pc:docMk/>
            <pc:sldMk cId="1238539261" sldId="320"/>
            <ac:picMk id="4" creationId="{00000000-0000-0000-0000-000000000000}"/>
          </ac:picMkLst>
        </pc:picChg>
      </pc:sldChg>
    </pc:docChg>
  </pc:docChgLst>
  <pc:docChgLst>
    <pc:chgData name="James Clegg" userId="c6df1435-7a36-4b38-be4d-16e68e91152f" providerId="ADAL" clId="{7EE9825E-647D-47D7-915D-28929BFC250B}"/>
    <pc:docChg chg="modSld">
      <pc:chgData name="James Clegg" userId="c6df1435-7a36-4b38-be4d-16e68e91152f" providerId="ADAL" clId="{7EE9825E-647D-47D7-915D-28929BFC250B}" dt="2020-10-22T13:15:40.592" v="38" actId="208"/>
      <pc:docMkLst>
        <pc:docMk/>
      </pc:docMkLst>
      <pc:sldChg chg="modAnim">
        <pc:chgData name="James Clegg" userId="c6df1435-7a36-4b38-be4d-16e68e91152f" providerId="ADAL" clId="{7EE9825E-647D-47D7-915D-28929BFC250B}" dt="2020-10-22T13:02:38.267" v="4"/>
        <pc:sldMkLst>
          <pc:docMk/>
          <pc:sldMk cId="3939627984" sldId="300"/>
        </pc:sldMkLst>
      </pc:sldChg>
      <pc:sldChg chg="modAnim">
        <pc:chgData name="James Clegg" userId="c6df1435-7a36-4b38-be4d-16e68e91152f" providerId="ADAL" clId="{7EE9825E-647D-47D7-915D-28929BFC250B}" dt="2020-10-22T13:01:13.028" v="0"/>
        <pc:sldMkLst>
          <pc:docMk/>
          <pc:sldMk cId="3762605644" sldId="306"/>
        </pc:sldMkLst>
      </pc:sldChg>
      <pc:sldChg chg="addSp modSp modAnim">
        <pc:chgData name="James Clegg" userId="c6df1435-7a36-4b38-be4d-16e68e91152f" providerId="ADAL" clId="{7EE9825E-647D-47D7-915D-28929BFC250B}" dt="2020-10-22T13:09:42.279" v="34" actId="166"/>
        <pc:sldMkLst>
          <pc:docMk/>
          <pc:sldMk cId="3102048405" sldId="307"/>
        </pc:sldMkLst>
        <pc:spChg chg="add mod">
          <ac:chgData name="James Clegg" userId="c6df1435-7a36-4b38-be4d-16e68e91152f" providerId="ADAL" clId="{7EE9825E-647D-47D7-915D-28929BFC250B}" dt="2020-10-22T13:07:20.242" v="16" actId="208"/>
          <ac:spMkLst>
            <pc:docMk/>
            <pc:sldMk cId="3102048405" sldId="307"/>
            <ac:spMk id="2" creationId="{8865AB92-622D-4143-8BF1-C1F04B8EFCDA}"/>
          </ac:spMkLst>
        </pc:spChg>
        <pc:spChg chg="ord">
          <ac:chgData name="James Clegg" userId="c6df1435-7a36-4b38-be4d-16e68e91152f" providerId="ADAL" clId="{7EE9825E-647D-47D7-915D-28929BFC250B}" dt="2020-10-22T13:09:42.279" v="34" actId="166"/>
          <ac:spMkLst>
            <pc:docMk/>
            <pc:sldMk cId="3102048405" sldId="307"/>
            <ac:spMk id="15" creationId="{00000000-0000-0000-0000-000000000000}"/>
          </ac:spMkLst>
        </pc:spChg>
        <pc:spChg chg="ord">
          <ac:chgData name="James Clegg" userId="c6df1435-7a36-4b38-be4d-16e68e91152f" providerId="ADAL" clId="{7EE9825E-647D-47D7-915D-28929BFC250B}" dt="2020-10-22T13:09:42.279" v="34" actId="166"/>
          <ac:spMkLst>
            <pc:docMk/>
            <pc:sldMk cId="3102048405" sldId="307"/>
            <ac:spMk id="25" creationId="{00000000-0000-0000-0000-000000000000}"/>
          </ac:spMkLst>
        </pc:sp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7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8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9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10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11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12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13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14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21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22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23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7:30.356" v="17" actId="166"/>
          <ac:picMkLst>
            <pc:docMk/>
            <pc:sldMk cId="3102048405" sldId="307"/>
            <ac:picMk id="24" creationId="{00000000-0000-0000-0000-000000000000}"/>
          </ac:picMkLst>
        </pc:picChg>
      </pc:sldChg>
      <pc:sldChg chg="modAnim">
        <pc:chgData name="James Clegg" userId="c6df1435-7a36-4b38-be4d-16e68e91152f" providerId="ADAL" clId="{7EE9825E-647D-47D7-915D-28929BFC250B}" dt="2020-10-22T13:02:45.875" v="5"/>
        <pc:sldMkLst>
          <pc:docMk/>
          <pc:sldMk cId="3499962521" sldId="309"/>
        </pc:sldMkLst>
      </pc:sldChg>
      <pc:sldChg chg="modSp modAnim">
        <pc:chgData name="James Clegg" userId="c6df1435-7a36-4b38-be4d-16e68e91152f" providerId="ADAL" clId="{7EE9825E-647D-47D7-915D-28929BFC250B}" dt="2020-10-22T13:03:10.267" v="9"/>
        <pc:sldMkLst>
          <pc:docMk/>
          <pc:sldMk cId="3574987030" sldId="310"/>
        </pc:sldMkLst>
        <pc:spChg chg="mod">
          <ac:chgData name="James Clegg" userId="c6df1435-7a36-4b38-be4d-16e68e91152f" providerId="ADAL" clId="{7EE9825E-647D-47D7-915D-28929BFC250B}" dt="2020-10-22T13:03:02.704" v="7"/>
          <ac:spMkLst>
            <pc:docMk/>
            <pc:sldMk cId="3574987030" sldId="310"/>
            <ac:spMk id="7" creationId="{00000000-0000-0000-0000-000000000000}"/>
          </ac:spMkLst>
        </pc:spChg>
        <pc:spChg chg="mod">
          <ac:chgData name="James Clegg" userId="c6df1435-7a36-4b38-be4d-16e68e91152f" providerId="ADAL" clId="{7EE9825E-647D-47D7-915D-28929BFC250B}" dt="2020-10-22T13:03:05.122" v="8"/>
          <ac:spMkLst>
            <pc:docMk/>
            <pc:sldMk cId="3574987030" sldId="310"/>
            <ac:spMk id="9" creationId="{00000000-0000-0000-0000-000000000000}"/>
          </ac:spMkLst>
        </pc:spChg>
      </pc:sldChg>
      <pc:sldChg chg="addSp modSp modAnim">
        <pc:chgData name="James Clegg" userId="c6df1435-7a36-4b38-be4d-16e68e91152f" providerId="ADAL" clId="{7EE9825E-647D-47D7-915D-28929BFC250B}" dt="2020-10-22T13:09:47.139" v="35" actId="166"/>
        <pc:sldMkLst>
          <pc:docMk/>
          <pc:sldMk cId="645237765" sldId="311"/>
        </pc:sldMkLst>
        <pc:spChg chg="ord">
          <ac:chgData name="James Clegg" userId="c6df1435-7a36-4b38-be4d-16e68e91152f" providerId="ADAL" clId="{7EE9825E-647D-47D7-915D-28929BFC250B}" dt="2020-10-22T13:09:47.139" v="35" actId="166"/>
          <ac:spMkLst>
            <pc:docMk/>
            <pc:sldMk cId="645237765" sldId="311"/>
            <ac:spMk id="15" creationId="{00000000-0000-0000-0000-000000000000}"/>
          </ac:spMkLst>
        </pc:spChg>
        <pc:spChg chg="ord">
          <ac:chgData name="James Clegg" userId="c6df1435-7a36-4b38-be4d-16e68e91152f" providerId="ADAL" clId="{7EE9825E-647D-47D7-915D-28929BFC250B}" dt="2020-10-22T13:09:47.139" v="35" actId="166"/>
          <ac:spMkLst>
            <pc:docMk/>
            <pc:sldMk cId="645237765" sldId="311"/>
            <ac:spMk id="18" creationId="{00000000-0000-0000-0000-000000000000}"/>
          </ac:spMkLst>
        </pc:spChg>
        <pc:spChg chg="ord">
          <ac:chgData name="James Clegg" userId="c6df1435-7a36-4b38-be4d-16e68e91152f" providerId="ADAL" clId="{7EE9825E-647D-47D7-915D-28929BFC250B}" dt="2020-10-22T13:09:47.139" v="35" actId="166"/>
          <ac:spMkLst>
            <pc:docMk/>
            <pc:sldMk cId="645237765" sldId="311"/>
            <ac:spMk id="19" creationId="{00000000-0000-0000-0000-000000000000}"/>
          </ac:spMkLst>
        </pc:spChg>
        <pc:spChg chg="ord">
          <ac:chgData name="James Clegg" userId="c6df1435-7a36-4b38-be4d-16e68e91152f" providerId="ADAL" clId="{7EE9825E-647D-47D7-915D-28929BFC250B}" dt="2020-10-22T13:09:47.139" v="35" actId="166"/>
          <ac:spMkLst>
            <pc:docMk/>
            <pc:sldMk cId="645237765" sldId="311"/>
            <ac:spMk id="20" creationId="{00000000-0000-0000-0000-000000000000}"/>
          </ac:spMkLst>
        </pc:spChg>
        <pc:spChg chg="add">
          <ac:chgData name="James Clegg" userId="c6df1435-7a36-4b38-be4d-16e68e91152f" providerId="ADAL" clId="{7EE9825E-647D-47D7-915D-28929BFC250B}" dt="2020-10-22T13:07:55.163" v="32"/>
          <ac:spMkLst>
            <pc:docMk/>
            <pc:sldMk cId="645237765" sldId="311"/>
            <ac:spMk id="25" creationId="{9F05F612-0287-4F48-89A6-5BC2CFCBA1E3}"/>
          </ac:spMkLst>
        </pc:spChg>
        <pc:spChg chg="ord">
          <ac:chgData name="James Clegg" userId="c6df1435-7a36-4b38-be4d-16e68e91152f" providerId="ADAL" clId="{7EE9825E-647D-47D7-915D-28929BFC250B}" dt="2020-10-22T13:09:47.139" v="35" actId="166"/>
          <ac:spMkLst>
            <pc:docMk/>
            <pc:sldMk cId="645237765" sldId="311"/>
            <ac:spMk id="26" creationId="{00000000-0000-0000-0000-000000000000}"/>
          </ac:spMkLst>
        </pc:spChg>
        <pc:spChg chg="ord">
          <ac:chgData name="James Clegg" userId="c6df1435-7a36-4b38-be4d-16e68e91152f" providerId="ADAL" clId="{7EE9825E-647D-47D7-915D-28929BFC250B}" dt="2020-10-22T13:09:47.139" v="35" actId="166"/>
          <ac:spMkLst>
            <pc:docMk/>
            <pc:sldMk cId="645237765" sldId="311"/>
            <ac:spMk id="27" creationId="{00000000-0000-0000-0000-000000000000}"/>
          </ac:spMkLst>
        </pc:sp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7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8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9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10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11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12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13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14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21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22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23" creationId="{00000000-0000-0000-0000-000000000000}"/>
          </ac:picMkLst>
        </pc:picChg>
        <pc:picChg chg="ord">
          <ac:chgData name="James Clegg" userId="c6df1435-7a36-4b38-be4d-16e68e91152f" providerId="ADAL" clId="{7EE9825E-647D-47D7-915D-28929BFC250B}" dt="2020-10-22T13:08:12.174" v="33" actId="166"/>
          <ac:picMkLst>
            <pc:docMk/>
            <pc:sldMk cId="645237765" sldId="311"/>
            <ac:picMk id="24" creationId="{00000000-0000-0000-0000-000000000000}"/>
          </ac:picMkLst>
        </pc:picChg>
      </pc:sldChg>
      <pc:sldChg chg="modAnim">
        <pc:chgData name="James Clegg" userId="c6df1435-7a36-4b38-be4d-16e68e91152f" providerId="ADAL" clId="{7EE9825E-647D-47D7-915D-28929BFC250B}" dt="2020-10-22T13:03:43.709" v="10"/>
        <pc:sldMkLst>
          <pc:docMk/>
          <pc:sldMk cId="968501193" sldId="313"/>
        </pc:sldMkLst>
      </pc:sldChg>
      <pc:sldChg chg="modTransition modAnim">
        <pc:chgData name="James Clegg" userId="c6df1435-7a36-4b38-be4d-16e68e91152f" providerId="ADAL" clId="{7EE9825E-647D-47D7-915D-28929BFC250B}" dt="2020-10-22T13:11:10.351" v="37"/>
        <pc:sldMkLst>
          <pc:docMk/>
          <pc:sldMk cId="478823674" sldId="314"/>
        </pc:sldMkLst>
      </pc:sldChg>
      <pc:sldChg chg="modAnim">
        <pc:chgData name="James Clegg" userId="c6df1435-7a36-4b38-be4d-16e68e91152f" providerId="ADAL" clId="{7EE9825E-647D-47D7-915D-28929BFC250B}" dt="2020-10-22T13:04:18.253" v="13"/>
        <pc:sldMkLst>
          <pc:docMk/>
          <pc:sldMk cId="181305656" sldId="317"/>
        </pc:sldMkLst>
      </pc:sldChg>
      <pc:sldChg chg="modSp">
        <pc:chgData name="James Clegg" userId="c6df1435-7a36-4b38-be4d-16e68e91152f" providerId="ADAL" clId="{7EE9825E-647D-47D7-915D-28929BFC250B}" dt="2020-10-22T13:15:40.592" v="38" actId="208"/>
        <pc:sldMkLst>
          <pc:docMk/>
          <pc:sldMk cId="1294393234" sldId="318"/>
        </pc:sldMkLst>
        <pc:picChg chg="mod">
          <ac:chgData name="James Clegg" userId="c6df1435-7a36-4b38-be4d-16e68e91152f" providerId="ADAL" clId="{7EE9825E-647D-47D7-915D-28929BFC250B}" dt="2020-10-22T13:15:40.592" v="38" actId="208"/>
          <ac:picMkLst>
            <pc:docMk/>
            <pc:sldMk cId="1294393234" sldId="318"/>
            <ac:picMk id="1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=""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=""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=""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=""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5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 is a link to the video to support the slides below.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https://vimeo.com/471011802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124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multiples of 2</a:t>
                </a:r>
              </a:p>
              <a:p>
                <a:pPr marL="514350" indent="-514350">
                  <a:buAutoNum type="arabicParenR" startAt="2"/>
                </a:pPr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24       6       5      15      10       4        20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an array.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How many groups of 2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4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multiples of 2</a:t>
                </a:r>
              </a:p>
              <a:p>
                <a:pPr marL="514350" indent="-514350">
                  <a:buAutoNum type="arabicParenR" startAt="2"/>
                </a:pPr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24       6       5      15      10       23        20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an array.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How many groups of 2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5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51842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512106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42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91604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1541418" y="2908116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379884" y="2908116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730958" y="2908116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6631578" y="290809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3891764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426445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969689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511263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6052661" y="3845338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6356502" y="506510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605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3" grpId="0" animBg="1"/>
      <p:bldP spid="30" grpId="0" animBg="1"/>
      <p:bldP spid="31" grpId="0" animBg="1"/>
      <p:bldP spid="32" grpId="0" animBg="1"/>
      <p:bldP spid="5" grpId="0" animBg="1"/>
      <p:bldP spid="35" grpId="0" animBg="1"/>
      <p:bldP spid="36" grpId="0" animBg="1"/>
      <p:bldP spid="37" grpId="0" animBg="1"/>
      <p:bldP spid="38" grpId="0" animBg="1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They need to get into two equal teams.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will be in each team?</a:t>
            </a:r>
          </a:p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will be 4 children in each team.</a:t>
            </a:r>
          </a:p>
          <a:p>
            <a:endParaRPr lang="en-GB" sz="28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715" y="1485444"/>
            <a:ext cx="1427798" cy="1703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328" y="1428789"/>
            <a:ext cx="1427798" cy="17543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88" y="2657268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18" y="1347229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740" y="1428789"/>
            <a:ext cx="1382571" cy="1518968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78842" y="1364077"/>
            <a:ext cx="3115819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969147" y="1364077"/>
            <a:ext cx="3123188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08107 -0.011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-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1667 0.024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" y="120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-0.08438 0.1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52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7517 0.012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7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5550" y="316855"/>
            <a:ext cx="762549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They need to get into twos.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pairs will there be?</a:t>
            </a:r>
          </a:p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will be 4 pairs of children.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8252" y="1279962"/>
            <a:ext cx="1395030" cy="16640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9761" y="1374052"/>
            <a:ext cx="1380371" cy="16960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88" y="2657268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18" y="1307904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320" y="1428788"/>
            <a:ext cx="1382571" cy="151896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2341312" y="127352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843751" y="2973231"/>
            <a:ext cx="2563730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5384193" y="126935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5187202" y="2981397"/>
            <a:ext cx="2427619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996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04132 -0.01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-7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3073 0.0856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428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6146 0.05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287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-0.05642 -0.0097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0" y="-48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1962 0.1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61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02673 0.072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8979" y="585802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399186" y="220617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9186" y="2206172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108978" y="3533897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494854" y="513640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854" y="5136402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607" y="1421603"/>
            <a:ext cx="3202693" cy="13178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5708" y="4276624"/>
            <a:ext cx="3036805" cy="151451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49198" y="1257676"/>
            <a:ext cx="31538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 children in each team.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384700" y="4182295"/>
            <a:ext cx="37290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 pairs of children.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498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12 flowers.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shared equally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between 2 pots.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grouped into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519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9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18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991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684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83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278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239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581485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860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30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759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580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52942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6 flowers in each pot. 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t="-1071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8865AB92-622D-4143-8BF1-C1F04B8EFCDA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204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6 pots of 2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flowers are grouped into pots of 2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we fill?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t="-1071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9F05F612-0287-4F48-89A6-5BC2CFCBA1E3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523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shared equally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between 2 pots.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grouped into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519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489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418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991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684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83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278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239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604960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860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30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759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580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566" y="915607"/>
            <a:ext cx="1140722" cy="130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05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2 pots of 6 flowers.</a:t>
            </a: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is one flower left over. </a:t>
            </a:r>
          </a:p>
          <a:p>
            <a:pPr lvl="0"/>
            <a:r>
              <a:rPr lang="en-GB" sz="2800" dirty="0">
                <a:solidFill>
                  <a:srgbClr val="5B9BD5">
                    <a:lumMod val="5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797" y="77330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850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6 pots of 2 flowers.   </a:t>
            </a: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is one flower left over.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776" y="75465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88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19347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5336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722531" y="450304"/>
            <a:ext cx="750352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groups can be divided by 2 with no flowers </a:t>
            </a:r>
          </a:p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left over?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721" y="1268605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94" y="1338524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87" y="1364088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886" y="130199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81" y="132287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466" y="2862694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65" y="2821943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38" y="2891862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31" y="293048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530" y="2855336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225" y="2876216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11" y="44148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110" y="4374058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83" y="4443977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376" y="4482604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75" y="4407451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970" y="4428331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931" y="4443976"/>
            <a:ext cx="1140722" cy="1301387"/>
          </a:xfrm>
          <a:prstGeom prst="rect">
            <a:avLst/>
          </a:prstGeom>
        </p:spPr>
      </p:pic>
      <p:sp>
        <p:nvSpPr>
          <p:cNvPr id="29" name="Trapezoid 28"/>
          <p:cNvSpPr/>
          <p:nvPr/>
        </p:nvSpPr>
        <p:spPr>
          <a:xfrm rot="10800000">
            <a:off x="1227774" y="216940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rapezoid 29"/>
          <p:cNvSpPr/>
          <p:nvPr/>
        </p:nvSpPr>
        <p:spPr>
          <a:xfrm rot="10800000">
            <a:off x="2125826" y="216485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rapezoid 30"/>
          <p:cNvSpPr/>
          <p:nvPr/>
        </p:nvSpPr>
        <p:spPr>
          <a:xfrm rot="10800000">
            <a:off x="2176766" y="374815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rapezoid 31"/>
          <p:cNvSpPr/>
          <p:nvPr/>
        </p:nvSpPr>
        <p:spPr>
          <a:xfrm rot="10800000">
            <a:off x="3035194" y="372714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rapezoid 34"/>
          <p:cNvSpPr/>
          <p:nvPr/>
        </p:nvSpPr>
        <p:spPr>
          <a:xfrm rot="10800000">
            <a:off x="1262823" y="374427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rapezoid 35"/>
          <p:cNvSpPr/>
          <p:nvPr/>
        </p:nvSpPr>
        <p:spPr>
          <a:xfrm rot="10800000">
            <a:off x="1261884" y="524716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rapezoid 36"/>
          <p:cNvSpPr/>
          <p:nvPr/>
        </p:nvSpPr>
        <p:spPr>
          <a:xfrm rot="10800000">
            <a:off x="2150517" y="526464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rapezoid 37"/>
          <p:cNvSpPr/>
          <p:nvPr/>
        </p:nvSpPr>
        <p:spPr>
          <a:xfrm rot="10800000">
            <a:off x="3052033" y="526459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3"/>
          <a:srcRect r="11671" b="-4460"/>
          <a:stretch/>
        </p:blipFill>
        <p:spPr>
          <a:xfrm>
            <a:off x="991760" y="1547332"/>
            <a:ext cx="6741453" cy="10260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3"/>
          <a:srcRect r="11671" b="1346"/>
          <a:stretch/>
        </p:blipFill>
        <p:spPr>
          <a:xfrm>
            <a:off x="991762" y="4125496"/>
            <a:ext cx="6741453" cy="969022"/>
          </a:xfrm>
          <a:prstGeom prst="rect">
            <a:avLst/>
          </a:prstGeom>
        </p:spPr>
      </p:pic>
      <p:sp>
        <p:nvSpPr>
          <p:cNvPr id="86" name="Arc 85"/>
          <p:cNvSpPr/>
          <p:nvPr/>
        </p:nvSpPr>
        <p:spPr>
          <a:xfrm flipH="1">
            <a:off x="1190199" y="1166173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  <a:blipFill>
                <a:blip r:embed="rId6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84183" y="347292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0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81298" y="77553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6612" y="720279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24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/>
          <p:cNvSpPr/>
          <p:nvPr/>
        </p:nvSpPr>
        <p:spPr>
          <a:xfrm rot="10800000" flipH="1">
            <a:off x="2632551" y="1146466"/>
            <a:ext cx="3354084" cy="1598662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017366" y="2745128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2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366" y="2745128"/>
                <a:ext cx="787395" cy="523220"/>
              </a:xfrm>
              <a:prstGeom prst="rect">
                <a:avLst/>
              </a:prstGeom>
              <a:blipFill>
                <a:blip r:embed="rId6"/>
                <a:stretch>
                  <a:fillRect t="-10465" r="-1550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3096" y="3536476"/>
            <a:ext cx="7274343" cy="233579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" name="Right Bracket 12"/>
          <p:cNvSpPr/>
          <p:nvPr/>
        </p:nvSpPr>
        <p:spPr>
          <a:xfrm rot="16200000" flipH="1" flipV="1">
            <a:off x="4318552" y="3248910"/>
            <a:ext cx="452304" cy="3848668"/>
          </a:xfrm>
          <a:prstGeom prst="rightBracket">
            <a:avLst>
              <a:gd name="adj" fmla="val 42545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961580" y="5399396"/>
                <a:ext cx="8797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1580" y="5399396"/>
                <a:ext cx="879720" cy="461665"/>
              </a:xfrm>
              <a:prstGeom prst="rect">
                <a:avLst/>
              </a:prstGeom>
              <a:blipFill>
                <a:blip r:embed="rId8"/>
                <a:stretch>
                  <a:fillRect l="-69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9439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3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666491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666491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81298" y="721748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6612" y="666490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/>
          <p:cNvSpPr/>
          <p:nvPr/>
        </p:nvSpPr>
        <p:spPr>
          <a:xfrm rot="10800000" flipH="1">
            <a:off x="2632551" y="1092677"/>
            <a:ext cx="3354084" cy="1598662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15895" y="2675466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2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5895" y="2675466"/>
                <a:ext cx="787395" cy="523220"/>
              </a:xfrm>
              <a:prstGeom prst="rect">
                <a:avLst/>
              </a:prstGeom>
              <a:blipFill>
                <a:blip r:embed="rId6"/>
                <a:stretch>
                  <a:fillRect t="-11628" r="-1461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7531" y="5193477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30375" y="5336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08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  <p:bldP spid="1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385392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|3.6|3.8|5.2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6.1|8|3.3|3.8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0.6|0.3|0.4|0.4|0.4|0.5|0.5|0.4|0.4|0.5|0.8|2.6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0.5|2.6|0.6|1.4|0.6|1|0.5|0.8|0.6|0.8|0.6|7.3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4.7|12.2|1.5|11.4|1.5|1.6|10.9|1.5|1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8|14|1.2|1.2|1.2|1.2|1.3|1.2|1.4|10.1|10.6|1.7|1.4|1.3|1.3|1.3|1.5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4|11.2|0.8|1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|6.9|1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c0ce8c0777a1b45b3fb57b5ebd517e54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f8c0dcb6d15d63eef3bf4293aa20ffa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9afcfd7-f6ed-4d7f-977c-eddcb1be5363"/>
    <ds:schemaRef ds:uri="http://schemas.microsoft.com/office/2006/documentManagement/types"/>
    <ds:schemaRef ds:uri="http://purl.org/dc/elements/1.1/"/>
    <ds:schemaRef ds:uri="http://schemas.microsoft.com/office/2006/metadata/properties"/>
    <ds:schemaRef ds:uri="a17d96a2-ef1e-491a-a9ed-81f0bb1fbf80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AD1BF39-3E68-4000-B7C7-379B2F32D5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8659</TotalTime>
  <Words>382</Words>
  <Application>Microsoft Office PowerPoint</Application>
  <PresentationFormat>On-screen Show (4:3)</PresentationFormat>
  <Paragraphs>157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Here is a link to the video to support the slides below.  https://vimeo.com/471011802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Charli House</cp:lastModifiedBy>
  <cp:revision>238</cp:revision>
  <dcterms:created xsi:type="dcterms:W3CDTF">2019-07-05T11:02:13Z</dcterms:created>
  <dcterms:modified xsi:type="dcterms:W3CDTF">2020-11-26T15:14:32Z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