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5" r:id="rId8"/>
    <p:sldId id="263" r:id="rId9"/>
    <p:sldId id="271" r:id="rId10"/>
    <p:sldId id="273" r:id="rId11"/>
    <p:sldId id="272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1">
          <a:gsLst>
            <a:gs pos="0">
              <a:srgbClr val="D49400"/>
            </a:gs>
            <a:gs pos="30000">
              <a:srgbClr val="FEB200"/>
            </a:gs>
            <a:gs pos="100000">
              <a:srgbClr val="FFE02C"/>
            </a:gs>
          </a:gsLst>
          <a:lin ang="1296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1A8E2-FDB3-46D3-8F6A-D0E16677AE9C}" type="datetimeFigureOut">
              <a:rPr lang="en-US"/>
              <a:pPr>
                <a:defRPr/>
              </a:pPr>
              <a:t>7/3/2020</a:t>
            </a:fld>
            <a:endParaRPr lang="en-IE"/>
          </a:p>
        </p:txBody>
      </p:sp>
      <p:sp>
        <p:nvSpPr>
          <p:cNvPr id="7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8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B6DE44-78AB-498E-B166-5565033F975F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600CF-5C35-4AE3-B41D-431A164AE569}" type="datetimeFigureOut">
              <a:rPr lang="en-US"/>
              <a:pPr>
                <a:defRPr/>
              </a:pPr>
              <a:t>7/3/2020</a:t>
            </a:fld>
            <a:endParaRPr lang="en-IE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F0973-9D41-4DEF-B6DF-1A4D04102F15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gradFill rotWithShape="1">
          <a:gsLst>
            <a:gs pos="0">
              <a:srgbClr val="D49400"/>
            </a:gs>
            <a:gs pos="30000">
              <a:srgbClr val="FEB200"/>
            </a:gs>
            <a:gs pos="100000">
              <a:srgbClr val="FFE02C"/>
            </a:gs>
          </a:gsLst>
          <a:lin ang="1296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B4017-2167-4544-81FA-3A459ED6EEFF}" type="datetimeFigureOut">
              <a:rPr lang="en-US"/>
              <a:pPr>
                <a:defRPr/>
              </a:pPr>
              <a:t>7/3/2020</a:t>
            </a:fld>
            <a:endParaRPr lang="en-IE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149B5-B32F-4ED7-BACA-B81943A51D22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409FB-F32B-496A-9236-7FDA88B86FEF}" type="datetimeFigureOut">
              <a:rPr lang="en-US"/>
              <a:pPr>
                <a:defRPr/>
              </a:pPr>
              <a:t>7/3/2020</a:t>
            </a:fld>
            <a:endParaRPr lang="en-IE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005F6-808D-4F88-839A-4BC3C93D24BF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5E8D9-1D8D-4BE0-8A7E-E55BC5ADED41}" type="datetimeFigureOut">
              <a:rPr lang="en-US"/>
              <a:pPr>
                <a:defRPr/>
              </a:pPr>
              <a:t>7/3/2020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42E68-9916-4542-84F5-AAC3C94ACCCF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50624-2061-4B8E-9AC4-AC3F911F057C}" type="datetimeFigureOut">
              <a:rPr lang="en-US"/>
              <a:pPr>
                <a:defRPr/>
              </a:pPr>
              <a:t>7/3/2020</a:t>
            </a:fld>
            <a:endParaRPr lang="en-IE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9A344-C6E4-485B-AF5E-F1E5756DFCBC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0D8E5-61BF-4BDD-A1C1-7F0A825970BC}" type="datetimeFigureOut">
              <a:rPr lang="en-US"/>
              <a:pPr>
                <a:defRPr/>
              </a:pPr>
              <a:t>7/3/2020</a:t>
            </a:fld>
            <a:endParaRPr lang="en-IE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58B18-3691-4779-A6F6-4EDD7FBCF4EB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5CC48-E035-494E-9B7B-11EB63BD4F59}" type="datetimeFigureOut">
              <a:rPr lang="en-US"/>
              <a:pPr>
                <a:defRPr/>
              </a:pPr>
              <a:t>7/3/2020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4E6FD-66D8-4A9F-A53D-DBC88355B862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3B291-3D0B-47F7-AF77-59B480141C2B}" type="datetimeFigureOut">
              <a:rPr lang="en-US"/>
              <a:pPr>
                <a:defRPr/>
              </a:pPr>
              <a:t>7/3/2020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60F1A-50C9-481D-9BFA-741F31A70952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E6952-7C28-4C45-A9AB-295FEA4CAAA9}" type="datetimeFigureOut">
              <a:rPr lang="en-US"/>
              <a:pPr>
                <a:defRPr/>
              </a:pPr>
              <a:t>7/3/2020</a:t>
            </a:fld>
            <a:endParaRPr lang="en-IE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AF727-956F-4AFC-908C-D658853C5112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DF0A7-FA5A-46DD-A6CA-CC10DAEC64F9}" type="datetimeFigureOut">
              <a:rPr lang="en-US"/>
              <a:pPr>
                <a:defRPr/>
              </a:pPr>
              <a:t>7/3/2020</a:t>
            </a:fld>
            <a:endParaRPr lang="en-IE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96648-2551-4851-A8AD-B3A9ACCCF59E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62010D-CF3C-4AA5-B398-154F84B71498}" type="datetimeFigureOut">
              <a:rPr lang="en-US"/>
              <a:pPr>
                <a:defRPr/>
              </a:pPr>
              <a:t>7/3/2020</a:t>
            </a:fld>
            <a:endParaRPr lang="en-IE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837525-AA12-4156-8A27-515AC1F4AE89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77" r:id="rId2"/>
    <p:sldLayoutId id="2147483684" r:id="rId3"/>
    <p:sldLayoutId id="2147483678" r:id="rId4"/>
    <p:sldLayoutId id="2147483685" r:id="rId5"/>
    <p:sldLayoutId id="2147483679" r:id="rId6"/>
    <p:sldLayoutId id="2147483680" r:id="rId7"/>
    <p:sldLayoutId id="2147483686" r:id="rId8"/>
    <p:sldLayoutId id="2147483687" r:id="rId9"/>
    <p:sldLayoutId id="2147483681" r:id="rId10"/>
    <p:sldLayoutId id="2147483682" r:id="rId11"/>
  </p:sldLayoutIdLst>
  <p:transition>
    <p:wedge/>
  </p:transition>
  <p:txStyles>
    <p:titleStyle>
      <a:lvl1pPr algn="l" rtl="0" fontAlgn="base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fontAlgn="base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fontAlgn="base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500098" y="2928934"/>
            <a:ext cx="8143932" cy="230124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IE" sz="6000" u="sng" dirty="0">
                <a:solidFill>
                  <a:srgbClr val="000000"/>
                </a:solidFill>
              </a:rPr>
              <a:t>FEELINGS</a:t>
            </a:r>
            <a:br>
              <a:rPr lang="en-IE" sz="6000" u="sng" dirty="0"/>
            </a:br>
            <a:endParaRPr lang="en-IE" sz="5400" u="sng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GB" dirty="0"/>
          </a:p>
        </p:txBody>
      </p:sp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70775" cy="1143000"/>
          </a:xfrm>
        </p:spPr>
        <p:txBody>
          <a:bodyPr/>
          <a:lstStyle/>
          <a:p>
            <a:pPr algn="ctr"/>
            <a:r>
              <a:rPr lang="en-IE" sz="3200" b="1" dirty="0">
                <a:latin typeface="Comic Sans MS" pitchFamily="66" charset="0"/>
              </a:rPr>
              <a:t>Feelings – happy, sad, unsure, worried, excited.</a:t>
            </a:r>
          </a:p>
        </p:txBody>
      </p:sp>
      <p:pic>
        <p:nvPicPr>
          <p:cNvPr id="3" name="Picture 2" descr="angry smile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428868"/>
            <a:ext cx="1428750" cy="14287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/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3" descr="frightened smile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3929066"/>
            <a:ext cx="1574227" cy="14795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/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happy smile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2" y="1928802"/>
            <a:ext cx="1905000" cy="1905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/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5" descr="sad smile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58016" y="4000504"/>
            <a:ext cx="1571612" cy="15716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/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>
                <a:latin typeface="Comic Sans MS" pitchFamily="66" charset="0"/>
              </a:rPr>
              <a:t>Feelings</a:t>
            </a:r>
          </a:p>
        </p:txBody>
      </p:sp>
      <p:pic>
        <p:nvPicPr>
          <p:cNvPr id="9219" name="Content Placeholder 4" descr="HappyGirl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750" y="1500188"/>
            <a:ext cx="3857625" cy="457200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4519613" cy="4525963"/>
          </a:xfrm>
        </p:spPr>
        <p:txBody>
          <a:bodyPr/>
          <a:lstStyle/>
          <a:p>
            <a:r>
              <a:rPr lang="en-IE" sz="3200">
                <a:latin typeface="Comic Sans MS" pitchFamily="66" charset="0"/>
              </a:rPr>
              <a:t>How does this girl feel?</a:t>
            </a:r>
          </a:p>
          <a:p>
            <a:endParaRPr lang="en-IE" sz="3200">
              <a:latin typeface="Comic Sans MS" pitchFamily="66" charset="0"/>
            </a:endParaRPr>
          </a:p>
          <a:p>
            <a:r>
              <a:rPr lang="en-IE" sz="3200">
                <a:latin typeface="Comic Sans MS" pitchFamily="66" charset="0"/>
              </a:rPr>
              <a:t>Why do you think she feels like that?</a:t>
            </a:r>
          </a:p>
          <a:p>
            <a:endParaRPr lang="en-IE" sz="3200">
              <a:latin typeface="Comic Sans MS" pitchFamily="66" charset="0"/>
            </a:endParaRPr>
          </a:p>
          <a:p>
            <a:r>
              <a:rPr lang="en-IE" sz="3200">
                <a:latin typeface="Comic Sans MS" pitchFamily="66" charset="0"/>
              </a:rPr>
              <a:t>What makes you feel happy?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>
                <a:latin typeface="Comic Sans MS" pitchFamily="66" charset="0"/>
              </a:rPr>
              <a:t>Feelings</a:t>
            </a:r>
          </a:p>
        </p:txBody>
      </p:sp>
      <p:pic>
        <p:nvPicPr>
          <p:cNvPr id="10243" name="Content Placeholder 4" descr="sad boy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90550" y="1643063"/>
            <a:ext cx="3390900" cy="428625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4591050" cy="4525963"/>
          </a:xfrm>
        </p:spPr>
        <p:txBody>
          <a:bodyPr/>
          <a:lstStyle/>
          <a:p>
            <a:r>
              <a:rPr lang="en-IE" sz="3200">
                <a:latin typeface="Comic Sans MS" pitchFamily="66" charset="0"/>
              </a:rPr>
              <a:t>How does this boy feel?</a:t>
            </a:r>
          </a:p>
          <a:p>
            <a:endParaRPr lang="en-IE" sz="3200">
              <a:latin typeface="Comic Sans MS" pitchFamily="66" charset="0"/>
            </a:endParaRPr>
          </a:p>
          <a:p>
            <a:r>
              <a:rPr lang="en-IE" sz="3200">
                <a:latin typeface="Comic Sans MS" pitchFamily="66" charset="0"/>
              </a:rPr>
              <a:t>Why do you think he feels like that?</a:t>
            </a:r>
          </a:p>
          <a:p>
            <a:endParaRPr lang="en-IE" sz="3200">
              <a:latin typeface="Comic Sans MS" pitchFamily="66" charset="0"/>
            </a:endParaRPr>
          </a:p>
          <a:p>
            <a:r>
              <a:rPr lang="en-IE" sz="3200">
                <a:latin typeface="Comic Sans MS" pitchFamily="66" charset="0"/>
              </a:rPr>
              <a:t>What makes you feel sad?</a:t>
            </a:r>
          </a:p>
          <a:p>
            <a:endParaRPr lang="en-IE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>
                <a:latin typeface="Comic Sans MS" pitchFamily="66" charset="0"/>
              </a:rPr>
              <a:t>Feelings</a:t>
            </a:r>
            <a:endParaRPr lang="en-IE"/>
          </a:p>
        </p:txBody>
      </p:sp>
      <p:pic>
        <p:nvPicPr>
          <p:cNvPr id="11267" name="Content Placeholder 4" descr="angry girl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1500" y="1281113"/>
            <a:ext cx="3286125" cy="4948237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4662488" cy="4525963"/>
          </a:xfrm>
        </p:spPr>
        <p:txBody>
          <a:bodyPr/>
          <a:lstStyle/>
          <a:p>
            <a:r>
              <a:rPr lang="en-IE" sz="3200">
                <a:latin typeface="Comic Sans MS" pitchFamily="66" charset="0"/>
              </a:rPr>
              <a:t>How does this girl feel?</a:t>
            </a:r>
          </a:p>
          <a:p>
            <a:endParaRPr lang="en-IE" sz="3200">
              <a:latin typeface="Comic Sans MS" pitchFamily="66" charset="0"/>
            </a:endParaRPr>
          </a:p>
          <a:p>
            <a:r>
              <a:rPr lang="en-IE" sz="3200">
                <a:latin typeface="Comic Sans MS" pitchFamily="66" charset="0"/>
              </a:rPr>
              <a:t>Why do you think she feels like that?</a:t>
            </a:r>
          </a:p>
          <a:p>
            <a:endParaRPr lang="en-IE" sz="3200">
              <a:latin typeface="Comic Sans MS" pitchFamily="66" charset="0"/>
            </a:endParaRPr>
          </a:p>
          <a:p>
            <a:r>
              <a:rPr lang="en-IE" sz="3200">
                <a:latin typeface="Comic Sans MS" pitchFamily="66" charset="0"/>
              </a:rPr>
              <a:t>What makes you feel cross?</a:t>
            </a:r>
          </a:p>
          <a:p>
            <a:endParaRPr lang="en-IE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>
                <a:latin typeface="Comic Sans MS" pitchFamily="66" charset="0"/>
              </a:rPr>
              <a:t>Feelings</a:t>
            </a:r>
            <a:endParaRPr lang="en-IE"/>
          </a:p>
        </p:txBody>
      </p:sp>
      <p:pic>
        <p:nvPicPr>
          <p:cNvPr id="12291" name="Content Placeholder 4" descr="scared girl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643063"/>
            <a:ext cx="3657600" cy="400050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4448175" cy="4525963"/>
          </a:xfrm>
        </p:spPr>
        <p:txBody>
          <a:bodyPr/>
          <a:lstStyle/>
          <a:p>
            <a:r>
              <a:rPr lang="en-IE" sz="3200">
                <a:latin typeface="Comic Sans MS" pitchFamily="66" charset="0"/>
              </a:rPr>
              <a:t>How does this girl feel?</a:t>
            </a:r>
          </a:p>
          <a:p>
            <a:endParaRPr lang="en-IE" sz="3200">
              <a:latin typeface="Comic Sans MS" pitchFamily="66" charset="0"/>
            </a:endParaRPr>
          </a:p>
          <a:p>
            <a:r>
              <a:rPr lang="en-IE" sz="3200">
                <a:latin typeface="Comic Sans MS" pitchFamily="66" charset="0"/>
              </a:rPr>
              <a:t>Why do you think she feels like that?</a:t>
            </a:r>
          </a:p>
          <a:p>
            <a:endParaRPr lang="en-IE" sz="3200">
              <a:latin typeface="Comic Sans MS" pitchFamily="66" charset="0"/>
            </a:endParaRPr>
          </a:p>
          <a:p>
            <a:r>
              <a:rPr lang="en-IE" sz="3200">
                <a:latin typeface="Comic Sans MS" pitchFamily="66" charset="0"/>
              </a:rPr>
              <a:t>What makes you feel frightened?</a:t>
            </a:r>
          </a:p>
          <a:p>
            <a:endParaRPr lang="en-IE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>
                <a:latin typeface="Comic Sans MS" pitchFamily="66" charset="0"/>
              </a:rPr>
              <a:t>Feelings</a:t>
            </a:r>
            <a:endParaRPr lang="en-IE"/>
          </a:p>
        </p:txBody>
      </p:sp>
      <p:pic>
        <p:nvPicPr>
          <p:cNvPr id="13315" name="Content Placeholder 4" descr="happy boy sums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625" y="1571625"/>
            <a:ext cx="3571875" cy="4646613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4662488" cy="4525963"/>
          </a:xfrm>
        </p:spPr>
        <p:txBody>
          <a:bodyPr/>
          <a:lstStyle/>
          <a:p>
            <a:r>
              <a:rPr lang="en-IE" sz="3200">
                <a:latin typeface="Comic Sans MS" pitchFamily="66" charset="0"/>
              </a:rPr>
              <a:t>How does this boy feel?</a:t>
            </a:r>
          </a:p>
          <a:p>
            <a:endParaRPr lang="en-IE" sz="3200">
              <a:latin typeface="Comic Sans MS" pitchFamily="66" charset="0"/>
            </a:endParaRPr>
          </a:p>
          <a:p>
            <a:r>
              <a:rPr lang="en-IE" sz="3200">
                <a:latin typeface="Comic Sans MS" pitchFamily="66" charset="0"/>
              </a:rPr>
              <a:t>Why do you think he feels like that?</a:t>
            </a:r>
          </a:p>
          <a:p>
            <a:endParaRPr lang="en-IE" sz="3200">
              <a:latin typeface="Comic Sans MS" pitchFamily="66" charset="0"/>
            </a:endParaRPr>
          </a:p>
          <a:p>
            <a:r>
              <a:rPr lang="en-IE" sz="3200">
                <a:latin typeface="Comic Sans MS" pitchFamily="66" charset="0"/>
              </a:rPr>
              <a:t>What makes you feel happy in school?</a:t>
            </a:r>
          </a:p>
          <a:p>
            <a:endParaRPr lang="en-IE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>
                <a:latin typeface="Comic Sans MS" pitchFamily="66" charset="0"/>
              </a:rPr>
              <a:t>Feelings</a:t>
            </a:r>
            <a:endParaRPr lang="en-IE"/>
          </a:p>
        </p:txBody>
      </p:sp>
      <p:pic>
        <p:nvPicPr>
          <p:cNvPr id="15363" name="Content Placeholder 4" descr="angry gilr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750" y="1571625"/>
            <a:ext cx="4000500" cy="4500563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4519613" cy="4525963"/>
          </a:xfrm>
        </p:spPr>
        <p:txBody>
          <a:bodyPr>
            <a:normAutofit lnSpcReduction="1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IE" sz="3200" dirty="0">
                <a:latin typeface="Comic Sans MS" pitchFamily="66" charset="0"/>
              </a:rPr>
              <a:t>How does this girl feel?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en-IE" sz="3200" dirty="0">
              <a:latin typeface="Comic Sans MS" pitchFamily="66" charset="0"/>
            </a:endParaRP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IE" sz="3200" dirty="0">
                <a:latin typeface="Comic Sans MS" pitchFamily="66" charset="0"/>
              </a:rPr>
              <a:t>Why do you think she feels like that?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en-IE" sz="3200" dirty="0">
              <a:latin typeface="Comic Sans MS" pitchFamily="66" charset="0"/>
            </a:endParaRP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IE" sz="3200" dirty="0">
                <a:latin typeface="Comic Sans MS" pitchFamily="66" charset="0"/>
              </a:rPr>
              <a:t>What other words mean the same as cross?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en-IE" dirty="0"/>
          </a:p>
        </p:txBody>
      </p:sp>
    </p:spTree>
  </p:cSld>
  <p:clrMapOvr>
    <a:masterClrMapping/>
  </p:clrMapOvr>
  <p:transition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>
                <a:latin typeface="Comic Sans MS" pitchFamily="66" charset="0"/>
              </a:rPr>
              <a:t>Feelings</a:t>
            </a:r>
            <a:endParaRPr lang="en-IE"/>
          </a:p>
        </p:txBody>
      </p:sp>
      <p:pic>
        <p:nvPicPr>
          <p:cNvPr id="21507" name="Content Placeholder 4" descr="scared boy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38213" y="1843088"/>
            <a:ext cx="2695575" cy="4038600"/>
          </a:xfrm>
        </p:spPr>
      </p:pic>
      <p:sp>
        <p:nvSpPr>
          <p:cNvPr id="21508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4376738" cy="4525963"/>
          </a:xfrm>
        </p:spPr>
        <p:txBody>
          <a:bodyPr/>
          <a:lstStyle/>
          <a:p>
            <a:r>
              <a:rPr lang="en-IE" sz="3200">
                <a:latin typeface="Comic Sans MS" pitchFamily="66" charset="0"/>
              </a:rPr>
              <a:t>How does this boy feel?</a:t>
            </a:r>
          </a:p>
          <a:p>
            <a:endParaRPr lang="en-IE" sz="3200">
              <a:latin typeface="Comic Sans MS" pitchFamily="66" charset="0"/>
            </a:endParaRPr>
          </a:p>
          <a:p>
            <a:r>
              <a:rPr lang="en-IE" sz="3200">
                <a:latin typeface="Comic Sans MS" pitchFamily="66" charset="0"/>
              </a:rPr>
              <a:t>Why do you think he feels like that?</a:t>
            </a:r>
          </a:p>
          <a:p>
            <a:endParaRPr lang="en-IE" sz="3200">
              <a:latin typeface="Comic Sans MS" pitchFamily="66" charset="0"/>
            </a:endParaRPr>
          </a:p>
          <a:p>
            <a:r>
              <a:rPr lang="en-IE" sz="3200">
                <a:latin typeface="Comic Sans MS" pitchFamily="66" charset="0"/>
              </a:rPr>
              <a:t>What makes you feel scared?</a:t>
            </a:r>
          </a:p>
          <a:p>
            <a:endParaRPr lang="en-IE"/>
          </a:p>
        </p:txBody>
      </p:sp>
    </p:spTree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70775" cy="1143000"/>
          </a:xfrm>
        </p:spPr>
        <p:txBody>
          <a:bodyPr/>
          <a:lstStyle/>
          <a:p>
            <a:r>
              <a:rPr lang="en-IE" sz="6600" b="1">
                <a:latin typeface="Comic Sans MS" pitchFamily="66" charset="0"/>
              </a:rPr>
              <a:t>Feelings</a:t>
            </a:r>
          </a:p>
        </p:txBody>
      </p:sp>
      <p:pic>
        <p:nvPicPr>
          <p:cNvPr id="3" name="Picture 2" descr="angry smile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428868"/>
            <a:ext cx="1428750" cy="14287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/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3" descr="frightened smile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4786322"/>
            <a:ext cx="1574227" cy="14795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/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happy smile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14942" y="1357298"/>
            <a:ext cx="1905000" cy="1905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/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5" descr="sad smile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86644" y="4643446"/>
            <a:ext cx="1571612" cy="15716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/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2535" name="TextBox 8"/>
          <p:cNvSpPr txBox="1">
            <a:spLocks noChangeArrowheads="1"/>
          </p:cNvSpPr>
          <p:nvPr/>
        </p:nvSpPr>
        <p:spPr bwMode="auto">
          <a:xfrm>
            <a:off x="428625" y="1571625"/>
            <a:ext cx="192881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IE" sz="4400" b="1">
                <a:solidFill>
                  <a:srgbClr val="000000"/>
                </a:solidFill>
                <a:latin typeface="Comic Sans MS" pitchFamily="66" charset="0"/>
                <a:cs typeface="Aharoni" pitchFamily="2" charset="-79"/>
              </a:rPr>
              <a:t>angry</a:t>
            </a:r>
          </a:p>
        </p:txBody>
      </p:sp>
      <p:sp>
        <p:nvSpPr>
          <p:cNvPr id="22536" name="TextBox 9"/>
          <p:cNvSpPr txBox="1">
            <a:spLocks noChangeArrowheads="1"/>
          </p:cNvSpPr>
          <p:nvPr/>
        </p:nvSpPr>
        <p:spPr bwMode="auto">
          <a:xfrm>
            <a:off x="3071813" y="4143375"/>
            <a:ext cx="2000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IE" sz="4000" b="1">
                <a:solidFill>
                  <a:srgbClr val="000000"/>
                </a:solidFill>
                <a:latin typeface="Comic Sans MS" pitchFamily="66" charset="0"/>
              </a:rPr>
              <a:t>scared</a:t>
            </a:r>
          </a:p>
        </p:txBody>
      </p:sp>
      <p:sp>
        <p:nvSpPr>
          <p:cNvPr id="22537" name="TextBox 10"/>
          <p:cNvSpPr txBox="1">
            <a:spLocks noChangeArrowheads="1"/>
          </p:cNvSpPr>
          <p:nvPr/>
        </p:nvSpPr>
        <p:spPr bwMode="auto">
          <a:xfrm>
            <a:off x="5500688" y="571500"/>
            <a:ext cx="1857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IE" sz="4000" b="1">
                <a:solidFill>
                  <a:srgbClr val="000000"/>
                </a:solidFill>
                <a:latin typeface="Comic Sans MS" pitchFamily="66" charset="0"/>
              </a:rPr>
              <a:t>happy</a:t>
            </a:r>
          </a:p>
        </p:txBody>
      </p:sp>
      <p:sp>
        <p:nvSpPr>
          <p:cNvPr id="22538" name="TextBox 11"/>
          <p:cNvSpPr txBox="1">
            <a:spLocks noChangeArrowheads="1"/>
          </p:cNvSpPr>
          <p:nvPr/>
        </p:nvSpPr>
        <p:spPr bwMode="auto">
          <a:xfrm>
            <a:off x="7572375" y="3929063"/>
            <a:ext cx="1071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IE" sz="4000" b="1">
                <a:solidFill>
                  <a:srgbClr val="000000"/>
                </a:solidFill>
                <a:latin typeface="Comic Sans MS" pitchFamily="66" charset="0"/>
              </a:rPr>
              <a:t>sad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E" b="1" dirty="0"/>
              <a:t>Feelings: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sz="half" idx="1"/>
          </p:nvPr>
        </p:nvSpPr>
        <p:spPr>
          <a:xfrm>
            <a:off x="2627784" y="1412776"/>
            <a:ext cx="3657600" cy="4525963"/>
          </a:xfrm>
        </p:spPr>
        <p:txBody>
          <a:bodyPr/>
          <a:lstStyle/>
          <a:p>
            <a:pPr algn="ctr"/>
            <a:r>
              <a:rPr lang="en-IE" dirty="0"/>
              <a:t>Talk about how you feel?</a:t>
            </a:r>
          </a:p>
          <a:p>
            <a:pPr algn="ctr"/>
            <a:r>
              <a:rPr lang="en-IE" dirty="0"/>
              <a:t>What makes you feel happy, sad, scared </a:t>
            </a:r>
            <a:r>
              <a:rPr lang="en-IE"/>
              <a:t>and cross?</a:t>
            </a:r>
            <a:endParaRPr lang="en-IE" dirty="0"/>
          </a:p>
          <a:p>
            <a:pPr algn="ctr"/>
            <a:r>
              <a:rPr lang="en-IE" dirty="0"/>
              <a:t>How do you feel about starting Year 1? What are excited or worried about?</a:t>
            </a:r>
          </a:p>
        </p:txBody>
      </p:sp>
    </p:spTree>
  </p:cSld>
  <p:clrMapOvr>
    <a:masterClrMapping/>
  </p:clrMapOvr>
  <p:transition>
    <p:wedge/>
  </p:transition>
</p:sld>
</file>

<file path=ppt/theme/theme1.xml><?xml version="1.0" encoding="utf-8"?>
<a:theme xmlns:a="http://schemas.openxmlformats.org/drawingml/2006/main" name="Technic">
  <a:themeElements>
    <a:clrScheme name="Custom 3">
      <a:dk1>
        <a:srgbClr val="FFFF00"/>
      </a:dk1>
      <a:lt1>
        <a:srgbClr val="3B3B3B"/>
      </a:lt1>
      <a:dk2>
        <a:srgbClr val="FFC000"/>
      </a:dk2>
      <a:lt2>
        <a:srgbClr val="3B3B3B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483</TotalTime>
  <Words>214</Words>
  <Application>Microsoft Office PowerPoint</Application>
  <PresentationFormat>On-screen Show (4:3)</PresentationFormat>
  <Paragraphs>53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Technic</vt:lpstr>
      <vt:lpstr>FEELINGS </vt:lpstr>
      <vt:lpstr>Feelings – happy, sad, unsure, worried, excited.</vt:lpstr>
      <vt:lpstr>Feelings</vt:lpstr>
      <vt:lpstr>Feelings</vt:lpstr>
      <vt:lpstr>Feelings</vt:lpstr>
      <vt:lpstr>Feelings</vt:lpstr>
      <vt:lpstr>Feelings</vt:lpstr>
      <vt:lpstr>Feelings</vt:lpstr>
      <vt:lpstr>Feelings</vt:lpstr>
      <vt:lpstr>Feelings</vt:lpstr>
      <vt:lpstr>Feelings: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Emotions and Feelings</dc:title>
  <dc:creator>Ronan Breathnach</dc:creator>
  <cp:lastModifiedBy>StaffHarrison</cp:lastModifiedBy>
  <cp:revision>49</cp:revision>
  <dcterms:created xsi:type="dcterms:W3CDTF">2010-05-19T19:38:46Z</dcterms:created>
  <dcterms:modified xsi:type="dcterms:W3CDTF">2020-07-03T16:03:01Z</dcterms:modified>
</cp:coreProperties>
</file>