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20" r:id="rId14"/>
    <p:sldId id="299" r:id="rId15"/>
    <p:sldId id="314" r:id="rId16"/>
    <p:sldId id="315" r:id="rId17"/>
    <p:sldId id="304" r:id="rId18"/>
    <p:sldId id="301" r:id="rId19"/>
    <p:sldId id="316" r:id="rId20"/>
    <p:sldId id="317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8" autoAdjust="0"/>
    <p:restoredTop sz="94694"/>
  </p:normalViewPr>
  <p:slideViewPr>
    <p:cSldViewPr snapToGrid="0" snapToObjects="1">
      <p:cViewPr varScale="1">
        <p:scale>
          <a:sx n="111" d="100"/>
          <a:sy n="111" d="100"/>
        </p:scale>
        <p:origin x="160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9D637A-BC54-3246-9271-6824FAFC0C4A}"/>
              </a:ext>
            </a:extLst>
          </p:cNvPr>
          <p:cNvSpPr txBox="1"/>
          <p:nvPr/>
        </p:nvSpPr>
        <p:spPr>
          <a:xfrm>
            <a:off x="428263" y="2152891"/>
            <a:ext cx="58567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LC: Can you add ones using number bonds?</a:t>
            </a:r>
          </a:p>
          <a:p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>
                <a:solidFill>
                  <a:schemeClr val="bg1"/>
                </a:solidFill>
              </a:rPr>
              <a:t>Lesson 2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more than 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number bonds to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8819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7988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091" y="2800594"/>
            <a:ext cx="1905415" cy="8382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532" y="2800594"/>
            <a:ext cx="1905415" cy="83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more than 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number bonds to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8819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7988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091" y="2800594"/>
            <a:ext cx="1905415" cy="8382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3532" y="2800594"/>
            <a:ext cx="1905415" cy="8382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8476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25588" y="16199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56225" y="41696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91956" y="28366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688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17126" y="155083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69897" y="3001314"/>
            <a:ext cx="43493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                    =</a:t>
            </a:r>
            <a:r>
              <a:rPr lang="en-GB" sz="4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44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39929" y="4445791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49962" y="444433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3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724" y="2371478"/>
            <a:ext cx="2108339" cy="92749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7402" y="2807875"/>
            <a:ext cx="931228" cy="2108585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1449068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840146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297" y="2342261"/>
            <a:ext cx="931228" cy="2108585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4696963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088041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479119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2824555" y="4373313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034588" y="4387014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2627678" y="537766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5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366896" y="5305187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047738" y="1549380"/>
            <a:ext cx="870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334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37" grpId="0" animBg="1"/>
      <p:bldP spid="38" grpId="0" animBg="1"/>
      <p:bldP spid="43" grpId="0" animBg="1"/>
      <p:bldP spid="44" grpId="0" animBg="1"/>
      <p:bldP spid="45" grpId="0" animBg="1"/>
      <p:bldP spid="48" grpId="0" animBg="1"/>
      <p:bldP spid="49" grpId="0" animBg="1"/>
      <p:bldP spid="50" grpId="0"/>
      <p:bldP spid="51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17126" y="155083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69897" y="3001314"/>
            <a:ext cx="43493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                    =</a:t>
            </a:r>
            <a:r>
              <a:rPr lang="en-GB" sz="4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44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39929" y="4445791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7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49962" y="444433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724" y="2371478"/>
            <a:ext cx="2108339" cy="92749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7402" y="2807875"/>
            <a:ext cx="931228" cy="2108585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1449068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840146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297" y="2342261"/>
            <a:ext cx="931228" cy="2108585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4696963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088041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2824555" y="4373313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034588" y="4387014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2627678" y="537766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9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366896" y="5305187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239001" y="35171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637514" y="3522110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036027" y="35270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49068" y="391110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866331" y="3897455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5047738" y="1549380"/>
            <a:ext cx="870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307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37" grpId="0" animBg="1"/>
      <p:bldP spid="38" grpId="0" animBg="1"/>
      <p:bldP spid="43" grpId="0" animBg="1"/>
      <p:bldP spid="44" grpId="0" animBg="1"/>
      <p:bldP spid="48" grpId="0" animBg="1"/>
      <p:bldP spid="49" grpId="0" animBg="1"/>
      <p:bldP spid="50" grpId="0"/>
      <p:bldP spid="51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301568" y="7810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17126" y="155083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69897" y="3001314"/>
            <a:ext cx="43493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                    =</a:t>
            </a:r>
            <a:r>
              <a:rPr lang="en-GB" sz="4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44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0638" y="4430632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   1 one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49962" y="444433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6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8724" y="2371478"/>
            <a:ext cx="2108339" cy="9274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7402" y="2807875"/>
            <a:ext cx="931228" cy="2108585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1449068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297" y="2342261"/>
            <a:ext cx="931228" cy="2108585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696963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088041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824555" y="4373313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034588" y="4387014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627678" y="537766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7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366896" y="5305187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696963" y="3447212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04775" y="3040942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903288" y="3045885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301801" y="3050828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047738" y="1549380"/>
            <a:ext cx="870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 animBg="1"/>
      <p:bldP spid="26" grpId="0" animBg="1"/>
      <p:bldP spid="27" grpId="0" animBg="1"/>
      <p:bldP spid="28" grpId="0" animBg="1"/>
      <p:bldP spid="29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32923" y="782761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99722" y="1641507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15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54835" y="1636508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06203" y="803997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20076" y="4656477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487377"/>
              </p:ext>
            </p:extLst>
          </p:nvPr>
        </p:nvGraphicFramePr>
        <p:xfrm>
          <a:off x="802764" y="3336884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065461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05167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4873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84579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24285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3991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30993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70699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10405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25755" y="385219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186049" y="385219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46343" y="385219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92989" y="385219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39635" y="385862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399929" y="385862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8" name="Oval 27"/>
          <p:cNvSpPr/>
          <p:nvPr/>
        </p:nvSpPr>
        <p:spPr>
          <a:xfrm>
            <a:off x="5506807" y="3852198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686393" y="290075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5637590" y="23909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1" name="Left Bracket 3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133685" y="290075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6057586" y="23909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569218" y="290075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493119" y="23909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7004751" y="290075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6928652" y="23909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9" name="Oval 38"/>
          <p:cNvSpPr/>
          <p:nvPr/>
        </p:nvSpPr>
        <p:spPr>
          <a:xfrm>
            <a:off x="7275509" y="3865055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/>
          <p:cNvSpPr txBox="1"/>
          <p:nvPr/>
        </p:nvSpPr>
        <p:spPr>
          <a:xfrm>
            <a:off x="974026" y="385862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13693" y="385862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4" name="Left Bracket 4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242189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5193386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6" name="Left Bracket 4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689481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TextBox 46"/>
          <p:cNvSpPr txBox="1"/>
          <p:nvPr/>
        </p:nvSpPr>
        <p:spPr>
          <a:xfrm>
            <a:off x="5613382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125014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>
            <a:off x="6048915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0" name="Left Bracket 4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560547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6484448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7023376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TextBox 52"/>
          <p:cNvSpPr txBox="1"/>
          <p:nvPr/>
        </p:nvSpPr>
        <p:spPr>
          <a:xfrm>
            <a:off x="6919981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4" name="Oval 53"/>
          <p:cNvSpPr/>
          <p:nvPr/>
        </p:nvSpPr>
        <p:spPr>
          <a:xfrm>
            <a:off x="5059395" y="3855413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3119535" y="801044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31990" y="1648732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068485" y="790755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66331" y="1648732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3478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8" grpId="0"/>
      <p:bldP spid="9" grpId="0"/>
      <p:bldP spid="9" grpId="1"/>
      <p:bldP spid="9" grpId="2"/>
      <p:bldP spid="10" grpId="0"/>
      <p:bldP spid="28" grpId="0" animBg="1"/>
      <p:bldP spid="28" grpId="1" animBg="1"/>
      <p:bldP spid="29" grpId="0" animBg="1"/>
      <p:bldP spid="29" grpId="1" animBg="1"/>
      <p:bldP spid="30" grpId="0"/>
      <p:bldP spid="30" grpId="1"/>
      <p:bldP spid="31" grpId="0" animBg="1"/>
      <p:bldP spid="31" grpId="1" animBg="1"/>
      <p:bldP spid="32" grpId="0"/>
      <p:bldP spid="32" grpId="1"/>
      <p:bldP spid="33" grpId="0" animBg="1"/>
      <p:bldP spid="33" grpId="1" animBg="1"/>
      <p:bldP spid="34" grpId="0"/>
      <p:bldP spid="34" grpId="1"/>
      <p:bldP spid="35" grpId="0" animBg="1"/>
      <p:bldP spid="35" grpId="1" animBg="1"/>
      <p:bldP spid="36" grpId="0"/>
      <p:bldP spid="36" grpId="1"/>
      <p:bldP spid="39" grpId="0" animBg="1"/>
      <p:bldP spid="39" grpId="1" animBg="1"/>
      <p:bldP spid="39" grpId="2" animBg="1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/>
      <p:bldP spid="57" grpId="0"/>
      <p:bldP spid="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32923" y="1656221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99722" y="2514967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16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54835" y="2509968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12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06203" y="1677457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24876"/>
              </p:ext>
            </p:extLst>
          </p:nvPr>
        </p:nvGraphicFramePr>
        <p:xfrm>
          <a:off x="802764" y="4264936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065461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05167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4873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84579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24285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3991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30993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70699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10405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25755" y="478025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186049" y="478025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46343" y="478025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92989" y="478025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39635" y="478667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399929" y="478667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8" name="Oval 27"/>
          <p:cNvSpPr/>
          <p:nvPr/>
        </p:nvSpPr>
        <p:spPr>
          <a:xfrm>
            <a:off x="5956847" y="4794033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825925" y="4793107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/>
          <p:cNvSpPr txBox="1"/>
          <p:nvPr/>
        </p:nvSpPr>
        <p:spPr>
          <a:xfrm>
            <a:off x="974026" y="478667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13693" y="478667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4159034" y="4799935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3119535" y="1674504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31990" y="2522192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068485" y="1664215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66331" y="2522192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18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794" y="473690"/>
            <a:ext cx="747045" cy="74704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426313" y="6163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86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8" grpId="0"/>
      <p:bldP spid="9" grpId="0"/>
      <p:bldP spid="9" grpId="1"/>
      <p:bldP spid="9" grpId="2"/>
      <p:bldP spid="28" grpId="0" animBg="1"/>
      <p:bldP spid="28" grpId="1" animBg="1"/>
      <p:bldP spid="39" grpId="0" animBg="1"/>
      <p:bldP spid="39" grpId="1" animBg="1"/>
      <p:bldP spid="39" grpId="2" animBg="1"/>
      <p:bldP spid="54" grpId="0" animBg="1"/>
      <p:bldP spid="55" grpId="0"/>
      <p:bldP spid="56" grpId="0"/>
      <p:bldP spid="57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</a:t>
            </a:r>
            <a:r>
              <a:rPr lang="en-GB"/>
              <a:t>3 and </a:t>
            </a:r>
            <a:r>
              <a:rPr lang="en-GB" dirty="0"/>
              <a:t>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9.6|12.5|1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3|3.4|5|3.6|2.2|2.4|2.2|1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7.9|3.9|5.7|3.9|1.9|1.9|2.1|8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5.6|11.9|3.9|6.5|0.9|1.9|0.7|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1|13.1|9.4|15.6|3.4|2.1|1|1|1|1.1|1.3|5.1|3.7|3.5|2.3|3.4|0.9|1|1|1.1|8.4|10.7|1.1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0.8|0.9|0.7|17.9|4.1|1.7|2.5|8.1|3.6|3|3.4|1.7|1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schemas.openxmlformats.org/package/2006/metadata/core-properties"/>
    <ds:schemaRef ds:uri="522d4c35-b548-4432-90ae-af4376e1c4b4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5053</TotalTime>
  <Words>278</Words>
  <Application>Microsoft Macintosh PowerPoint</Application>
  <PresentationFormat>On-screen Show (4:3)</PresentationFormat>
  <Paragraphs>117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240</cp:revision>
  <dcterms:created xsi:type="dcterms:W3CDTF">2019-07-05T11:02:13Z</dcterms:created>
  <dcterms:modified xsi:type="dcterms:W3CDTF">2020-12-31T12:32:13Z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