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4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273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018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03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28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50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928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515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4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53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9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0F483-1133-4F92-8024-EAFAB1CA6687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20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8924" y="404812"/>
            <a:ext cx="6429375" cy="579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42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430" y="0"/>
            <a:ext cx="12057569" cy="663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46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9550" y="0"/>
            <a:ext cx="12352238" cy="727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93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b="6770"/>
          <a:stretch/>
        </p:blipFill>
        <p:spPr>
          <a:xfrm>
            <a:off x="214312" y="209550"/>
            <a:ext cx="11816375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76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3270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81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35" y="0"/>
            <a:ext cx="1210491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82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6300" y="288426"/>
            <a:ext cx="4591050" cy="6569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0774" y="0"/>
            <a:ext cx="5514975" cy="667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44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0087" y="0"/>
            <a:ext cx="11491913" cy="700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481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9574" y="0"/>
            <a:ext cx="11789043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06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487" y="180975"/>
            <a:ext cx="10958513" cy="70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21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35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6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53" y="-328613"/>
            <a:ext cx="12114747" cy="756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282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" y="0"/>
            <a:ext cx="12020550" cy="727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92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0175" y="19169"/>
            <a:ext cx="10791825" cy="6838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1117" y="19169"/>
            <a:ext cx="5970883" cy="683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611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1437" y="0"/>
            <a:ext cx="12416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6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29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88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0" y="-228600"/>
            <a:ext cx="6438900" cy="734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8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HutchingsR</dc:creator>
  <cp:lastModifiedBy>StaffHarrison</cp:lastModifiedBy>
  <cp:revision>2</cp:revision>
  <cp:lastPrinted>2016-05-03T16:14:09Z</cp:lastPrinted>
  <dcterms:created xsi:type="dcterms:W3CDTF">2016-05-03T16:05:15Z</dcterms:created>
  <dcterms:modified xsi:type="dcterms:W3CDTF">2020-05-26T23:33:18Z</dcterms:modified>
</cp:coreProperties>
</file>