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613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510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905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96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79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753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074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256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6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7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88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5936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8523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46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211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984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23688-193C-4C47-A445-776CF0EE8ED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D7130DF-C1CF-4624-950D-31A77C253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44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C94A57-2E0F-4C02-B8C5-01B4C79ADDF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2 Maths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C12650-BDE1-4A0D-8328-925D4BEC85B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n-GB" dirty="0"/>
              <a:t>LC: Can you calculate number bonds to 100?</a:t>
            </a:r>
          </a:p>
        </p:txBody>
      </p:sp>
    </p:spTree>
    <p:extLst>
      <p:ext uri="{BB962C8B-B14F-4D97-AF65-F5344CB8AC3E}">
        <p14:creationId xmlns:p14="http://schemas.microsoft.com/office/powerpoint/2010/main" val="19355650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05A15C-57AE-41F1-90B1-949E9E079E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775" y="1131994"/>
            <a:ext cx="7286327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8419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8384C0-157A-4CC1-8311-F10CE3B1D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142" y="1131994"/>
            <a:ext cx="8743593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30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A7887-872C-42D1-93A2-1F876ABACC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6859" y="1131994"/>
            <a:ext cx="858015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67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1786C4-4CD5-45AD-B38D-EC2C1A49F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6552" y="1131994"/>
            <a:ext cx="9180772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326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76E5A-E952-49A2-963F-750D1F4BA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514" y="1131994"/>
            <a:ext cx="895684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3686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1D23C9-05E7-4B88-8E02-70B0FF95B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538162"/>
            <a:ext cx="7181850" cy="923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B0BB79-2E44-4EDE-A8BA-2D9895FE3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275" y="2085853"/>
            <a:ext cx="4095749" cy="292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85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1D23C9-05E7-4B88-8E02-70B0FF95B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538162"/>
            <a:ext cx="7181850" cy="9239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EB0BB79-2E44-4EDE-A8BA-2D9895FE30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" y="1964987"/>
            <a:ext cx="4095749" cy="29280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F14563-EED7-489E-A473-185A94B567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7274" y="1964987"/>
            <a:ext cx="4751619" cy="292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200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383E0-BD93-4CB3-8583-94DB4DC767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draw sticks (tens) and dots (ones) to help you to solve the next two problems. How many more does Malachi need to make 100 if he has: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393CB3-9AEA-4654-BE46-567039669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570" y="2652712"/>
            <a:ext cx="6858117" cy="3595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506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8EF23B-7727-432D-8FED-0E050DFE5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309" y="2308795"/>
            <a:ext cx="9941259" cy="223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64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2E6932-762A-4CF5-B4A1-164C0FCDE7F6}"/>
              </a:ext>
            </a:extLst>
          </p:cNvPr>
          <p:cNvSpPr txBox="1"/>
          <p:nvPr/>
        </p:nvSpPr>
        <p:spPr>
          <a:xfrm>
            <a:off x="371475" y="390525"/>
            <a:ext cx="6029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 paper/whiteboards, now try these: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44DE62-4FD1-476C-99D0-027BE07778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987" y="1143000"/>
            <a:ext cx="7077075" cy="914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54ED33-8E4C-4CD5-B510-F578C9056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030" y="2295525"/>
            <a:ext cx="5324120" cy="4065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80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7495EF-F922-45F1-911D-ACB695CA2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7489" y="1131994"/>
            <a:ext cx="761889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388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4815A7B4-532E-48C9-AC24-D78ACF333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0" name="Freeform 14">
              <a:extLst>
                <a:ext uri="{FF2B5EF4-FFF2-40B4-BE49-F238E27FC236}">
                  <a16:creationId xmlns:a16="http://schemas.microsoft.com/office/drawing/2014/main" id="{D40109F4-CE5C-45F4-856E-F3F69C9FD4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3CBAA4DE-3D7B-460B-AE98-D9F9990C0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7BF1ED3E-4F80-4AF6-A41B-44F53DDE61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C0B2D747-3E31-45C5-9A98-A9710A585F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A15FD4BA-3020-462D-8BE8-B3A65B8E49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A304284A-7318-4DD5-898C-2F6B23C778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F48E66-B635-4509-B115-E0987C014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E3B96D94-5F5A-4F4C-810C-917BF4D266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F3782D6-BFF8-4389-9D39-A023ADAA92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ECE162D4-FCAE-441B-B5E9-C91DE62124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F8E71EF-51C4-4D9A-AD8E-F07227E1E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/>
              <a:t>Problem Solving: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06309E-B6A9-495A-AE7F-92383848F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184" y="934222"/>
            <a:ext cx="7291601" cy="3299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488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D68E8-21D9-4A8E-BF5A-AFAC87395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436" y="1131994"/>
            <a:ext cx="9819005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1248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E74A45-5763-4515-A18F-D14207C80B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238" y="1131994"/>
            <a:ext cx="7089400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843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14C566-6961-4AA5-A3C4-77A576DD7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654" y="1131994"/>
            <a:ext cx="7144569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043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C6596-0C5D-484B-A826-C03CA59AE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727DDA-F4D9-4FFA-8260-47F66B207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524" y="986076"/>
            <a:ext cx="5250717" cy="511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30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DB9C0F-3C6E-429A-A5CD-E27853ADE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843" y="1131994"/>
            <a:ext cx="7556191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066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3653E-4358-49C2-84A6-9A38DF9DD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Problem Solving: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E77BB2-490A-4350-81DB-F95BB0BCA5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" y="1259832"/>
            <a:ext cx="8472487" cy="546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49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A1EC4F-CBDB-4AAC-9B4A-F8C3576C0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174" y="1131994"/>
            <a:ext cx="7257528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523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</TotalTime>
  <Words>66</Words>
  <Application>Microsoft Office PowerPoint</Application>
  <PresentationFormat>Widescreen</PresentationFormat>
  <Paragraphs>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Trebuchet MS</vt:lpstr>
      <vt:lpstr>Wingdings 3</vt:lpstr>
      <vt:lpstr>Facet</vt:lpstr>
      <vt:lpstr>Year 2 Maths 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draw sticks (tens) and dots (ones) to help you to solve the next two problems. How many more does Malachi need to make 100 if he has:</vt:lpstr>
      <vt:lpstr>PowerPoint Presentation</vt:lpstr>
      <vt:lpstr>PowerPoint Presentation</vt:lpstr>
      <vt:lpstr>PowerPoint Presentation</vt:lpstr>
      <vt:lpstr>Problem Solving:</vt:lpstr>
      <vt:lpstr>PowerPoint Presentation</vt:lpstr>
      <vt:lpstr>PowerPoint Presentation</vt:lpstr>
      <vt:lpstr>PowerPoint Presentation</vt:lpstr>
      <vt:lpstr>Problem Solving:</vt:lpstr>
      <vt:lpstr>PowerPoint Presentation</vt:lpstr>
      <vt:lpstr>Problem Solving: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Revision</dc:title>
  <dc:creator>Valerie Flower</dc:creator>
  <cp:lastModifiedBy>Valerie Flower</cp:lastModifiedBy>
  <cp:revision>3</cp:revision>
  <dcterms:created xsi:type="dcterms:W3CDTF">2021-02-21T16:12:03Z</dcterms:created>
  <dcterms:modified xsi:type="dcterms:W3CDTF">2021-02-21T16:36:43Z</dcterms:modified>
</cp:coreProperties>
</file>