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1B93"/>
    <a:srgbClr val="2F52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60" autoAdjust="0"/>
    <p:restoredTop sz="94724"/>
  </p:normalViewPr>
  <p:slideViewPr>
    <p:cSldViewPr snapToGrid="0" snapToObjects="1">
      <p:cViewPr varScale="1">
        <p:scale>
          <a:sx n="103" d="100"/>
          <a:sy n="103" d="100"/>
        </p:scale>
        <p:origin x="156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2/6/21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png"/><Relationship Id="rId9" Type="http://schemas.openxmlformats.org/officeDocument/2006/relationships/image" Target="../media/image9.emf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6.emf"/><Relationship Id="rId3" Type="http://schemas.openxmlformats.org/officeDocument/2006/relationships/image" Target="../media/image11.png"/><Relationship Id="rId7" Type="http://schemas.microsoft.com/office/2007/relationships/hdphoto" Target="../media/hdphoto2.wdp"/><Relationship Id="rId12" Type="http://schemas.openxmlformats.org/officeDocument/2006/relationships/image" Target="../media/image15.emf"/><Relationship Id="rId17" Type="http://schemas.openxmlformats.org/officeDocument/2006/relationships/image" Target="../media/image20.emf"/><Relationship Id="rId2" Type="http://schemas.openxmlformats.org/officeDocument/2006/relationships/image" Target="../media/image10.emf"/><Relationship Id="rId16" Type="http://schemas.openxmlformats.org/officeDocument/2006/relationships/image" Target="../media/image19.emf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14.emf"/><Relationship Id="rId5" Type="http://schemas.openxmlformats.org/officeDocument/2006/relationships/image" Target="../media/image13.png"/><Relationship Id="rId15" Type="http://schemas.openxmlformats.org/officeDocument/2006/relationships/image" Target="../media/image18.emf"/><Relationship Id="rId10" Type="http://schemas.microsoft.com/office/2007/relationships/hdphoto" Target="../media/hdphoto5.wdp"/><Relationship Id="rId4" Type="http://schemas.openxmlformats.org/officeDocument/2006/relationships/image" Target="../media/image12.png"/><Relationship Id="rId9" Type="http://schemas.microsoft.com/office/2007/relationships/hdphoto" Target="../media/hdphoto4.wdp"/><Relationship Id="rId14" Type="http://schemas.openxmlformats.org/officeDocument/2006/relationships/image" Target="../media/image17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13" Type="http://schemas.openxmlformats.org/officeDocument/2006/relationships/image" Target="../media/image31.emf"/><Relationship Id="rId3" Type="http://schemas.openxmlformats.org/officeDocument/2006/relationships/image" Target="../media/image22.png"/><Relationship Id="rId7" Type="http://schemas.openxmlformats.org/officeDocument/2006/relationships/image" Target="../media/image4.png"/><Relationship Id="rId12" Type="http://schemas.openxmlformats.org/officeDocument/2006/relationships/image" Target="../media/image30.emf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29.emf"/><Relationship Id="rId5" Type="http://schemas.openxmlformats.org/officeDocument/2006/relationships/image" Target="../media/image24.png"/><Relationship Id="rId10" Type="http://schemas.openxmlformats.org/officeDocument/2006/relationships/image" Target="../media/image28.emf"/><Relationship Id="rId4" Type="http://schemas.openxmlformats.org/officeDocument/2006/relationships/image" Target="../media/image23.png"/><Relationship Id="rId9" Type="http://schemas.openxmlformats.org/officeDocument/2006/relationships/image" Target="../media/image27.emf"/><Relationship Id="rId14" Type="http://schemas.openxmlformats.org/officeDocument/2006/relationships/image" Target="../media/image32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7" Type="http://schemas.openxmlformats.org/officeDocument/2006/relationships/image" Target="../media/image38.emf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emf"/><Relationship Id="rId5" Type="http://schemas.openxmlformats.org/officeDocument/2006/relationships/image" Target="../media/image36.emf"/><Relationship Id="rId4" Type="http://schemas.openxmlformats.org/officeDocument/2006/relationships/image" Target="../media/image35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emf"/><Relationship Id="rId3" Type="http://schemas.openxmlformats.org/officeDocument/2006/relationships/image" Target="../media/image4.png"/><Relationship Id="rId7" Type="http://schemas.openxmlformats.org/officeDocument/2006/relationships/image" Target="../media/image43.em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emf"/><Relationship Id="rId5" Type="http://schemas.openxmlformats.org/officeDocument/2006/relationships/image" Target="../media/image41.emf"/><Relationship Id="rId10" Type="http://schemas.openxmlformats.org/officeDocument/2006/relationships/image" Target="../media/image46.emf"/><Relationship Id="rId4" Type="http://schemas.openxmlformats.org/officeDocument/2006/relationships/image" Target="../media/image40.png"/><Relationship Id="rId9" Type="http://schemas.openxmlformats.org/officeDocument/2006/relationships/image" Target="../media/image4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1FB01F-EA8C-6340-8BEF-92F59267C9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616" y="929783"/>
            <a:ext cx="9347200" cy="5727700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395E9108-CD10-BF4B-917E-05A6B6047E50}"/>
              </a:ext>
            </a:extLst>
          </p:cNvPr>
          <p:cNvGrpSpPr/>
          <p:nvPr/>
        </p:nvGrpSpPr>
        <p:grpSpPr>
          <a:xfrm>
            <a:off x="7889224" y="893971"/>
            <a:ext cx="1633357" cy="893548"/>
            <a:chOff x="3921171" y="5367300"/>
            <a:chExt cx="1739900" cy="927100"/>
          </a:xfrm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C00C9B30-DB44-8D46-ADF6-B32304FDADF2}"/>
                </a:ext>
              </a:extLst>
            </p:cNvPr>
            <p:cNvGrpSpPr/>
            <p:nvPr/>
          </p:nvGrpSpPr>
          <p:grpSpPr>
            <a:xfrm>
              <a:off x="3921171" y="5367300"/>
              <a:ext cx="1739900" cy="927100"/>
              <a:chOff x="250372" y="4337022"/>
              <a:chExt cx="1739900" cy="927100"/>
            </a:xfrm>
          </p:grpSpPr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E8360EAB-9584-9E4C-A30F-B128323E4E84}"/>
                  </a:ext>
                </a:extLst>
              </p:cNvPr>
              <p:cNvGrpSpPr/>
              <p:nvPr/>
            </p:nvGrpSpPr>
            <p:grpSpPr>
              <a:xfrm>
                <a:off x="250372" y="4337022"/>
                <a:ext cx="1739900" cy="927100"/>
                <a:chOff x="4083050" y="1168400"/>
                <a:chExt cx="1739900" cy="927100"/>
              </a:xfrm>
            </p:grpSpPr>
            <p:sp>
              <p:nvSpPr>
                <p:cNvPr id="44" name="Rounded Rectangle 43">
                  <a:extLst>
                    <a:ext uri="{FF2B5EF4-FFF2-40B4-BE49-F238E27FC236}">
                      <a16:creationId xmlns:a16="http://schemas.microsoft.com/office/drawing/2014/main" id="{10FF8481-BE85-0F42-8A76-41C226101444}"/>
                    </a:ext>
                  </a:extLst>
                </p:cNvPr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45" name="Straight Connector 44">
                  <a:extLst>
                    <a:ext uri="{FF2B5EF4-FFF2-40B4-BE49-F238E27FC236}">
                      <a16:creationId xmlns:a16="http://schemas.microsoft.com/office/drawing/2014/main" id="{BF058EDB-051B-224F-A8FA-81FFE594C2D7}"/>
                    </a:ext>
                  </a:extLst>
                </p:cNvPr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DF08376C-BE38-4140-9316-AEF82A924B5E}"/>
                  </a:ext>
                </a:extLst>
              </p:cNvPr>
              <p:cNvSpPr/>
              <p:nvPr/>
            </p:nvSpPr>
            <p:spPr>
              <a:xfrm>
                <a:off x="1216249" y="4942840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Oval 39">
                <a:extLst>
                  <a:ext uri="{FF2B5EF4-FFF2-40B4-BE49-F238E27FC236}">
                    <a16:creationId xmlns:a16="http://schemas.microsoft.com/office/drawing/2014/main" id="{F6E18320-5095-FA4C-8881-CFC5250C09CA}"/>
                  </a:ext>
                </a:extLst>
              </p:cNvPr>
              <p:cNvSpPr/>
              <p:nvPr/>
            </p:nvSpPr>
            <p:spPr>
              <a:xfrm>
                <a:off x="1665109" y="4479290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id="{22399C07-BEBC-C540-83F5-419817DB7A2A}"/>
                  </a:ext>
                </a:extLst>
              </p:cNvPr>
              <p:cNvSpPr/>
              <p:nvPr/>
            </p:nvSpPr>
            <p:spPr>
              <a:xfrm>
                <a:off x="1442281" y="4702623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3E4EEECF-7C84-BB4A-BA18-0BDAF810C5C6}"/>
                </a:ext>
              </a:extLst>
            </p:cNvPr>
            <p:cNvSpPr/>
            <p:nvPr/>
          </p:nvSpPr>
          <p:spPr>
            <a:xfrm>
              <a:off x="3996475" y="5923154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61CE8CE2-CAA1-9A43-9C66-EAD62A5B6C3E}"/>
                </a:ext>
              </a:extLst>
            </p:cNvPr>
            <p:cNvSpPr/>
            <p:nvPr/>
          </p:nvSpPr>
          <p:spPr>
            <a:xfrm>
              <a:off x="4445335" y="5484656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6" name="Oval 45">
            <a:extLst>
              <a:ext uri="{FF2B5EF4-FFF2-40B4-BE49-F238E27FC236}">
                <a16:creationId xmlns:a16="http://schemas.microsoft.com/office/drawing/2014/main" id="{0CCD127E-F405-2747-8EA1-7EB03F4EFF8C}"/>
              </a:ext>
            </a:extLst>
          </p:cNvPr>
          <p:cNvSpPr/>
          <p:nvPr/>
        </p:nvSpPr>
        <p:spPr>
          <a:xfrm>
            <a:off x="1426917" y="1933957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252808B8-2EFF-104B-AC56-E8D1C7383EA9}"/>
              </a:ext>
            </a:extLst>
          </p:cNvPr>
          <p:cNvSpPr/>
          <p:nvPr/>
        </p:nvSpPr>
        <p:spPr>
          <a:xfrm>
            <a:off x="1936649" y="1933077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639DBE91-C6F1-3A48-A810-79FFEF0F0FC9}"/>
              </a:ext>
            </a:extLst>
          </p:cNvPr>
          <p:cNvSpPr/>
          <p:nvPr/>
        </p:nvSpPr>
        <p:spPr>
          <a:xfrm>
            <a:off x="2446381" y="1931125"/>
            <a:ext cx="380414" cy="380414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8776A688-0D3F-F24E-92CF-3ABBB7233941}"/>
              </a:ext>
            </a:extLst>
          </p:cNvPr>
          <p:cNvSpPr/>
          <p:nvPr/>
        </p:nvSpPr>
        <p:spPr>
          <a:xfrm>
            <a:off x="2956113" y="1931125"/>
            <a:ext cx="380414" cy="380414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2E1ED118-F302-854C-BE54-BD51BCD4D8A8}"/>
              </a:ext>
            </a:extLst>
          </p:cNvPr>
          <p:cNvSpPr/>
          <p:nvPr/>
        </p:nvSpPr>
        <p:spPr>
          <a:xfrm>
            <a:off x="3548435" y="1869084"/>
            <a:ext cx="504496" cy="50449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958A4C27-2753-9B48-BDE6-BDE763C253B5}"/>
              </a:ext>
            </a:extLst>
          </p:cNvPr>
          <p:cNvSpPr/>
          <p:nvPr/>
        </p:nvSpPr>
        <p:spPr>
          <a:xfrm>
            <a:off x="5257155" y="190754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836C2570-3AA6-A24A-A07B-01EEE2DB4DCF}"/>
              </a:ext>
            </a:extLst>
          </p:cNvPr>
          <p:cNvSpPr/>
          <p:nvPr/>
        </p:nvSpPr>
        <p:spPr>
          <a:xfrm>
            <a:off x="5766887" y="190666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9B88FF2A-7A81-A14C-BAD3-6CDE10E14632}"/>
              </a:ext>
            </a:extLst>
          </p:cNvPr>
          <p:cNvSpPr/>
          <p:nvPr/>
        </p:nvSpPr>
        <p:spPr>
          <a:xfrm>
            <a:off x="6276619" y="1904714"/>
            <a:ext cx="380414" cy="380414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7F256D33-D7CF-D446-A0B4-2C037EC2B40F}"/>
              </a:ext>
            </a:extLst>
          </p:cNvPr>
          <p:cNvSpPr/>
          <p:nvPr/>
        </p:nvSpPr>
        <p:spPr>
          <a:xfrm>
            <a:off x="6786351" y="1904714"/>
            <a:ext cx="380414" cy="380414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3965D745-0E2E-9E4C-B4A7-5F38C174F38B}"/>
              </a:ext>
            </a:extLst>
          </p:cNvPr>
          <p:cNvSpPr/>
          <p:nvPr/>
        </p:nvSpPr>
        <p:spPr>
          <a:xfrm>
            <a:off x="4260277" y="1905594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A423432A-2201-B44F-AF39-EC8D5428F620}"/>
              </a:ext>
            </a:extLst>
          </p:cNvPr>
          <p:cNvSpPr/>
          <p:nvPr/>
        </p:nvSpPr>
        <p:spPr>
          <a:xfrm>
            <a:off x="4770009" y="1904714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883CEFC0-51CB-9C45-B30A-A23192195406}"/>
              </a:ext>
            </a:extLst>
          </p:cNvPr>
          <p:cNvSpPr/>
          <p:nvPr/>
        </p:nvSpPr>
        <p:spPr>
          <a:xfrm>
            <a:off x="4163374" y="5887283"/>
            <a:ext cx="3593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KG Primary Penmanship" panose="02000506000000020003" pitchFamily="2" charset="77"/>
              </a:rPr>
              <a:t>7</a:t>
            </a:r>
            <a:endParaRPr lang="en-GB" sz="3200" dirty="0">
              <a:solidFill>
                <a:srgbClr val="FF0000"/>
              </a:solidFill>
            </a:endParaRP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0C0FE539-1A49-F44E-BE12-A25E4EDD7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7649" y="2706917"/>
            <a:ext cx="550843" cy="613658"/>
          </a:xfrm>
          <a:prstGeom prst="rect">
            <a:avLst/>
          </a:prstGeom>
        </p:spPr>
      </p:pic>
      <p:pic>
        <p:nvPicPr>
          <p:cNvPr id="61" name="Picture 60" descr="A picture containing drawing&#10;&#10;Description automatically generated">
            <a:extLst>
              <a:ext uri="{FF2B5EF4-FFF2-40B4-BE49-F238E27FC236}">
                <a16:creationId xmlns:a16="http://schemas.microsoft.com/office/drawing/2014/main" id="{D863E992-5B8B-1647-933F-4B0F5F5DD6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8492" y="2706917"/>
            <a:ext cx="550843" cy="613658"/>
          </a:xfrm>
          <a:prstGeom prst="rect">
            <a:avLst/>
          </a:prstGeom>
        </p:spPr>
      </p:pic>
      <p:pic>
        <p:nvPicPr>
          <p:cNvPr id="71" name="Picture 70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8F7FD8-FEEB-2E4A-A1F5-627264678B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335" y="2706917"/>
            <a:ext cx="550843" cy="613658"/>
          </a:xfrm>
          <a:prstGeom prst="rect">
            <a:avLst/>
          </a:prstGeom>
        </p:spPr>
      </p:pic>
      <p:pic>
        <p:nvPicPr>
          <p:cNvPr id="72" name="Picture 71" descr="A picture containing drawing&#10;&#10;Description automatically generated">
            <a:extLst>
              <a:ext uri="{FF2B5EF4-FFF2-40B4-BE49-F238E27FC236}">
                <a16:creationId xmlns:a16="http://schemas.microsoft.com/office/drawing/2014/main" id="{2743CC0E-079B-D842-9948-DB1010893C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0178" y="2706917"/>
            <a:ext cx="550843" cy="613658"/>
          </a:xfrm>
          <a:prstGeom prst="rect">
            <a:avLst/>
          </a:prstGeom>
        </p:spPr>
      </p:pic>
      <p:pic>
        <p:nvPicPr>
          <p:cNvPr id="73" name="Picture 72" descr="A picture containing drawing&#10;&#10;Description automatically generated">
            <a:extLst>
              <a:ext uri="{FF2B5EF4-FFF2-40B4-BE49-F238E27FC236}">
                <a16:creationId xmlns:a16="http://schemas.microsoft.com/office/drawing/2014/main" id="{E75F0897-0CFC-E740-BFDB-A302473A1E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1021" y="2706917"/>
            <a:ext cx="550843" cy="613658"/>
          </a:xfrm>
          <a:prstGeom prst="rect">
            <a:avLst/>
          </a:prstGeom>
        </p:spPr>
      </p:pic>
      <p:pic>
        <p:nvPicPr>
          <p:cNvPr id="74" name="Picture 73" descr="A picture containing drawing&#10;&#10;Description automatically generated">
            <a:extLst>
              <a:ext uri="{FF2B5EF4-FFF2-40B4-BE49-F238E27FC236}">
                <a16:creationId xmlns:a16="http://schemas.microsoft.com/office/drawing/2014/main" id="{18384AFA-4D14-DB49-8FB7-D6627A8ADC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8017" y="3224969"/>
            <a:ext cx="550843" cy="613658"/>
          </a:xfrm>
          <a:prstGeom prst="rect">
            <a:avLst/>
          </a:prstGeom>
        </p:spPr>
      </p:pic>
      <p:pic>
        <p:nvPicPr>
          <p:cNvPr id="75" name="Picture 74" descr="A picture containing drawing&#10;&#10;Description automatically generated">
            <a:extLst>
              <a:ext uri="{FF2B5EF4-FFF2-40B4-BE49-F238E27FC236}">
                <a16:creationId xmlns:a16="http://schemas.microsoft.com/office/drawing/2014/main" id="{3E9AAAFF-237B-FD42-944B-168045C672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8860" y="3224969"/>
            <a:ext cx="550843" cy="613658"/>
          </a:xfrm>
          <a:prstGeom prst="rect">
            <a:avLst/>
          </a:prstGeom>
        </p:spPr>
      </p:pic>
      <p:pic>
        <p:nvPicPr>
          <p:cNvPr id="76" name="Picture 75" descr="A picture containing drawing&#10;&#10;Description automatically generated">
            <a:extLst>
              <a:ext uri="{FF2B5EF4-FFF2-40B4-BE49-F238E27FC236}">
                <a16:creationId xmlns:a16="http://schemas.microsoft.com/office/drawing/2014/main" id="{F56E9D15-B9B6-184A-862D-901C09EF3B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9703" y="3224969"/>
            <a:ext cx="550843" cy="613658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AF55CBC4-2DD9-C54A-BDB9-DF05038A9A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166" y="4415942"/>
            <a:ext cx="1633357" cy="163512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EF7ED9-AABD-7945-84C9-421A905029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0130" y="1812711"/>
            <a:ext cx="584200" cy="584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11801C4-15C7-D547-8789-60077ED3C6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3898" y="3764952"/>
            <a:ext cx="6604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BFF103A-7A9C-634A-A480-A6282F3769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16450" y="5309266"/>
            <a:ext cx="673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E7FEBD-D799-854D-A94F-470510CB46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51857" y="5320066"/>
            <a:ext cx="660400" cy="1155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E97D306-CEDC-CF4E-99FC-45CF0647C3D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72712" y="4377933"/>
            <a:ext cx="7493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BA433C-012C-594C-837B-305B1A25F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884" y="988350"/>
            <a:ext cx="9347200" cy="5499100"/>
          </a:xfrm>
          <a:prstGeom prst="rect">
            <a:avLst/>
          </a:prstGeom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F264F168-0F9A-0F40-8FC7-1BA12579826D}"/>
              </a:ext>
            </a:extLst>
          </p:cNvPr>
          <p:cNvGrpSpPr/>
          <p:nvPr/>
        </p:nvGrpSpPr>
        <p:grpSpPr>
          <a:xfrm rot="10800000">
            <a:off x="7900185" y="896254"/>
            <a:ext cx="1638000" cy="896400"/>
            <a:chOff x="250372" y="5392205"/>
            <a:chExt cx="1739900" cy="927100"/>
          </a:xfrm>
        </p:grpSpPr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id="{5A2317D6-1FD1-7346-A81F-C33965672A20}"/>
                </a:ext>
              </a:extLst>
            </p:cNvPr>
            <p:cNvGrpSpPr/>
            <p:nvPr/>
          </p:nvGrpSpPr>
          <p:grpSpPr>
            <a:xfrm>
              <a:off x="250372" y="5392205"/>
              <a:ext cx="1739900" cy="927100"/>
              <a:chOff x="4083050" y="1168400"/>
              <a:chExt cx="1739900" cy="927100"/>
            </a:xfrm>
          </p:grpSpPr>
          <p:sp>
            <p:nvSpPr>
              <p:cNvPr id="63" name="Rounded Rectangle 62">
                <a:extLst>
                  <a:ext uri="{FF2B5EF4-FFF2-40B4-BE49-F238E27FC236}">
                    <a16:creationId xmlns:a16="http://schemas.microsoft.com/office/drawing/2014/main" id="{BD1A0CD0-AD43-A743-A41E-5C7B5DBAEEED}"/>
                  </a:ext>
                </a:extLst>
              </p:cNvPr>
              <p:cNvSpPr/>
              <p:nvPr/>
            </p:nvSpPr>
            <p:spPr>
              <a:xfrm>
                <a:off x="4083050" y="1168400"/>
                <a:ext cx="1739900" cy="927100"/>
              </a:xfrm>
              <a:prstGeom prst="roundRect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64" name="Straight Connector 63">
                <a:extLst>
                  <a:ext uri="{FF2B5EF4-FFF2-40B4-BE49-F238E27FC236}">
                    <a16:creationId xmlns:a16="http://schemas.microsoft.com/office/drawing/2014/main" id="{E7F34B74-36D0-D743-8092-E24D0C5CAC5E}"/>
                  </a:ext>
                </a:extLst>
              </p:cNvPr>
              <p:cNvCxnSpPr/>
              <p:nvPr/>
            </p:nvCxnSpPr>
            <p:spPr>
              <a:xfrm>
                <a:off x="4953000" y="1263650"/>
                <a:ext cx="0" cy="73660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966A3ACF-6BDD-8549-85B6-BB58A5EB1515}"/>
                </a:ext>
              </a:extLst>
            </p:cNvPr>
            <p:cNvSpPr/>
            <p:nvPr/>
          </p:nvSpPr>
          <p:spPr>
            <a:xfrm>
              <a:off x="1216249" y="5972971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5C48F260-5D15-E64C-9547-D3D37E00CB41}"/>
                </a:ext>
              </a:extLst>
            </p:cNvPr>
            <p:cNvSpPr/>
            <p:nvPr/>
          </p:nvSpPr>
          <p:spPr>
            <a:xfrm>
              <a:off x="1665109" y="5509421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86C58D50-1D5B-764F-8B64-63C901A160A6}"/>
                </a:ext>
              </a:extLst>
            </p:cNvPr>
            <p:cNvSpPr/>
            <p:nvPr/>
          </p:nvSpPr>
          <p:spPr>
            <a:xfrm>
              <a:off x="1216249" y="5509421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DED6E7F5-895A-674A-B877-C3A62055DD64}"/>
                </a:ext>
              </a:extLst>
            </p:cNvPr>
            <p:cNvSpPr/>
            <p:nvPr/>
          </p:nvSpPr>
          <p:spPr>
            <a:xfrm>
              <a:off x="1665109" y="5972971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5" name="Oval 74">
            <a:extLst>
              <a:ext uri="{FF2B5EF4-FFF2-40B4-BE49-F238E27FC236}">
                <a16:creationId xmlns:a16="http://schemas.microsoft.com/office/drawing/2014/main" id="{79EFEF71-C02F-FA42-AF1A-BB343450A3D4}"/>
              </a:ext>
            </a:extLst>
          </p:cNvPr>
          <p:cNvSpPr/>
          <p:nvPr/>
        </p:nvSpPr>
        <p:spPr>
          <a:xfrm rot="10800000">
            <a:off x="9035360" y="1247880"/>
            <a:ext cx="212794" cy="2185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Shape&#10;&#10;Description automatically generated">
            <a:extLst>
              <a:ext uri="{FF2B5EF4-FFF2-40B4-BE49-F238E27FC236}">
                <a16:creationId xmlns:a16="http://schemas.microsoft.com/office/drawing/2014/main" id="{FE470955-EF88-E74B-B25E-97F35373AF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2679" y="904007"/>
            <a:ext cx="1124842" cy="1124842"/>
          </a:xfrm>
          <a:prstGeom prst="rect">
            <a:avLst/>
          </a:prstGeom>
        </p:spPr>
      </p:pic>
      <p:graphicFrame>
        <p:nvGraphicFramePr>
          <p:cNvPr id="12" name="Table 12">
            <a:extLst>
              <a:ext uri="{FF2B5EF4-FFF2-40B4-BE49-F238E27FC236}">
                <a16:creationId xmlns:a16="http://schemas.microsoft.com/office/drawing/2014/main" id="{984DF15D-773B-814C-BA81-331C14D209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9810266"/>
              </p:ext>
            </p:extLst>
          </p:nvPr>
        </p:nvGraphicFramePr>
        <p:xfrm>
          <a:off x="6175507" y="3172830"/>
          <a:ext cx="1440000" cy="3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1853313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7734624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3204526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54000515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569597"/>
                  </a:ext>
                </a:extLst>
              </a:tr>
            </a:tbl>
          </a:graphicData>
        </a:graphic>
      </p:graphicFrame>
      <p:graphicFrame>
        <p:nvGraphicFramePr>
          <p:cNvPr id="95" name="Table 12">
            <a:extLst>
              <a:ext uri="{FF2B5EF4-FFF2-40B4-BE49-F238E27FC236}">
                <a16:creationId xmlns:a16="http://schemas.microsoft.com/office/drawing/2014/main" id="{50C07F28-64ED-A04D-BEB8-EAC81B809B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725781"/>
              </p:ext>
            </p:extLst>
          </p:nvPr>
        </p:nvGraphicFramePr>
        <p:xfrm>
          <a:off x="7619920" y="3174321"/>
          <a:ext cx="1440000" cy="3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1185331379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7734624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3204526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54000515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569597"/>
                  </a:ext>
                </a:extLst>
              </a:tr>
            </a:tbl>
          </a:graphicData>
        </a:graphic>
      </p:graphicFrame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E3B9ACA8-2B1A-304B-97DE-EB320CE8BAC0}"/>
              </a:ext>
            </a:extLst>
          </p:cNvPr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644962" y="4100154"/>
            <a:ext cx="648000" cy="648000"/>
          </a:xfrm>
          <a:prstGeom prst="rect">
            <a:avLst/>
          </a:prstGeom>
        </p:spPr>
      </p:pic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260954F4-47FB-4948-8C55-69268ECCFD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55354" y="4065052"/>
            <a:ext cx="674007" cy="718204"/>
          </a:xfrm>
          <a:prstGeom prst="rect">
            <a:avLst/>
          </a:prstGeom>
        </p:spPr>
      </p:pic>
      <p:pic>
        <p:nvPicPr>
          <p:cNvPr id="33" name="Picture 32" descr="A picture containing icon&#10;&#10;Description automatically generated">
            <a:extLst>
              <a:ext uri="{FF2B5EF4-FFF2-40B4-BE49-F238E27FC236}">
                <a16:creationId xmlns:a16="http://schemas.microsoft.com/office/drawing/2014/main" id="{7A91FC5C-24C0-1A4E-8F8F-8E551662A02C}"/>
              </a:ext>
            </a:extLst>
          </p:cNvPr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5659532" y="4092420"/>
            <a:ext cx="648000" cy="648000"/>
          </a:xfrm>
          <a:prstGeom prst="rect">
            <a:avLst/>
          </a:prstGeom>
        </p:spPr>
      </p:pic>
      <p:pic>
        <p:nvPicPr>
          <p:cNvPr id="34" name="Picture 33" descr="A picture containing icon&#10;&#10;Description automatically generated">
            <a:extLst>
              <a:ext uri="{FF2B5EF4-FFF2-40B4-BE49-F238E27FC236}">
                <a16:creationId xmlns:a16="http://schemas.microsoft.com/office/drawing/2014/main" id="{4A56C93C-3125-0E47-9F1A-DD779887EEAA}"/>
              </a:ext>
            </a:extLst>
          </p:cNvPr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5146976" y="4098743"/>
            <a:ext cx="648000" cy="648000"/>
          </a:xfrm>
          <a:prstGeom prst="rect">
            <a:avLst/>
          </a:prstGeom>
        </p:spPr>
      </p:pic>
      <p:pic>
        <p:nvPicPr>
          <p:cNvPr id="35" name="Picture 34" descr="A picture containing drawing&#10;&#10;Description automatically generated">
            <a:extLst>
              <a:ext uri="{FF2B5EF4-FFF2-40B4-BE49-F238E27FC236}">
                <a16:creationId xmlns:a16="http://schemas.microsoft.com/office/drawing/2014/main" id="{4E5C4793-5D6C-F24C-AC04-AFA7A0E9BA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51176" y="4056334"/>
            <a:ext cx="674007" cy="718204"/>
          </a:xfrm>
          <a:prstGeom prst="rect">
            <a:avLst/>
          </a:prstGeom>
        </p:spPr>
      </p:pic>
      <p:pic>
        <p:nvPicPr>
          <p:cNvPr id="36" name="Picture 35" descr="A picture containing drawing&#10;&#10;Description automatically generated">
            <a:extLst>
              <a:ext uri="{FF2B5EF4-FFF2-40B4-BE49-F238E27FC236}">
                <a16:creationId xmlns:a16="http://schemas.microsoft.com/office/drawing/2014/main" id="{6D434B6B-C5C3-AE4E-8EE2-8C04E7A972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65913" y="4057567"/>
            <a:ext cx="674007" cy="718204"/>
          </a:xfrm>
          <a:prstGeom prst="rect">
            <a:avLst/>
          </a:prstGeom>
        </p:spPr>
      </p:pic>
      <p:pic>
        <p:nvPicPr>
          <p:cNvPr id="37" name="Picture 36" descr="A picture containing drawing&#10;&#10;Description automatically generated">
            <a:extLst>
              <a:ext uri="{FF2B5EF4-FFF2-40B4-BE49-F238E27FC236}">
                <a16:creationId xmlns:a16="http://schemas.microsoft.com/office/drawing/2014/main" id="{F4192D99-DBA1-9543-831D-D7F7621F21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159666" y="4047616"/>
            <a:ext cx="674007" cy="718204"/>
          </a:xfrm>
          <a:prstGeom prst="rect">
            <a:avLst/>
          </a:prstGeom>
        </p:spPr>
      </p:pic>
      <p:pic>
        <p:nvPicPr>
          <p:cNvPr id="38" name="Picture 37" descr="A picture containing drawing&#10;&#10;Description automatically generated">
            <a:extLst>
              <a:ext uri="{FF2B5EF4-FFF2-40B4-BE49-F238E27FC236}">
                <a16:creationId xmlns:a16="http://schemas.microsoft.com/office/drawing/2014/main" id="{3AA636E5-6813-D749-AB6E-698D785D1B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85475" y="4056334"/>
            <a:ext cx="674007" cy="7182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0F248C-7613-1640-9AC4-F456CFDFF8C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57085" y="1028972"/>
            <a:ext cx="14224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C937303-5A7B-054F-BBE4-84B7406635E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66059" y="3025117"/>
            <a:ext cx="22352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A7FDD2C-A02C-FE4C-9F20-35F06BDF140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82833" y="4651246"/>
            <a:ext cx="6604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2977D49-3EB0-7249-85A2-ADD3CDD0E67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79822" y="4651246"/>
            <a:ext cx="660400" cy="86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203BC12-8B03-2044-A656-E989C579D46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29975" y="4667697"/>
            <a:ext cx="647700" cy="86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06A06B6-21AB-DD49-AF50-0E891EA6557F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285887" y="5638518"/>
            <a:ext cx="6731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932D3E6-2DA5-E74D-B74B-BAEF5231130A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110924" y="5456312"/>
            <a:ext cx="250190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555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BD3278-4A0C-0747-816E-6B465F3B0D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983455"/>
            <a:ext cx="9347200" cy="55753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805ED236-6C01-8447-B068-7EE95CCDDB16}"/>
              </a:ext>
            </a:extLst>
          </p:cNvPr>
          <p:cNvGrpSpPr/>
          <p:nvPr/>
        </p:nvGrpSpPr>
        <p:grpSpPr>
          <a:xfrm>
            <a:off x="7891846" y="891359"/>
            <a:ext cx="1638000" cy="896400"/>
            <a:chOff x="7707905" y="921321"/>
            <a:chExt cx="1638000" cy="896400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200BE093-1B29-5342-8FFA-A34AF94B0AE6}"/>
                </a:ext>
              </a:extLst>
            </p:cNvPr>
            <p:cNvGrpSpPr/>
            <p:nvPr/>
          </p:nvGrpSpPr>
          <p:grpSpPr>
            <a:xfrm>
              <a:off x="7707905" y="921321"/>
              <a:ext cx="1638000" cy="896400"/>
              <a:chOff x="2075924" y="1234113"/>
              <a:chExt cx="1739900" cy="927100"/>
            </a:xfrm>
          </p:grpSpPr>
          <p:grpSp>
            <p:nvGrpSpPr>
              <p:cNvPr id="32" name="Group 31">
                <a:extLst>
                  <a:ext uri="{FF2B5EF4-FFF2-40B4-BE49-F238E27FC236}">
                    <a16:creationId xmlns:a16="http://schemas.microsoft.com/office/drawing/2014/main" id="{0BBCE5BB-178E-AE4C-86B4-F8DE46B49FEF}"/>
                  </a:ext>
                </a:extLst>
              </p:cNvPr>
              <p:cNvGrpSpPr/>
              <p:nvPr/>
            </p:nvGrpSpPr>
            <p:grpSpPr>
              <a:xfrm>
                <a:off x="2075924" y="1234113"/>
                <a:ext cx="1739900" cy="927100"/>
                <a:chOff x="4083050" y="1168400"/>
                <a:chExt cx="1739900" cy="927100"/>
              </a:xfrm>
            </p:grpSpPr>
            <p:sp>
              <p:nvSpPr>
                <p:cNvPr id="42" name="Rounded Rectangle 41">
                  <a:extLst>
                    <a:ext uri="{FF2B5EF4-FFF2-40B4-BE49-F238E27FC236}">
                      <a16:creationId xmlns:a16="http://schemas.microsoft.com/office/drawing/2014/main" id="{AB2D475C-D999-6946-BEC0-F3E4EE92EACE}"/>
                    </a:ext>
                  </a:extLst>
                </p:cNvPr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43" name="Straight Connector 42">
                  <a:extLst>
                    <a:ext uri="{FF2B5EF4-FFF2-40B4-BE49-F238E27FC236}">
                      <a16:creationId xmlns:a16="http://schemas.microsoft.com/office/drawing/2014/main" id="{B4B7DDDE-6C04-C94A-97F0-23DB9F54604D}"/>
                    </a:ext>
                  </a:extLst>
                </p:cNvPr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8E4A32B3-D1AC-AC4B-AB4B-A83F019ABC77}"/>
                  </a:ext>
                </a:extLst>
              </p:cNvPr>
              <p:cNvSpPr/>
              <p:nvPr/>
            </p:nvSpPr>
            <p:spPr>
              <a:xfrm>
                <a:off x="3041801" y="181487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9C628B27-E536-5B46-97FF-F9B3B09AA4EC}"/>
                  </a:ext>
                </a:extLst>
              </p:cNvPr>
              <p:cNvSpPr/>
              <p:nvPr/>
            </p:nvSpPr>
            <p:spPr>
              <a:xfrm>
                <a:off x="3490661" y="135132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F279A2B9-B05B-AA48-95CC-18DDFC080201}"/>
                  </a:ext>
                </a:extLst>
              </p:cNvPr>
              <p:cNvSpPr/>
              <p:nvPr/>
            </p:nvSpPr>
            <p:spPr>
              <a:xfrm>
                <a:off x="3041801" y="135132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26546E4A-6990-934E-85FD-94377C3EC608}"/>
                  </a:ext>
                </a:extLst>
              </p:cNvPr>
              <p:cNvSpPr/>
              <p:nvPr/>
            </p:nvSpPr>
            <p:spPr>
              <a:xfrm>
                <a:off x="3490661" y="1814879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Oval 37">
                <a:extLst>
                  <a:ext uri="{FF2B5EF4-FFF2-40B4-BE49-F238E27FC236}">
                    <a16:creationId xmlns:a16="http://schemas.microsoft.com/office/drawing/2014/main" id="{D0B5933F-5871-7D46-BD54-395BE8C19ABC}"/>
                  </a:ext>
                </a:extLst>
              </p:cNvPr>
              <p:cNvSpPr/>
              <p:nvPr/>
            </p:nvSpPr>
            <p:spPr>
              <a:xfrm>
                <a:off x="3264629" y="1586721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D1271F1D-3005-E249-B752-654061842A99}"/>
                </a:ext>
              </a:extLst>
            </p:cNvPr>
            <p:cNvSpPr/>
            <p:nvPr/>
          </p:nvSpPr>
          <p:spPr>
            <a:xfrm>
              <a:off x="7798214" y="1476758"/>
              <a:ext cx="212794" cy="21854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D5BF5DF7-5C29-994C-AA30-04B577293E55}"/>
                </a:ext>
              </a:extLst>
            </p:cNvPr>
            <p:cNvSpPr/>
            <p:nvPr/>
          </p:nvSpPr>
          <p:spPr>
            <a:xfrm>
              <a:off x="8220786" y="1028558"/>
              <a:ext cx="212794" cy="21854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824F9BF6-8884-4B4A-9E68-A2D900514EFE}"/>
                </a:ext>
              </a:extLst>
            </p:cNvPr>
            <p:cNvSpPr/>
            <p:nvPr/>
          </p:nvSpPr>
          <p:spPr>
            <a:xfrm>
              <a:off x="7798214" y="1028558"/>
              <a:ext cx="212794" cy="21854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94CDF876-D257-0640-9D21-70F976C782BE}"/>
                </a:ext>
              </a:extLst>
            </p:cNvPr>
            <p:cNvSpPr/>
            <p:nvPr/>
          </p:nvSpPr>
          <p:spPr>
            <a:xfrm>
              <a:off x="8220786" y="1476758"/>
              <a:ext cx="212794" cy="21854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507BFEA1-A1C1-3343-A49B-01C757266662}"/>
                </a:ext>
              </a:extLst>
            </p:cNvPr>
            <p:cNvSpPr/>
            <p:nvPr/>
          </p:nvSpPr>
          <p:spPr>
            <a:xfrm>
              <a:off x="8007992" y="1256155"/>
              <a:ext cx="212794" cy="218547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9" name="Picture 8" descr="Shape&#10;&#10;Description automatically generated">
            <a:extLst>
              <a:ext uri="{FF2B5EF4-FFF2-40B4-BE49-F238E27FC236}">
                <a16:creationId xmlns:a16="http://schemas.microsoft.com/office/drawing/2014/main" id="{71A413D5-7CFE-024E-90F9-B60D329F0E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5330" y="1622479"/>
            <a:ext cx="984899" cy="984899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F37C10F5-1036-6F4F-A393-385E746988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8057" y="1599480"/>
            <a:ext cx="790751" cy="956049"/>
          </a:xfrm>
          <a:prstGeom prst="rect">
            <a:avLst/>
          </a:prstGeom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CBC77AD2-EDB5-7145-B637-8A8E30623C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9039" y="1739074"/>
            <a:ext cx="865574" cy="865574"/>
          </a:xfrm>
          <a:prstGeom prst="rect">
            <a:avLst/>
          </a:prstGeom>
        </p:spPr>
      </p:pic>
      <p:pic>
        <p:nvPicPr>
          <p:cNvPr id="15" name="Picture 14" descr="Shape&#10;&#10;Description automatically generated">
            <a:extLst>
              <a:ext uri="{FF2B5EF4-FFF2-40B4-BE49-F238E27FC236}">
                <a16:creationId xmlns:a16="http://schemas.microsoft.com/office/drawing/2014/main" id="{2F9B5D5B-0BF2-DE41-884F-6F5AF4C599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4009" y="1622479"/>
            <a:ext cx="1012676" cy="1012676"/>
          </a:xfrm>
          <a:prstGeom prst="rect">
            <a:avLst/>
          </a:prstGeom>
        </p:spPr>
      </p:pic>
      <p:sp>
        <p:nvSpPr>
          <p:cNvPr id="51" name="Oval 50">
            <a:extLst>
              <a:ext uri="{FF2B5EF4-FFF2-40B4-BE49-F238E27FC236}">
                <a16:creationId xmlns:a16="http://schemas.microsoft.com/office/drawing/2014/main" id="{C3567792-7AD8-0643-B308-C055A489F0BF}"/>
              </a:ext>
            </a:extLst>
          </p:cNvPr>
          <p:cNvSpPr/>
          <p:nvPr/>
        </p:nvSpPr>
        <p:spPr>
          <a:xfrm>
            <a:off x="2265323" y="3522310"/>
            <a:ext cx="504496" cy="50449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681A1BA6-A455-744E-883E-B2E3BB05DED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8089" y="3963006"/>
            <a:ext cx="1638000" cy="16397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879AE43-584D-314C-861C-E65972C9E5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05842" y="1695663"/>
            <a:ext cx="21590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58D766-A5B0-A44D-8AFB-7763EFCA388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44613" y="3479005"/>
            <a:ext cx="596900" cy="584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009F266-36D6-3E49-820E-4C3EABDE1D1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49103" y="3922519"/>
            <a:ext cx="7493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363B490-55A4-FE4B-97BF-F7B4762EA36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58088" y="4855785"/>
            <a:ext cx="6604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5EE64E-FDC1-214F-9017-0B74DFDD22B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35690" y="4866418"/>
            <a:ext cx="6604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A59D93D-344F-9A4F-ABE6-1FC06DC89F7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96089" y="4308095"/>
            <a:ext cx="2082800" cy="13081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05D4FEF-14AE-E041-88F3-D99989ED6B1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76597" y="5695155"/>
            <a:ext cx="6477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79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70988E2-5EA2-0D42-A8EC-FD2AC17D3B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551" y="979084"/>
            <a:ext cx="9347200" cy="6019800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F98E2633-AC39-B846-A11A-F4ACCD11C28E}"/>
              </a:ext>
            </a:extLst>
          </p:cNvPr>
          <p:cNvGrpSpPr/>
          <p:nvPr/>
        </p:nvGrpSpPr>
        <p:grpSpPr>
          <a:xfrm>
            <a:off x="7847586" y="908254"/>
            <a:ext cx="1638000" cy="896400"/>
            <a:chOff x="2086198" y="4297932"/>
            <a:chExt cx="1739900" cy="927100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631FFE7B-E131-764F-8531-7579606C5382}"/>
                </a:ext>
              </a:extLst>
            </p:cNvPr>
            <p:cNvGrpSpPr/>
            <p:nvPr/>
          </p:nvGrpSpPr>
          <p:grpSpPr>
            <a:xfrm>
              <a:off x="2086198" y="4297932"/>
              <a:ext cx="1739900" cy="927100"/>
              <a:chOff x="250372" y="3267654"/>
              <a:chExt cx="1739900" cy="927100"/>
            </a:xfrm>
          </p:grpSpPr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C3ECD591-8516-8C40-9AA5-00AE82C0113F}"/>
                  </a:ext>
                </a:extLst>
              </p:cNvPr>
              <p:cNvGrpSpPr/>
              <p:nvPr/>
            </p:nvGrpSpPr>
            <p:grpSpPr>
              <a:xfrm>
                <a:off x="250372" y="3267654"/>
                <a:ext cx="1739900" cy="927100"/>
                <a:chOff x="4083050" y="1168400"/>
                <a:chExt cx="1739900" cy="927100"/>
              </a:xfrm>
            </p:grpSpPr>
            <p:sp>
              <p:nvSpPr>
                <p:cNvPr id="21" name="Rounded Rectangle 20">
                  <a:extLst>
                    <a:ext uri="{FF2B5EF4-FFF2-40B4-BE49-F238E27FC236}">
                      <a16:creationId xmlns:a16="http://schemas.microsoft.com/office/drawing/2014/main" id="{26864B22-8FA6-F24D-9C12-760DFB6E3BB6}"/>
                    </a:ext>
                  </a:extLst>
                </p:cNvPr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cxnSp>
              <p:nvCxnSpPr>
                <p:cNvPr id="22" name="Straight Connector 21">
                  <a:extLst>
                    <a:ext uri="{FF2B5EF4-FFF2-40B4-BE49-F238E27FC236}">
                      <a16:creationId xmlns:a16="http://schemas.microsoft.com/office/drawing/2014/main" id="{9F827179-B0AF-2A42-AEF3-D9B5030B0364}"/>
                    </a:ext>
                  </a:extLst>
                </p:cNvPr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9" name="Oval 18">
                <a:extLst>
                  <a:ext uri="{FF2B5EF4-FFF2-40B4-BE49-F238E27FC236}">
                    <a16:creationId xmlns:a16="http://schemas.microsoft.com/office/drawing/2014/main" id="{F5DF4A70-D7D7-554D-99A0-4CB34623B2E6}"/>
                  </a:ext>
                </a:extLst>
              </p:cNvPr>
              <p:cNvSpPr/>
              <p:nvPr/>
            </p:nvSpPr>
            <p:spPr>
              <a:xfrm>
                <a:off x="1216249" y="3848420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64FE8139-1207-1A43-A2A0-23B7E2C802EE}"/>
                  </a:ext>
                </a:extLst>
              </p:cNvPr>
              <p:cNvSpPr/>
              <p:nvPr/>
            </p:nvSpPr>
            <p:spPr>
              <a:xfrm>
                <a:off x="1665109" y="3409922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3187DCF4-DF03-2A49-BAB8-DC94D852F0EE}"/>
                </a:ext>
              </a:extLst>
            </p:cNvPr>
            <p:cNvSpPr/>
            <p:nvPr/>
          </p:nvSpPr>
          <p:spPr>
            <a:xfrm>
              <a:off x="2408157" y="4648466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DC192230-E741-2549-B271-445C892063B9}"/>
              </a:ext>
            </a:extLst>
          </p:cNvPr>
          <p:cNvSpPr/>
          <p:nvPr/>
        </p:nvSpPr>
        <p:spPr>
          <a:xfrm>
            <a:off x="2394416" y="2685536"/>
            <a:ext cx="504496" cy="50449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44B4683D-8EF6-EC42-BFD2-E0866F11038D}"/>
              </a:ext>
            </a:extLst>
          </p:cNvPr>
          <p:cNvGrpSpPr/>
          <p:nvPr/>
        </p:nvGrpSpPr>
        <p:grpSpPr>
          <a:xfrm>
            <a:off x="1052936" y="3182314"/>
            <a:ext cx="1360672" cy="354686"/>
            <a:chOff x="1052936" y="3080716"/>
            <a:chExt cx="1360672" cy="354686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7C60E66-6FBA-9D40-8E91-DDC1F12994F7}"/>
                </a:ext>
              </a:extLst>
            </p:cNvPr>
            <p:cNvSpPr/>
            <p:nvPr/>
          </p:nvSpPr>
          <p:spPr>
            <a:xfrm>
              <a:off x="1052936" y="3114059"/>
              <a:ext cx="288000" cy="288000"/>
            </a:xfrm>
            <a:prstGeom prst="rect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65E50D5-6B6E-2148-9A38-34E6A160839A}"/>
                </a:ext>
              </a:extLst>
            </p:cNvPr>
            <p:cNvSpPr/>
            <p:nvPr/>
          </p:nvSpPr>
          <p:spPr>
            <a:xfrm>
              <a:off x="1393587" y="3114059"/>
              <a:ext cx="288000" cy="288000"/>
            </a:xfrm>
            <a:prstGeom prst="rect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9D5573A-30D5-2640-BE68-EEA817A6AD39}"/>
                </a:ext>
              </a:extLst>
            </p:cNvPr>
            <p:cNvSpPr/>
            <p:nvPr/>
          </p:nvSpPr>
          <p:spPr>
            <a:xfrm>
              <a:off x="1751289" y="3114059"/>
              <a:ext cx="288000" cy="288000"/>
            </a:xfrm>
            <a:prstGeom prst="rect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B77B36C-9F30-944F-BB75-E3ED5BCEB2B5}"/>
                </a:ext>
              </a:extLst>
            </p:cNvPr>
            <p:cNvSpPr/>
            <p:nvPr/>
          </p:nvSpPr>
          <p:spPr>
            <a:xfrm>
              <a:off x="2091940" y="3114059"/>
              <a:ext cx="288000" cy="288000"/>
            </a:xfrm>
            <a:prstGeom prst="rect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232985DE-934A-5346-B1DF-242A9C92123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52054" y="3080716"/>
              <a:ext cx="361554" cy="35468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2365495-4F66-C444-A00D-AC21514E41C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721473" y="3080716"/>
              <a:ext cx="361554" cy="35468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A103386-4F60-D147-8EE2-7B119BFF8696}"/>
              </a:ext>
            </a:extLst>
          </p:cNvPr>
          <p:cNvGrpSpPr/>
          <p:nvPr/>
        </p:nvGrpSpPr>
        <p:grpSpPr>
          <a:xfrm>
            <a:off x="2891151" y="3194003"/>
            <a:ext cx="2061849" cy="354686"/>
            <a:chOff x="2891151" y="3092405"/>
            <a:chExt cx="2061849" cy="354686"/>
          </a:xfrm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ED9756A-35C2-EC4B-A9D1-81A51A1A75E0}"/>
                </a:ext>
              </a:extLst>
            </p:cNvPr>
            <p:cNvSpPr/>
            <p:nvPr/>
          </p:nvSpPr>
          <p:spPr>
            <a:xfrm>
              <a:off x="2891151" y="3125748"/>
              <a:ext cx="288000" cy="288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accent6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F3A91B7C-6F56-FB47-9026-87A90CA06C00}"/>
                </a:ext>
              </a:extLst>
            </p:cNvPr>
            <p:cNvSpPr/>
            <p:nvPr/>
          </p:nvSpPr>
          <p:spPr>
            <a:xfrm>
              <a:off x="3231802" y="3125748"/>
              <a:ext cx="288000" cy="288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accent6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CE8FED-B57D-2D4F-BEB9-2A2FCEB1B907}"/>
                </a:ext>
              </a:extLst>
            </p:cNvPr>
            <p:cNvSpPr/>
            <p:nvPr/>
          </p:nvSpPr>
          <p:spPr>
            <a:xfrm>
              <a:off x="3589504" y="3125748"/>
              <a:ext cx="288000" cy="288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accent6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BF78B22F-FFC7-7A4D-A8C2-DF97FBA3284F}"/>
                </a:ext>
              </a:extLst>
            </p:cNvPr>
            <p:cNvSpPr/>
            <p:nvPr/>
          </p:nvSpPr>
          <p:spPr>
            <a:xfrm>
              <a:off x="3930155" y="3125748"/>
              <a:ext cx="288000" cy="288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accent6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B97E7D92-24B2-F349-BB7D-FF3ABE984E49}"/>
                </a:ext>
              </a:extLst>
            </p:cNvPr>
            <p:cNvSpPr/>
            <p:nvPr/>
          </p:nvSpPr>
          <p:spPr>
            <a:xfrm>
              <a:off x="4290681" y="3125748"/>
              <a:ext cx="288000" cy="288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accent6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437FE03F-8D9E-9D44-A2AD-A3CDC4F77752}"/>
                </a:ext>
              </a:extLst>
            </p:cNvPr>
            <p:cNvSpPr/>
            <p:nvPr/>
          </p:nvSpPr>
          <p:spPr>
            <a:xfrm>
              <a:off x="4631332" y="3125748"/>
              <a:ext cx="288000" cy="2880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accent6">
                    <a:lumMod val="40000"/>
                    <a:lumOff val="60000"/>
                  </a:schemeClr>
                </a:solidFill>
              </a:endParaRPr>
            </a:p>
          </p:txBody>
        </p: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EBFAC9F7-FA4E-F046-A107-4B72210BBA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591446" y="3092405"/>
              <a:ext cx="361554" cy="35468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87DC5F0E-5ABD-6649-86CD-B929C5E1967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260865" y="3092405"/>
              <a:ext cx="361554" cy="354686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525B54A7-BC24-B749-AAE3-339B4B56F0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5461" y="1000119"/>
            <a:ext cx="18288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8FA4814-8FCA-104B-B19C-A26ACCEFBB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3965" y="2624489"/>
            <a:ext cx="596900" cy="5842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9EFCDC-7FBE-2E41-BB0C-2F1195E3AC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7415" y="4507831"/>
            <a:ext cx="6731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2EC720D-46E2-8541-AFBF-9FDF34BD5E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0217" y="4266531"/>
            <a:ext cx="2501900" cy="11049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FB7C2A7-AC1E-3942-98EB-56244371D2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46379" y="5674576"/>
            <a:ext cx="6731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51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6EAD70-0013-6545-96A3-4E9DD7139D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67" y="949036"/>
            <a:ext cx="9347200" cy="5600700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8A7D0646-5D02-B041-A9CA-BB01E46C8B0D}"/>
              </a:ext>
            </a:extLst>
          </p:cNvPr>
          <p:cNvGrpSpPr/>
          <p:nvPr/>
        </p:nvGrpSpPr>
        <p:grpSpPr>
          <a:xfrm>
            <a:off x="7897192" y="866085"/>
            <a:ext cx="1638000" cy="896400"/>
            <a:chOff x="2086198" y="5367300"/>
            <a:chExt cx="1739900" cy="927100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EA832530-6505-A549-A9B1-CCEAB4F1BEBE}"/>
                </a:ext>
              </a:extLst>
            </p:cNvPr>
            <p:cNvGrpSpPr/>
            <p:nvPr/>
          </p:nvGrpSpPr>
          <p:grpSpPr>
            <a:xfrm>
              <a:off x="2086198" y="5367300"/>
              <a:ext cx="1739900" cy="927100"/>
              <a:chOff x="250372" y="4337022"/>
              <a:chExt cx="1739900" cy="927100"/>
            </a:xfrm>
          </p:grpSpPr>
          <p:grpSp>
            <p:nvGrpSpPr>
              <p:cNvPr id="22" name="Group 21">
                <a:extLst>
                  <a:ext uri="{FF2B5EF4-FFF2-40B4-BE49-F238E27FC236}">
                    <a16:creationId xmlns:a16="http://schemas.microsoft.com/office/drawing/2014/main" id="{53291FE1-1798-2A4E-8FCC-28400EADC902}"/>
                  </a:ext>
                </a:extLst>
              </p:cNvPr>
              <p:cNvGrpSpPr/>
              <p:nvPr/>
            </p:nvGrpSpPr>
            <p:grpSpPr>
              <a:xfrm>
                <a:off x="250372" y="4337022"/>
                <a:ext cx="1739900" cy="927100"/>
                <a:chOff x="4083050" y="1168400"/>
                <a:chExt cx="1739900" cy="927100"/>
              </a:xfrm>
            </p:grpSpPr>
            <p:sp>
              <p:nvSpPr>
                <p:cNvPr id="26" name="Rounded Rectangle 25">
                  <a:extLst>
                    <a:ext uri="{FF2B5EF4-FFF2-40B4-BE49-F238E27FC236}">
                      <a16:creationId xmlns:a16="http://schemas.microsoft.com/office/drawing/2014/main" id="{1F5EAF7E-499E-5C4A-9EED-BAC33D1D965B}"/>
                    </a:ext>
                  </a:extLst>
                </p:cNvPr>
                <p:cNvSpPr/>
                <p:nvPr/>
              </p:nvSpPr>
              <p:spPr>
                <a:xfrm>
                  <a:off x="4083050" y="1168400"/>
                  <a:ext cx="1739900" cy="927100"/>
                </a:xfrm>
                <a:prstGeom prst="roundRect">
                  <a:avLst/>
                </a:prstGeom>
                <a:solidFill>
                  <a:schemeClr val="bg1"/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19C9A261-2D25-884E-87D9-348DA990577A}"/>
                    </a:ext>
                  </a:extLst>
                </p:cNvPr>
                <p:cNvCxnSpPr/>
                <p:nvPr/>
              </p:nvCxnSpPr>
              <p:spPr>
                <a:xfrm>
                  <a:off x="4953000" y="1263650"/>
                  <a:ext cx="0" cy="73660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FE0F64A6-6029-2F4F-A039-873B2A6AF395}"/>
                  </a:ext>
                </a:extLst>
              </p:cNvPr>
              <p:cNvSpPr/>
              <p:nvPr/>
            </p:nvSpPr>
            <p:spPr>
              <a:xfrm>
                <a:off x="1216249" y="4942840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BF3D05D1-F390-FC4C-9B99-9462A85F82C7}"/>
                  </a:ext>
                </a:extLst>
              </p:cNvPr>
              <p:cNvSpPr/>
              <p:nvPr/>
            </p:nvSpPr>
            <p:spPr>
              <a:xfrm>
                <a:off x="1665109" y="4479290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09E678E2-2486-EE43-A171-07598AF61AD4}"/>
                  </a:ext>
                </a:extLst>
              </p:cNvPr>
              <p:cNvSpPr/>
              <p:nvPr/>
            </p:nvSpPr>
            <p:spPr>
              <a:xfrm>
                <a:off x="1442281" y="4702623"/>
                <a:ext cx="226032" cy="226032"/>
              </a:xfrm>
              <a:prstGeom prst="ellipse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1A6C097-1339-4A42-A939-E643A4CC5D6E}"/>
                </a:ext>
              </a:extLst>
            </p:cNvPr>
            <p:cNvSpPr/>
            <p:nvPr/>
          </p:nvSpPr>
          <p:spPr>
            <a:xfrm>
              <a:off x="2408157" y="5717834"/>
              <a:ext cx="226032" cy="22603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9C64A6C-9069-1044-BFEB-CAD7E9912EEB}"/>
              </a:ext>
            </a:extLst>
          </p:cNvPr>
          <p:cNvGrpSpPr/>
          <p:nvPr/>
        </p:nvGrpSpPr>
        <p:grpSpPr>
          <a:xfrm>
            <a:off x="1598918" y="1569903"/>
            <a:ext cx="2082272" cy="836094"/>
            <a:chOff x="927014" y="1574800"/>
            <a:chExt cx="2463886" cy="1009809"/>
          </a:xfrm>
        </p:grpSpPr>
        <p:sp>
          <p:nvSpPr>
            <p:cNvPr id="3" name="Rounded Rectangle 2">
              <a:extLst>
                <a:ext uri="{FF2B5EF4-FFF2-40B4-BE49-F238E27FC236}">
                  <a16:creationId xmlns:a16="http://schemas.microsoft.com/office/drawing/2014/main" id="{E58228EF-6804-D349-9572-86004B6B6150}"/>
                </a:ext>
              </a:extLst>
            </p:cNvPr>
            <p:cNvSpPr/>
            <p:nvPr/>
          </p:nvSpPr>
          <p:spPr>
            <a:xfrm>
              <a:off x="927014" y="1574800"/>
              <a:ext cx="2463886" cy="1009809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139D327-7679-304F-B715-3F76E3915A8D}"/>
                </a:ext>
              </a:extLst>
            </p:cNvPr>
            <p:cNvSpPr/>
            <p:nvPr/>
          </p:nvSpPr>
          <p:spPr>
            <a:xfrm>
              <a:off x="1168400" y="1712558"/>
              <a:ext cx="504000" cy="504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1A8EA91E-1BFA-0443-B148-832FE62BE54A}"/>
                </a:ext>
              </a:extLst>
            </p:cNvPr>
            <p:cNvSpPr/>
            <p:nvPr/>
          </p:nvSpPr>
          <p:spPr>
            <a:xfrm>
              <a:off x="1806011" y="2253314"/>
              <a:ext cx="248400" cy="248400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33984697-B201-B04C-BD0F-6DFCB3F1B539}"/>
                </a:ext>
              </a:extLst>
            </p:cNvPr>
            <p:cNvSpPr/>
            <p:nvPr/>
          </p:nvSpPr>
          <p:spPr>
            <a:xfrm>
              <a:off x="2357514" y="1647704"/>
              <a:ext cx="864000" cy="864000"/>
            </a:xfrm>
            <a:prstGeom prst="ellips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01939F82-AF5B-9047-B837-F741B2FC15C0}"/>
              </a:ext>
            </a:extLst>
          </p:cNvPr>
          <p:cNvGrpSpPr/>
          <p:nvPr/>
        </p:nvGrpSpPr>
        <p:grpSpPr>
          <a:xfrm>
            <a:off x="4025927" y="1561115"/>
            <a:ext cx="2105275" cy="836059"/>
            <a:chOff x="3764873" y="1574800"/>
            <a:chExt cx="2463886" cy="1009809"/>
          </a:xfrm>
        </p:grpSpPr>
        <p:sp>
          <p:nvSpPr>
            <p:cNvPr id="30" name="Rounded Rectangle 29">
              <a:extLst>
                <a:ext uri="{FF2B5EF4-FFF2-40B4-BE49-F238E27FC236}">
                  <a16:creationId xmlns:a16="http://schemas.microsoft.com/office/drawing/2014/main" id="{ADA070F5-15DE-E741-A0D7-6CD47D55684C}"/>
                </a:ext>
              </a:extLst>
            </p:cNvPr>
            <p:cNvSpPr/>
            <p:nvPr/>
          </p:nvSpPr>
          <p:spPr>
            <a:xfrm>
              <a:off x="3764873" y="1574800"/>
              <a:ext cx="2463886" cy="1009809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riangle 8">
              <a:extLst>
                <a:ext uri="{FF2B5EF4-FFF2-40B4-BE49-F238E27FC236}">
                  <a16:creationId xmlns:a16="http://schemas.microsoft.com/office/drawing/2014/main" id="{5BF4C7CE-FE0C-9E45-90DF-D19FC3427B13}"/>
                </a:ext>
              </a:extLst>
            </p:cNvPr>
            <p:cNvSpPr/>
            <p:nvPr/>
          </p:nvSpPr>
          <p:spPr>
            <a:xfrm>
              <a:off x="5364903" y="1659688"/>
              <a:ext cx="811172" cy="655200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ight Triangle 9">
              <a:extLst>
                <a:ext uri="{FF2B5EF4-FFF2-40B4-BE49-F238E27FC236}">
                  <a16:creationId xmlns:a16="http://schemas.microsoft.com/office/drawing/2014/main" id="{BAF7CD2D-9CDC-2F41-8437-D89658486BED}"/>
                </a:ext>
              </a:extLst>
            </p:cNvPr>
            <p:cNvSpPr/>
            <p:nvPr/>
          </p:nvSpPr>
          <p:spPr>
            <a:xfrm>
              <a:off x="3882703" y="1928854"/>
              <a:ext cx="855296" cy="572860"/>
            </a:xfrm>
            <a:prstGeom prst="rtTriangl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riangle 10">
              <a:extLst>
                <a:ext uri="{FF2B5EF4-FFF2-40B4-BE49-F238E27FC236}">
                  <a16:creationId xmlns:a16="http://schemas.microsoft.com/office/drawing/2014/main" id="{74C5F076-5B57-8541-9EBD-862D4F7BEAF6}"/>
                </a:ext>
              </a:extLst>
            </p:cNvPr>
            <p:cNvSpPr/>
            <p:nvPr/>
          </p:nvSpPr>
          <p:spPr>
            <a:xfrm rot="10800000">
              <a:off x="4676789" y="1748517"/>
              <a:ext cx="469686" cy="628997"/>
            </a:xfrm>
            <a:prstGeom prst="triangle">
              <a:avLst/>
            </a:prstGeom>
            <a:solidFill>
              <a:srgbClr val="7030A0"/>
            </a:solidFill>
            <a:ln>
              <a:solidFill>
                <a:srgbClr val="521B9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0" name="Oval 49">
            <a:extLst>
              <a:ext uri="{FF2B5EF4-FFF2-40B4-BE49-F238E27FC236}">
                <a16:creationId xmlns:a16="http://schemas.microsoft.com/office/drawing/2014/main" id="{E2EDEF28-D727-1C40-B456-95B0362E9BFA}"/>
              </a:ext>
            </a:extLst>
          </p:cNvPr>
          <p:cNvSpPr/>
          <p:nvPr/>
        </p:nvSpPr>
        <p:spPr>
          <a:xfrm>
            <a:off x="2391850" y="3729999"/>
            <a:ext cx="504496" cy="504496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64E0D581-BC44-FB48-BB28-AF9B288150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689" y="3991886"/>
            <a:ext cx="1469098" cy="147068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D54EAF1-C58A-7B42-A245-9B9A25CAEAF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1455" y="5614821"/>
            <a:ext cx="1114218" cy="84245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BB34E0CD-21DA-2E46-9EC8-510D82A010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6095" y="5625977"/>
            <a:ext cx="1114218" cy="84245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BEF59F2-FF74-4D4D-A3AC-91A9077F90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6592" y="2342231"/>
            <a:ext cx="7150100" cy="8763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0C99092-ACA9-4843-A502-13667169F9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64363" y="3649286"/>
            <a:ext cx="749300" cy="7239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05FB230-69CC-2B40-9043-DDCF55F937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47532" y="3956819"/>
            <a:ext cx="584200" cy="7747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C7D6FC6-9C2A-4848-A625-D3601E9D4FF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28545" y="4804620"/>
            <a:ext cx="584200" cy="762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5578661-98D8-3948-90F8-7F2759BDC8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67587" y="4796556"/>
            <a:ext cx="584200" cy="7747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050900A-97DA-8E41-A3FC-0DBE44D036B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96407" y="5665015"/>
            <a:ext cx="660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3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2180</TotalTime>
  <Words>1</Words>
  <Application>Microsoft Macintosh PowerPoint</Application>
  <PresentationFormat>A4 Paper (210x297 mm)</PresentationFormat>
  <Paragraphs>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Bariol</vt:lpstr>
      <vt:lpstr>Calibri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rachel gregson</cp:lastModifiedBy>
  <cp:revision>78</cp:revision>
  <dcterms:created xsi:type="dcterms:W3CDTF">2019-10-15T10:24:11Z</dcterms:created>
  <dcterms:modified xsi:type="dcterms:W3CDTF">2021-02-06T19:20:34Z</dcterms:modified>
</cp:coreProperties>
</file>