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4" r:id="rId7"/>
    <p:sldId id="265" r:id="rId8"/>
    <p:sldId id="266" r:id="rId9"/>
    <p:sldId id="262" r:id="rId10"/>
    <p:sldId id="267" r:id="rId11"/>
    <p:sldId id="268" r:id="rId12"/>
  </p:sldIdLst>
  <p:sldSz cx="20104100" cy="11309350"/>
  <p:notesSz cx="20104100" cy="113093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41C92D-3E7D-26F9-61DB-3D32CEAEB17A}" v="1410" dt="2021-02-07T10:56:34.537"/>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7" d="100"/>
          <a:sy n="57" d="100"/>
        </p:scale>
        <p:origin x="240" y="4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D641C92D-3E7D-26F9-61DB-3D32CEAEB17A}"/>
    <pc:docChg chg="addSld delSld modSld">
      <pc:chgData name="Corrina Stewart" userId="S::corrina.stewart@bramhopeprimaryschool.co.uk::47a46c61-2e17-40ae-9a3d-a14b8220ea0f" providerId="AD" clId="Web-{D641C92D-3E7D-26F9-61DB-3D32CEAEB17A}" dt="2021-02-07T10:56:31.584" v="808" actId="20577"/>
      <pc:docMkLst>
        <pc:docMk/>
      </pc:docMkLst>
      <pc:sldChg chg="delSp modSp">
        <pc:chgData name="Corrina Stewart" userId="S::corrina.stewart@bramhopeprimaryschool.co.uk::47a46c61-2e17-40ae-9a3d-a14b8220ea0f" providerId="AD" clId="Web-{D641C92D-3E7D-26F9-61DB-3D32CEAEB17A}" dt="2021-02-07T10:26:56.491" v="2"/>
        <pc:sldMkLst>
          <pc:docMk/>
          <pc:sldMk cId="0" sldId="256"/>
        </pc:sldMkLst>
        <pc:spChg chg="mod">
          <ac:chgData name="Corrina Stewart" userId="S::corrina.stewart@bramhopeprimaryschool.co.uk::47a46c61-2e17-40ae-9a3d-a14b8220ea0f" providerId="AD" clId="Web-{D641C92D-3E7D-26F9-61DB-3D32CEAEB17A}" dt="2021-02-07T10:26:32.273" v="1" actId="20577"/>
          <ac:spMkLst>
            <pc:docMk/>
            <pc:sldMk cId="0" sldId="256"/>
            <ac:spMk id="7" creationId="{00000000-0000-0000-0000-000000000000}"/>
          </ac:spMkLst>
        </pc:spChg>
        <pc:grpChg chg="del">
          <ac:chgData name="Corrina Stewart" userId="S::corrina.stewart@bramhopeprimaryschool.co.uk::47a46c61-2e17-40ae-9a3d-a14b8220ea0f" providerId="AD" clId="Web-{D641C92D-3E7D-26F9-61DB-3D32CEAEB17A}" dt="2021-02-07T10:26:56.491" v="2"/>
          <ac:grpSpMkLst>
            <pc:docMk/>
            <pc:sldMk cId="0" sldId="256"/>
            <ac:grpSpMk id="11" creationId="{00000000-0000-0000-0000-000000000000}"/>
          </ac:grpSpMkLst>
        </pc:grpChg>
      </pc:sldChg>
      <pc:sldChg chg="modSp del">
        <pc:chgData name="Corrina Stewart" userId="S::corrina.stewart@bramhopeprimaryschool.co.uk::47a46c61-2e17-40ae-9a3d-a14b8220ea0f" providerId="AD" clId="Web-{D641C92D-3E7D-26F9-61DB-3D32CEAEB17A}" dt="2021-02-07T10:34:11.655" v="76"/>
        <pc:sldMkLst>
          <pc:docMk/>
          <pc:sldMk cId="0" sldId="261"/>
        </pc:sldMkLst>
        <pc:spChg chg="mod">
          <ac:chgData name="Corrina Stewart" userId="S::corrina.stewart@bramhopeprimaryschool.co.uk::47a46c61-2e17-40ae-9a3d-a14b8220ea0f" providerId="AD" clId="Web-{D641C92D-3E7D-26F9-61DB-3D32CEAEB17A}" dt="2021-02-07T10:28:19.398" v="7" actId="1076"/>
          <ac:spMkLst>
            <pc:docMk/>
            <pc:sldMk cId="0" sldId="261"/>
            <ac:spMk id="4" creationId="{00000000-0000-0000-0000-000000000000}"/>
          </ac:spMkLst>
        </pc:spChg>
        <pc:spChg chg="mod">
          <ac:chgData name="Corrina Stewart" userId="S::corrina.stewart@bramhopeprimaryschool.co.uk::47a46c61-2e17-40ae-9a3d-a14b8220ea0f" providerId="AD" clId="Web-{D641C92D-3E7D-26F9-61DB-3D32CEAEB17A}" dt="2021-02-07T10:27:56.820" v="4" actId="1076"/>
          <ac:spMkLst>
            <pc:docMk/>
            <pc:sldMk cId="0" sldId="261"/>
            <ac:spMk id="5" creationId="{00000000-0000-0000-0000-000000000000}"/>
          </ac:spMkLst>
        </pc:spChg>
        <pc:grpChg chg="mod">
          <ac:chgData name="Corrina Stewart" userId="S::corrina.stewart@bramhopeprimaryschool.co.uk::47a46c61-2e17-40ae-9a3d-a14b8220ea0f" providerId="AD" clId="Web-{D641C92D-3E7D-26F9-61DB-3D32CEAEB17A}" dt="2021-02-07T10:28:05.241" v="6" actId="1076"/>
          <ac:grpSpMkLst>
            <pc:docMk/>
            <pc:sldMk cId="0" sldId="261"/>
            <ac:grpSpMk id="2" creationId="{00000000-0000-0000-0000-000000000000}"/>
          </ac:grpSpMkLst>
        </pc:grpChg>
        <pc:grpChg chg="mod">
          <ac:chgData name="Corrina Stewart" userId="S::corrina.stewart@bramhopeprimaryschool.co.uk::47a46c61-2e17-40ae-9a3d-a14b8220ea0f" providerId="AD" clId="Web-{D641C92D-3E7D-26F9-61DB-3D32CEAEB17A}" dt="2021-02-07T10:29:02.273" v="13" actId="1076"/>
          <ac:grpSpMkLst>
            <pc:docMk/>
            <pc:sldMk cId="0" sldId="261"/>
            <ac:grpSpMk id="50" creationId="{00000000-0000-0000-0000-000000000000}"/>
          </ac:grpSpMkLst>
        </pc:grpChg>
      </pc:sldChg>
      <pc:sldChg chg="modSp">
        <pc:chgData name="Corrina Stewart" userId="S::corrina.stewart@bramhopeprimaryschool.co.uk::47a46c61-2e17-40ae-9a3d-a14b8220ea0f" providerId="AD" clId="Web-{D641C92D-3E7D-26F9-61DB-3D32CEAEB17A}" dt="2021-02-07T10:43:32.224" v="487" actId="20577"/>
        <pc:sldMkLst>
          <pc:docMk/>
          <pc:sldMk cId="0" sldId="262"/>
        </pc:sldMkLst>
        <pc:spChg chg="mod">
          <ac:chgData name="Corrina Stewart" userId="S::corrina.stewart@bramhopeprimaryschool.co.uk::47a46c61-2e17-40ae-9a3d-a14b8220ea0f" providerId="AD" clId="Web-{D641C92D-3E7D-26F9-61DB-3D32CEAEB17A}" dt="2021-02-07T10:43:32.224" v="487" actId="20577"/>
          <ac:spMkLst>
            <pc:docMk/>
            <pc:sldMk cId="0" sldId="262"/>
            <ac:spMk id="12" creationId="{00000000-0000-0000-0000-000000000000}"/>
          </ac:spMkLst>
        </pc:spChg>
      </pc:sldChg>
      <pc:sldChg chg="addSp delSp modSp addAnim delAnim modAnim">
        <pc:chgData name="Corrina Stewart" userId="S::corrina.stewart@bramhopeprimaryschool.co.uk::47a46c61-2e17-40ae-9a3d-a14b8220ea0f" providerId="AD" clId="Web-{D641C92D-3E7D-26F9-61DB-3D32CEAEB17A}" dt="2021-02-07T10:35:07.343" v="86"/>
        <pc:sldMkLst>
          <pc:docMk/>
          <pc:sldMk cId="104199462" sldId="264"/>
        </pc:sldMkLst>
        <pc:spChg chg="add del mod">
          <ac:chgData name="Corrina Stewart" userId="S::corrina.stewart@bramhopeprimaryschool.co.uk::47a46c61-2e17-40ae-9a3d-a14b8220ea0f" providerId="AD" clId="Web-{D641C92D-3E7D-26F9-61DB-3D32CEAEB17A}" dt="2021-02-07T10:28:58.664" v="12"/>
          <ac:spMkLst>
            <pc:docMk/>
            <pc:sldMk cId="104199462" sldId="264"/>
            <ac:spMk id="2" creationId="{7776C767-C50C-4F1B-9B9A-43453348A6FD}"/>
          </ac:spMkLst>
        </pc:spChg>
        <pc:spChg chg="del mod">
          <ac:chgData name="Corrina Stewart" userId="S::corrina.stewart@bramhopeprimaryschool.co.uk::47a46c61-2e17-40ae-9a3d-a14b8220ea0f" providerId="AD" clId="Web-{D641C92D-3E7D-26F9-61DB-3D32CEAEB17A}" dt="2021-02-07T10:29:48.617" v="22"/>
          <ac:spMkLst>
            <pc:docMk/>
            <pc:sldMk cId="104199462" sldId="264"/>
            <ac:spMk id="3" creationId="{00000000-0000-0000-0000-000000000000}"/>
          </ac:spMkLst>
        </pc:spChg>
        <pc:spChg chg="add mod">
          <ac:chgData name="Corrina Stewart" userId="S::corrina.stewart@bramhopeprimaryschool.co.uk::47a46c61-2e17-40ae-9a3d-a14b8220ea0f" providerId="AD" clId="Web-{D641C92D-3E7D-26F9-61DB-3D32CEAEB17A}" dt="2021-02-07T10:29:11.852" v="15" actId="1076"/>
          <ac:spMkLst>
            <pc:docMk/>
            <pc:sldMk cId="104199462" sldId="264"/>
            <ac:spMk id="5" creationId="{7C75274C-F68F-4A1E-B1EE-82A63AE93B65}"/>
          </ac:spMkLst>
        </pc:spChg>
        <pc:spChg chg="add mod">
          <ac:chgData name="Corrina Stewart" userId="S::corrina.stewart@bramhopeprimaryschool.co.uk::47a46c61-2e17-40ae-9a3d-a14b8220ea0f" providerId="AD" clId="Web-{D641C92D-3E7D-26F9-61DB-3D32CEAEB17A}" dt="2021-02-07T10:30:16.117" v="37" actId="1076"/>
          <ac:spMkLst>
            <pc:docMk/>
            <pc:sldMk cId="104199462" sldId="264"/>
            <ac:spMk id="6" creationId="{8E9686CD-EAFD-4908-A6C8-687DF9CCAF6A}"/>
          </ac:spMkLst>
        </pc:spChg>
        <pc:grpChg chg="add">
          <ac:chgData name="Corrina Stewart" userId="S::corrina.stewart@bramhopeprimaryschool.co.uk::47a46c61-2e17-40ae-9a3d-a14b8220ea0f" providerId="AD" clId="Web-{D641C92D-3E7D-26F9-61DB-3D32CEAEB17A}" dt="2021-02-07T10:34:46.327" v="81"/>
          <ac:grpSpMkLst>
            <pc:docMk/>
            <pc:sldMk cId="104199462" sldId="264"/>
            <ac:grpSpMk id="13" creationId="{942931B8-7B43-4D30-9672-62CB55A1A848}"/>
          </ac:grpSpMkLst>
        </pc:grpChg>
        <pc:picChg chg="add mod">
          <ac:chgData name="Corrina Stewart" userId="S::corrina.stewart@bramhopeprimaryschool.co.uk::47a46c61-2e17-40ae-9a3d-a14b8220ea0f" providerId="AD" clId="Web-{D641C92D-3E7D-26F9-61DB-3D32CEAEB17A}" dt="2021-02-07T10:32:31.077" v="52" actId="1076"/>
          <ac:picMkLst>
            <pc:docMk/>
            <pc:sldMk cId="104199462" sldId="264"/>
            <ac:picMk id="7" creationId="{A389057F-30BE-4A0F-A339-98321FD82E06}"/>
          </ac:picMkLst>
        </pc:picChg>
        <pc:picChg chg="add mod">
          <ac:chgData name="Corrina Stewart" userId="S::corrina.stewart@bramhopeprimaryschool.co.uk::47a46c61-2e17-40ae-9a3d-a14b8220ea0f" providerId="AD" clId="Web-{D641C92D-3E7D-26F9-61DB-3D32CEAEB17A}" dt="2021-02-07T10:33:29.718" v="62" actId="1076"/>
          <ac:picMkLst>
            <pc:docMk/>
            <pc:sldMk cId="104199462" sldId="264"/>
            <ac:picMk id="8" creationId="{7FAB4268-36D9-49E6-A9CF-D91A9E639BA9}"/>
          </ac:picMkLst>
        </pc:picChg>
        <pc:picChg chg="add mod">
          <ac:chgData name="Corrina Stewart" userId="S::corrina.stewart@bramhopeprimaryschool.co.uk::47a46c61-2e17-40ae-9a3d-a14b8220ea0f" providerId="AD" clId="Web-{D641C92D-3E7D-26F9-61DB-3D32CEAEB17A}" dt="2021-02-07T10:33:31.374" v="63" actId="1076"/>
          <ac:picMkLst>
            <pc:docMk/>
            <pc:sldMk cId="104199462" sldId="264"/>
            <ac:picMk id="9" creationId="{2A5B26DD-98D8-470F-9035-6B02AE5DDB97}"/>
          </ac:picMkLst>
        </pc:picChg>
        <pc:picChg chg="add mod">
          <ac:chgData name="Corrina Stewart" userId="S::corrina.stewart@bramhopeprimaryschool.co.uk::47a46c61-2e17-40ae-9a3d-a14b8220ea0f" providerId="AD" clId="Web-{D641C92D-3E7D-26F9-61DB-3D32CEAEB17A}" dt="2021-02-07T10:33:36.562" v="64" actId="1076"/>
          <ac:picMkLst>
            <pc:docMk/>
            <pc:sldMk cId="104199462" sldId="264"/>
            <ac:picMk id="10" creationId="{E987B70A-4EE7-49A9-9B6C-63AB4F8EF61E}"/>
          </ac:picMkLst>
        </pc:picChg>
        <pc:picChg chg="add mod">
          <ac:chgData name="Corrina Stewart" userId="S::corrina.stewart@bramhopeprimaryschool.co.uk::47a46c61-2e17-40ae-9a3d-a14b8220ea0f" providerId="AD" clId="Web-{D641C92D-3E7D-26F9-61DB-3D32CEAEB17A}" dt="2021-02-07T10:33:38.124" v="65" actId="1076"/>
          <ac:picMkLst>
            <pc:docMk/>
            <pc:sldMk cId="104199462" sldId="264"/>
            <ac:picMk id="11" creationId="{E8977C1F-AC6F-431F-AE38-10C90D3BC100}"/>
          </ac:picMkLst>
        </pc:picChg>
        <pc:picChg chg="add mod">
          <ac:chgData name="Corrina Stewart" userId="S::corrina.stewart@bramhopeprimaryschool.co.uk::47a46c61-2e17-40ae-9a3d-a14b8220ea0f" providerId="AD" clId="Web-{D641C92D-3E7D-26F9-61DB-3D32CEAEB17A}" dt="2021-02-07T10:34:38.655" v="80" actId="1076"/>
          <ac:picMkLst>
            <pc:docMk/>
            <pc:sldMk cId="104199462" sldId="264"/>
            <ac:picMk id="12" creationId="{C2CF1451-5599-4662-B112-29DAA7F2A349}"/>
          </ac:picMkLst>
        </pc:picChg>
      </pc:sldChg>
      <pc:sldChg chg="delSp modSp new">
        <pc:chgData name="Corrina Stewart" userId="S::corrina.stewart@bramhopeprimaryschool.co.uk::47a46c61-2e17-40ae-9a3d-a14b8220ea0f" providerId="AD" clId="Web-{D641C92D-3E7D-26F9-61DB-3D32CEAEB17A}" dt="2021-02-07T10:41:11.846" v="327" actId="20577"/>
        <pc:sldMkLst>
          <pc:docMk/>
          <pc:sldMk cId="3369294585" sldId="265"/>
        </pc:sldMkLst>
        <pc:spChg chg="mod">
          <ac:chgData name="Corrina Stewart" userId="S::corrina.stewart@bramhopeprimaryschool.co.uk::47a46c61-2e17-40ae-9a3d-a14b8220ea0f" providerId="AD" clId="Web-{D641C92D-3E7D-26F9-61DB-3D32CEAEB17A}" dt="2021-02-07T10:41:11.846" v="327" actId="20577"/>
          <ac:spMkLst>
            <pc:docMk/>
            <pc:sldMk cId="3369294585" sldId="265"/>
            <ac:spMk id="2" creationId="{FA32DDA3-5679-4F99-A6C2-1A58CCB900CA}"/>
          </ac:spMkLst>
        </pc:spChg>
        <pc:spChg chg="del mod">
          <ac:chgData name="Corrina Stewart" userId="S::corrina.stewart@bramhopeprimaryschool.co.uk::47a46c61-2e17-40ae-9a3d-a14b8220ea0f" providerId="AD" clId="Web-{D641C92D-3E7D-26F9-61DB-3D32CEAEB17A}" dt="2021-02-07T10:39:46.377" v="226"/>
          <ac:spMkLst>
            <pc:docMk/>
            <pc:sldMk cId="3369294585" sldId="265"/>
            <ac:spMk id="3" creationId="{3B731DD5-9E10-400E-8FCD-A2C78E107793}"/>
          </ac:spMkLst>
        </pc:spChg>
      </pc:sldChg>
      <pc:sldChg chg="delSp modSp new">
        <pc:chgData name="Corrina Stewart" userId="S::corrina.stewart@bramhopeprimaryschool.co.uk::47a46c61-2e17-40ae-9a3d-a14b8220ea0f" providerId="AD" clId="Web-{D641C92D-3E7D-26F9-61DB-3D32CEAEB17A}" dt="2021-02-07T10:50:48.408" v="629" actId="20577"/>
        <pc:sldMkLst>
          <pc:docMk/>
          <pc:sldMk cId="230451651" sldId="266"/>
        </pc:sldMkLst>
        <pc:spChg chg="mod">
          <ac:chgData name="Corrina Stewart" userId="S::corrina.stewart@bramhopeprimaryschool.co.uk::47a46c61-2e17-40ae-9a3d-a14b8220ea0f" providerId="AD" clId="Web-{D641C92D-3E7D-26F9-61DB-3D32CEAEB17A}" dt="2021-02-07T10:50:48.408" v="629" actId="20577"/>
          <ac:spMkLst>
            <pc:docMk/>
            <pc:sldMk cId="230451651" sldId="266"/>
            <ac:spMk id="2" creationId="{D8338702-128D-4256-8A8B-F591BAA2880B}"/>
          </ac:spMkLst>
        </pc:spChg>
        <pc:spChg chg="del">
          <ac:chgData name="Corrina Stewart" userId="S::corrina.stewart@bramhopeprimaryschool.co.uk::47a46c61-2e17-40ae-9a3d-a14b8220ea0f" providerId="AD" clId="Web-{D641C92D-3E7D-26F9-61DB-3D32CEAEB17A}" dt="2021-02-07T10:42:03.971" v="375"/>
          <ac:spMkLst>
            <pc:docMk/>
            <pc:sldMk cId="230451651" sldId="266"/>
            <ac:spMk id="3" creationId="{A0DD2AA1-AFB6-446A-82D3-3360C2A48DB4}"/>
          </ac:spMkLst>
        </pc:spChg>
      </pc:sldChg>
      <pc:sldChg chg="addSp modSp new">
        <pc:chgData name="Corrina Stewart" userId="S::corrina.stewart@bramhopeprimaryschool.co.uk::47a46c61-2e17-40ae-9a3d-a14b8220ea0f" providerId="AD" clId="Web-{D641C92D-3E7D-26F9-61DB-3D32CEAEB17A}" dt="2021-02-07T10:54:19.922" v="781" actId="20577"/>
        <pc:sldMkLst>
          <pc:docMk/>
          <pc:sldMk cId="4033326414" sldId="267"/>
        </pc:sldMkLst>
        <pc:spChg chg="add mod">
          <ac:chgData name="Corrina Stewart" userId="S::corrina.stewart@bramhopeprimaryschool.co.uk::47a46c61-2e17-40ae-9a3d-a14b8220ea0f" providerId="AD" clId="Web-{D641C92D-3E7D-26F9-61DB-3D32CEAEB17A}" dt="2021-02-07T10:54:19.922" v="781" actId="20577"/>
          <ac:spMkLst>
            <pc:docMk/>
            <pc:sldMk cId="4033326414" sldId="267"/>
            <ac:spMk id="2" creationId="{9EF7950F-9B68-4A7E-B1B2-58C9A7AA794F}"/>
          </ac:spMkLst>
        </pc:spChg>
      </pc:sldChg>
      <pc:sldChg chg="addSp modSp new">
        <pc:chgData name="Corrina Stewart" userId="S::corrina.stewart@bramhopeprimaryschool.co.uk::47a46c61-2e17-40ae-9a3d-a14b8220ea0f" providerId="AD" clId="Web-{D641C92D-3E7D-26F9-61DB-3D32CEAEB17A}" dt="2021-02-07T10:56:31.584" v="808" actId="20577"/>
        <pc:sldMkLst>
          <pc:docMk/>
          <pc:sldMk cId="4228747572" sldId="268"/>
        </pc:sldMkLst>
        <pc:spChg chg="add mod">
          <ac:chgData name="Corrina Stewart" userId="S::corrina.stewart@bramhopeprimaryschool.co.uk::47a46c61-2e17-40ae-9a3d-a14b8220ea0f" providerId="AD" clId="Web-{D641C92D-3E7D-26F9-61DB-3D32CEAEB17A}" dt="2021-02-07T10:56:31.584" v="808" actId="20577"/>
          <ac:spMkLst>
            <pc:docMk/>
            <pc:sldMk cId="4228747572" sldId="268"/>
            <ac:spMk id="2" creationId="{6863905F-E92B-4139-9B3F-612419DC040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20104099" cy="11308556"/>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1200" b="0" i="0">
                <a:solidFill>
                  <a:schemeClr val="bg1"/>
                </a:solidFill>
                <a:latin typeface="Arial Rounded MT Bold"/>
                <a:cs typeface="Arial Rounded MT Bold"/>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200" b="0" i="0">
                <a:solidFill>
                  <a:schemeClr val="bg1"/>
                </a:solidFill>
                <a:latin typeface="Arial Rounded MT Bold"/>
                <a:cs typeface="Arial Rounded MT Bold"/>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200" b="0" i="0">
                <a:solidFill>
                  <a:schemeClr val="bg1"/>
                </a:solidFill>
                <a:latin typeface="Arial Rounded MT Bold"/>
                <a:cs typeface="Arial Rounded MT 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png"/><Relationship Id="rId3" Type="http://schemas.openxmlformats.org/officeDocument/2006/relationships/slideLayout" Target="../slideLayouts/slideLayout3.xml"/><Relationship Id="rId7" Type="http://schemas.openxmlformats.org/officeDocument/2006/relationships/image" Target="../media/image1.png"/><Relationship Id="rId12"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11" Type="http://schemas.openxmlformats.org/officeDocument/2006/relationships/image" Target="../media/image5.png"/><Relationship Id="rId5" Type="http://schemas.openxmlformats.org/officeDocument/2006/relationships/slideLayout" Target="../slideLayouts/slideLayout5.xml"/><Relationship Id="rId10" Type="http://schemas.openxmlformats.org/officeDocument/2006/relationships/image" Target="../media/image4.jpg"/><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20104099" cy="11308556"/>
          </a:xfrm>
          <a:prstGeom prst="rect">
            <a:avLst/>
          </a:prstGeom>
          <a:blipFill>
            <a:blip r:embed="rId7" cstate="print"/>
            <a:stretch>
              <a:fillRect/>
            </a:stretch>
          </a:blipFill>
        </p:spPr>
        <p:txBody>
          <a:bodyPr wrap="square" lIns="0" tIns="0" rIns="0" bIns="0" rtlCol="0"/>
          <a:lstStyle/>
          <a:p>
            <a:endParaRPr/>
          </a:p>
        </p:txBody>
      </p:sp>
      <p:sp>
        <p:nvSpPr>
          <p:cNvPr id="17" name="bg object 17"/>
          <p:cNvSpPr/>
          <p:nvPr/>
        </p:nvSpPr>
        <p:spPr>
          <a:xfrm>
            <a:off x="0" y="10222124"/>
            <a:ext cx="20104099" cy="1086431"/>
          </a:xfrm>
          <a:prstGeom prst="rect">
            <a:avLst/>
          </a:prstGeom>
          <a:blipFill>
            <a:blip r:embed="rId8" cstate="print"/>
            <a:stretch>
              <a:fillRect/>
            </a:stretch>
          </a:blipFill>
        </p:spPr>
        <p:txBody>
          <a:bodyPr wrap="square" lIns="0" tIns="0" rIns="0" bIns="0" rtlCol="0"/>
          <a:lstStyle/>
          <a:p>
            <a:endParaRPr/>
          </a:p>
        </p:txBody>
      </p:sp>
      <p:sp>
        <p:nvSpPr>
          <p:cNvPr id="18" name="bg object 18"/>
          <p:cNvSpPr/>
          <p:nvPr/>
        </p:nvSpPr>
        <p:spPr>
          <a:xfrm>
            <a:off x="0" y="10282409"/>
            <a:ext cx="20104099" cy="1026146"/>
          </a:xfrm>
          <a:prstGeom prst="rect">
            <a:avLst/>
          </a:prstGeom>
          <a:blipFill>
            <a:blip r:embed="rId9" cstate="print"/>
            <a:stretch>
              <a:fillRect/>
            </a:stretch>
          </a:blipFill>
        </p:spPr>
        <p:txBody>
          <a:bodyPr wrap="square" lIns="0" tIns="0" rIns="0" bIns="0" rtlCol="0"/>
          <a:lstStyle/>
          <a:p>
            <a:endParaRPr/>
          </a:p>
        </p:txBody>
      </p:sp>
      <p:sp>
        <p:nvSpPr>
          <p:cNvPr id="19" name="bg object 19"/>
          <p:cNvSpPr/>
          <p:nvPr/>
        </p:nvSpPr>
        <p:spPr>
          <a:xfrm>
            <a:off x="0" y="0"/>
            <a:ext cx="20104099" cy="617782"/>
          </a:xfrm>
          <a:prstGeom prst="rect">
            <a:avLst/>
          </a:prstGeom>
          <a:blipFill>
            <a:blip r:embed="rId10" cstate="print"/>
            <a:stretch>
              <a:fillRect/>
            </a:stretch>
          </a:blipFill>
        </p:spPr>
        <p:txBody>
          <a:bodyPr wrap="square" lIns="0" tIns="0" rIns="0" bIns="0" rtlCol="0"/>
          <a:lstStyle/>
          <a:p>
            <a:endParaRPr/>
          </a:p>
        </p:txBody>
      </p:sp>
      <p:sp>
        <p:nvSpPr>
          <p:cNvPr id="20" name="bg object 20"/>
          <p:cNvSpPr/>
          <p:nvPr/>
        </p:nvSpPr>
        <p:spPr>
          <a:xfrm>
            <a:off x="17907758" y="10379188"/>
            <a:ext cx="2196341" cy="921437"/>
          </a:xfrm>
          <a:prstGeom prst="rect">
            <a:avLst/>
          </a:prstGeom>
          <a:blipFill>
            <a:blip r:embed="rId11" cstate="print"/>
            <a:stretch>
              <a:fillRect/>
            </a:stretch>
          </a:blipFill>
        </p:spPr>
        <p:txBody>
          <a:bodyPr wrap="square" lIns="0" tIns="0" rIns="0" bIns="0" rtlCol="0"/>
          <a:lstStyle/>
          <a:p>
            <a:endParaRPr/>
          </a:p>
        </p:txBody>
      </p:sp>
      <p:sp>
        <p:nvSpPr>
          <p:cNvPr id="21" name="bg object 21"/>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sp>
        <p:nvSpPr>
          <p:cNvPr id="22" name="bg object 22"/>
          <p:cNvSpPr/>
          <p:nvPr/>
        </p:nvSpPr>
        <p:spPr>
          <a:xfrm>
            <a:off x="33953" y="10379188"/>
            <a:ext cx="2230298" cy="921437"/>
          </a:xfrm>
          <a:prstGeom prst="rect">
            <a:avLst/>
          </a:prstGeom>
          <a:blipFill>
            <a:blip r:embed="rId12" cstate="print"/>
            <a:stretch>
              <a:fillRect/>
            </a:stretch>
          </a:blipFill>
        </p:spPr>
        <p:txBody>
          <a:bodyPr wrap="square" lIns="0" tIns="0" rIns="0" bIns="0" rtlCol="0"/>
          <a:lstStyle/>
          <a:p>
            <a:endParaRPr/>
          </a:p>
        </p:txBody>
      </p:sp>
      <p:sp>
        <p:nvSpPr>
          <p:cNvPr id="23" name="bg object 23"/>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sp>
        <p:nvSpPr>
          <p:cNvPr id="24" name="bg object 24"/>
          <p:cNvSpPr/>
          <p:nvPr/>
        </p:nvSpPr>
        <p:spPr>
          <a:xfrm>
            <a:off x="8931664" y="11057255"/>
            <a:ext cx="2251240" cy="251301"/>
          </a:xfrm>
          <a:prstGeom prst="rect">
            <a:avLst/>
          </a:prstGeom>
          <a:blipFill>
            <a:blip r:embed="rId13" cstate="print"/>
            <a:stretch>
              <a:fillRect/>
            </a:stretch>
          </a:blipFill>
        </p:spPr>
        <p:txBody>
          <a:bodyPr wrap="square" lIns="0" tIns="0" rIns="0" bIns="0" rtlCol="0"/>
          <a:lstStyle/>
          <a:p>
            <a:endParaRPr/>
          </a:p>
        </p:txBody>
      </p:sp>
      <p:sp>
        <p:nvSpPr>
          <p:cNvPr id="2" name="Holder 2"/>
          <p:cNvSpPr>
            <a:spLocks noGrp="1"/>
          </p:cNvSpPr>
          <p:nvPr>
            <p:ph type="title"/>
          </p:nvPr>
        </p:nvSpPr>
        <p:spPr>
          <a:xfrm>
            <a:off x="6623929" y="1442752"/>
            <a:ext cx="6856240" cy="1734820"/>
          </a:xfrm>
          <a:prstGeom prst="rect">
            <a:avLst/>
          </a:prstGeom>
        </p:spPr>
        <p:txBody>
          <a:bodyPr wrap="square" lIns="0" tIns="0" rIns="0" bIns="0">
            <a:spAutoFit/>
          </a:bodyPr>
          <a:lstStyle>
            <a:lvl1pPr>
              <a:defRPr sz="11200" b="0" i="0">
                <a:solidFill>
                  <a:schemeClr val="bg1"/>
                </a:solidFill>
                <a:latin typeface="Arial Rounded MT Bold"/>
                <a:cs typeface="Arial Rounded MT Bold"/>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2/7/2021</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5.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g"/><Relationship Id="rId1" Type="http://schemas.openxmlformats.org/officeDocument/2006/relationships/slideLayout" Target="../slideLayouts/slideLayout5.xml"/><Relationship Id="rId5" Type="http://schemas.openxmlformats.org/officeDocument/2006/relationships/hyperlink" Target="http://www.planbee.com/" TargetMode="Externa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4.jpg"/><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1746250" y="5502275"/>
            <a:ext cx="16028035" cy="658514"/>
          </a:xfrm>
          <a:prstGeom prst="rect">
            <a:avLst/>
          </a:prstGeom>
        </p:spPr>
        <p:txBody>
          <a:bodyPr vert="horz" wrap="square" lIns="0" tIns="17145" rIns="0" bIns="0" rtlCol="0" anchor="t">
            <a:spAutoFit/>
          </a:bodyPr>
          <a:lstStyle/>
          <a:p>
            <a:pPr marL="12700">
              <a:lnSpc>
                <a:spcPts val="5025"/>
              </a:lnSpc>
              <a:spcBef>
                <a:spcPts val="135"/>
              </a:spcBef>
            </a:pPr>
            <a:r>
              <a:rPr lang="en-GB" sz="4250" u="heavy" spc="20" dirty="0">
                <a:solidFill>
                  <a:srgbClr val="FFFFFF"/>
                </a:solidFill>
                <a:uFill>
                  <a:solidFill>
                    <a:srgbClr val="FFFFFF"/>
                  </a:solidFill>
                </a:uFill>
                <a:latin typeface="Arial Rounded MT Bold"/>
                <a:cs typeface="Arial Rounded MT Bold"/>
              </a:rPr>
              <a:t>LC:</a:t>
            </a:r>
            <a:r>
              <a:rPr lang="en-GB" sz="4250" dirty="0">
                <a:latin typeface="Arial Rounded MT Bold"/>
                <a:cs typeface="Arial Rounded MT Bold"/>
              </a:rPr>
              <a:t> </a:t>
            </a:r>
            <a:r>
              <a:rPr lang="en-GB" sz="4250" dirty="0">
                <a:solidFill>
                  <a:schemeClr val="bg1"/>
                </a:solidFill>
                <a:latin typeface="Arial Rounded MT Bold"/>
                <a:cs typeface="Arial Rounded MT Bold"/>
              </a:rPr>
              <a:t>Can I </a:t>
            </a:r>
            <a:r>
              <a:rPr sz="4250" spc="25" dirty="0">
                <a:solidFill>
                  <a:srgbClr val="FFFFFF"/>
                </a:solidFill>
                <a:latin typeface="Arial Rounded MT Bold"/>
                <a:cs typeface="Arial Rounded MT Bold"/>
              </a:rPr>
              <a:t>find </a:t>
            </a:r>
            <a:r>
              <a:rPr sz="4250" spc="15" dirty="0">
                <a:solidFill>
                  <a:srgbClr val="FFFFFF"/>
                </a:solidFill>
                <a:latin typeface="Arial Rounded MT Bold"/>
                <a:cs typeface="Arial Rounded MT Bold"/>
              </a:rPr>
              <a:t>out </a:t>
            </a:r>
            <a:r>
              <a:rPr sz="4250" spc="5" dirty="0">
                <a:solidFill>
                  <a:srgbClr val="FFFFFF"/>
                </a:solidFill>
                <a:latin typeface="Arial Rounded MT Bold"/>
                <a:cs typeface="Arial Rounded MT Bold"/>
              </a:rPr>
              <a:t>about </a:t>
            </a:r>
            <a:r>
              <a:rPr sz="4250" spc="15" dirty="0">
                <a:solidFill>
                  <a:srgbClr val="FFFFFF"/>
                </a:solidFill>
                <a:latin typeface="Arial Rounded MT Bold"/>
                <a:cs typeface="Arial Rounded MT Bold"/>
              </a:rPr>
              <a:t>the </a:t>
            </a:r>
            <a:r>
              <a:rPr sz="4250" dirty="0">
                <a:solidFill>
                  <a:srgbClr val="FFFFFF"/>
                </a:solidFill>
                <a:latin typeface="Arial Rounded MT Bold"/>
                <a:cs typeface="Arial Rounded MT Bold"/>
              </a:rPr>
              <a:t>decline </a:t>
            </a:r>
            <a:r>
              <a:rPr sz="4250" spc="15" dirty="0">
                <a:solidFill>
                  <a:srgbClr val="FFFFFF"/>
                </a:solidFill>
                <a:latin typeface="Arial Rounded MT Bold"/>
                <a:cs typeface="Arial Rounded MT Bold"/>
              </a:rPr>
              <a:t>of the </a:t>
            </a:r>
            <a:r>
              <a:rPr lang="en-US" sz="4250" spc="-5" dirty="0">
                <a:solidFill>
                  <a:srgbClr val="FFFFFF"/>
                </a:solidFill>
                <a:latin typeface="Arial Rounded MT Bold"/>
                <a:cs typeface="Arial Rounded MT Bold"/>
              </a:rPr>
              <a:t>Maya</a:t>
            </a:r>
            <a:r>
              <a:rPr sz="4250" spc="-484" dirty="0">
                <a:solidFill>
                  <a:srgbClr val="FFFFFF"/>
                </a:solidFill>
                <a:latin typeface="Arial Rounded MT Bold"/>
                <a:cs typeface="Arial Rounded MT Bold"/>
              </a:rPr>
              <a:t> </a:t>
            </a:r>
            <a:r>
              <a:rPr sz="4250" spc="5" dirty="0" err="1">
                <a:solidFill>
                  <a:srgbClr val="FFFFFF"/>
                </a:solidFill>
                <a:latin typeface="Arial Rounded MT Bold"/>
                <a:cs typeface="Arial Rounded MT Bold"/>
              </a:rPr>
              <a:t>civilisation</a:t>
            </a:r>
            <a:r>
              <a:rPr lang="en-GB" sz="4250" spc="5" dirty="0">
                <a:solidFill>
                  <a:srgbClr val="FFFFFF"/>
                </a:solidFill>
                <a:latin typeface="Arial Rounded MT Bold"/>
                <a:cs typeface="Arial Rounded MT Bold"/>
              </a:rPr>
              <a:t>?</a:t>
            </a:r>
            <a:endParaRPr sz="4250" dirty="0">
              <a:latin typeface="Arial Rounded MT Bold"/>
              <a:cs typeface="Arial Rounded MT Bold"/>
            </a:endParaRPr>
          </a:p>
        </p:txBody>
      </p:sp>
      <p:grpSp>
        <p:nvGrpSpPr>
          <p:cNvPr id="8" name="object 8"/>
          <p:cNvGrpSpPr/>
          <p:nvPr/>
        </p:nvGrpSpPr>
        <p:grpSpPr>
          <a:xfrm>
            <a:off x="1549691" y="1277447"/>
            <a:ext cx="17298035" cy="2146935"/>
            <a:chOff x="1549691" y="1277447"/>
            <a:chExt cx="17298035" cy="2146935"/>
          </a:xfrm>
        </p:grpSpPr>
        <p:sp>
          <p:nvSpPr>
            <p:cNvPr id="9" name="object 9"/>
            <p:cNvSpPr/>
            <p:nvPr/>
          </p:nvSpPr>
          <p:spPr>
            <a:xfrm>
              <a:off x="1570632" y="1298389"/>
              <a:ext cx="17256125" cy="2105025"/>
            </a:xfrm>
            <a:custGeom>
              <a:avLst/>
              <a:gdLst/>
              <a:ahLst/>
              <a:cxnLst/>
              <a:rect l="l" t="t" r="r" b="b"/>
              <a:pathLst>
                <a:path w="17256125" h="2105025">
                  <a:moveTo>
                    <a:pt x="17098955" y="0"/>
                  </a:moveTo>
                  <a:lnTo>
                    <a:pt x="157063" y="0"/>
                  </a:lnTo>
                  <a:lnTo>
                    <a:pt x="107420" y="8007"/>
                  </a:lnTo>
                  <a:lnTo>
                    <a:pt x="64304" y="30304"/>
                  </a:lnTo>
                  <a:lnTo>
                    <a:pt x="30304" y="64304"/>
                  </a:lnTo>
                  <a:lnTo>
                    <a:pt x="8007" y="107420"/>
                  </a:lnTo>
                  <a:lnTo>
                    <a:pt x="0" y="157063"/>
                  </a:lnTo>
                  <a:lnTo>
                    <a:pt x="0" y="1947584"/>
                  </a:lnTo>
                  <a:lnTo>
                    <a:pt x="8007" y="1997227"/>
                  </a:lnTo>
                  <a:lnTo>
                    <a:pt x="30304" y="2040342"/>
                  </a:lnTo>
                  <a:lnTo>
                    <a:pt x="64304" y="2074343"/>
                  </a:lnTo>
                  <a:lnTo>
                    <a:pt x="107420" y="2096640"/>
                  </a:lnTo>
                  <a:lnTo>
                    <a:pt x="157063" y="2104647"/>
                  </a:lnTo>
                  <a:lnTo>
                    <a:pt x="17098955" y="2104647"/>
                  </a:lnTo>
                  <a:lnTo>
                    <a:pt x="17148598" y="2096640"/>
                  </a:lnTo>
                  <a:lnTo>
                    <a:pt x="17191714" y="2074343"/>
                  </a:lnTo>
                  <a:lnTo>
                    <a:pt x="17225714" y="2040342"/>
                  </a:lnTo>
                  <a:lnTo>
                    <a:pt x="17248011" y="1997227"/>
                  </a:lnTo>
                  <a:lnTo>
                    <a:pt x="17256019" y="1947584"/>
                  </a:lnTo>
                  <a:lnTo>
                    <a:pt x="17256019" y="157063"/>
                  </a:lnTo>
                  <a:lnTo>
                    <a:pt x="17248011" y="107420"/>
                  </a:lnTo>
                  <a:lnTo>
                    <a:pt x="17225714" y="64304"/>
                  </a:lnTo>
                  <a:lnTo>
                    <a:pt x="17191714" y="30304"/>
                  </a:lnTo>
                  <a:lnTo>
                    <a:pt x="17148598" y="8007"/>
                  </a:lnTo>
                  <a:lnTo>
                    <a:pt x="17098955" y="0"/>
                  </a:lnTo>
                  <a:close/>
                </a:path>
              </a:pathLst>
            </a:custGeom>
            <a:solidFill>
              <a:srgbClr val="538BC9"/>
            </a:solidFill>
          </p:spPr>
          <p:txBody>
            <a:bodyPr wrap="square" lIns="0" tIns="0" rIns="0" bIns="0" rtlCol="0"/>
            <a:lstStyle/>
            <a:p>
              <a:endParaRPr/>
            </a:p>
          </p:txBody>
        </p:sp>
        <p:sp>
          <p:nvSpPr>
            <p:cNvPr id="10" name="object 10"/>
            <p:cNvSpPr/>
            <p:nvPr/>
          </p:nvSpPr>
          <p:spPr>
            <a:xfrm>
              <a:off x="1570632" y="1298389"/>
              <a:ext cx="17256125" cy="2105025"/>
            </a:xfrm>
            <a:custGeom>
              <a:avLst/>
              <a:gdLst/>
              <a:ahLst/>
              <a:cxnLst/>
              <a:rect l="l" t="t" r="r" b="b"/>
              <a:pathLst>
                <a:path w="17256125" h="2105025">
                  <a:moveTo>
                    <a:pt x="157063" y="0"/>
                  </a:moveTo>
                  <a:lnTo>
                    <a:pt x="17098955" y="0"/>
                  </a:lnTo>
                  <a:lnTo>
                    <a:pt x="17148598" y="8007"/>
                  </a:lnTo>
                  <a:lnTo>
                    <a:pt x="17191714" y="30304"/>
                  </a:lnTo>
                  <a:lnTo>
                    <a:pt x="17225714" y="64304"/>
                  </a:lnTo>
                  <a:lnTo>
                    <a:pt x="17248011" y="107420"/>
                  </a:lnTo>
                  <a:lnTo>
                    <a:pt x="17256019" y="157063"/>
                  </a:lnTo>
                  <a:lnTo>
                    <a:pt x="17256019" y="1947584"/>
                  </a:lnTo>
                  <a:lnTo>
                    <a:pt x="17248011" y="1997227"/>
                  </a:lnTo>
                  <a:lnTo>
                    <a:pt x="17225714" y="2040342"/>
                  </a:lnTo>
                  <a:lnTo>
                    <a:pt x="17191714" y="2074343"/>
                  </a:lnTo>
                  <a:lnTo>
                    <a:pt x="17148598" y="2096640"/>
                  </a:lnTo>
                  <a:lnTo>
                    <a:pt x="17098955" y="2104647"/>
                  </a:lnTo>
                  <a:lnTo>
                    <a:pt x="157063" y="2104647"/>
                  </a:lnTo>
                  <a:lnTo>
                    <a:pt x="107420" y="2096640"/>
                  </a:lnTo>
                  <a:lnTo>
                    <a:pt x="64304" y="2074343"/>
                  </a:lnTo>
                  <a:lnTo>
                    <a:pt x="30304" y="2040342"/>
                  </a:lnTo>
                  <a:lnTo>
                    <a:pt x="8007" y="1997227"/>
                  </a:lnTo>
                  <a:lnTo>
                    <a:pt x="0" y="1947584"/>
                  </a:lnTo>
                  <a:lnTo>
                    <a:pt x="0" y="157063"/>
                  </a:lnTo>
                  <a:lnTo>
                    <a:pt x="8007" y="107420"/>
                  </a:lnTo>
                  <a:lnTo>
                    <a:pt x="30304" y="64304"/>
                  </a:lnTo>
                  <a:lnTo>
                    <a:pt x="64304" y="30304"/>
                  </a:lnTo>
                  <a:lnTo>
                    <a:pt x="107420" y="8007"/>
                  </a:lnTo>
                  <a:lnTo>
                    <a:pt x="157063" y="0"/>
                  </a:lnTo>
                  <a:close/>
                </a:path>
              </a:pathLst>
            </a:custGeom>
            <a:ln w="41883">
              <a:solidFill>
                <a:srgbClr val="FFFFFF"/>
              </a:solidFill>
            </a:ln>
          </p:spPr>
          <p:txBody>
            <a:bodyPr wrap="square" lIns="0" tIns="0" rIns="0" bIns="0" rtlCol="0"/>
            <a:lstStyle/>
            <a:p>
              <a:endParaRPr/>
            </a:p>
          </p:txBody>
        </p:sp>
      </p:grpSp>
      <p:sp>
        <p:nvSpPr>
          <p:cNvPr id="14" name="object 14"/>
          <p:cNvSpPr txBox="1">
            <a:spLocks noGrp="1"/>
          </p:cNvSpPr>
          <p:nvPr>
            <p:ph type="title"/>
          </p:nvPr>
        </p:nvSpPr>
        <p:spPr>
          <a:prstGeom prst="rect">
            <a:avLst/>
          </a:prstGeom>
        </p:spPr>
        <p:txBody>
          <a:bodyPr vert="horz" wrap="square" lIns="0" tIns="13970" rIns="0" bIns="0" rtlCol="0">
            <a:spAutoFit/>
          </a:bodyPr>
          <a:lstStyle/>
          <a:p>
            <a:pPr marL="297180">
              <a:lnSpc>
                <a:spcPct val="100000"/>
              </a:lnSpc>
              <a:spcBef>
                <a:spcPts val="110"/>
              </a:spcBef>
            </a:pPr>
            <a:r>
              <a:rPr spc="-45" dirty="0"/>
              <a:t>The</a:t>
            </a:r>
            <a:r>
              <a:rPr spc="-80" dirty="0"/>
              <a:t> </a:t>
            </a:r>
            <a:r>
              <a:rPr spc="-70" dirty="0"/>
              <a:t>Maya</a:t>
            </a:r>
          </a:p>
        </p:txBody>
      </p:sp>
      <p:sp>
        <p:nvSpPr>
          <p:cNvPr id="18" name="object 18"/>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20104099" cy="11308556"/>
          </a:xfrm>
          <a:prstGeom prst="rect">
            <a:avLst/>
          </a:prstGeom>
          <a:blipFill>
            <a:blip r:embed="rId2" cstate="print"/>
            <a:stretch>
              <a:fillRect/>
            </a:stretch>
          </a:blipFill>
        </p:spPr>
        <p:txBody>
          <a:bodyPr wrap="square" lIns="0" tIns="0" rIns="0" bIns="0" rtlCol="0"/>
          <a:lstStyle/>
          <a:p>
            <a:endParaRPr/>
          </a:p>
        </p:txBody>
      </p:sp>
      <p:grpSp>
        <p:nvGrpSpPr>
          <p:cNvPr id="3" name="object 3"/>
          <p:cNvGrpSpPr/>
          <p:nvPr/>
        </p:nvGrpSpPr>
        <p:grpSpPr>
          <a:xfrm>
            <a:off x="0" y="666828"/>
            <a:ext cx="20104100" cy="10641965"/>
            <a:chOff x="0" y="666828"/>
            <a:chExt cx="20104100" cy="10641965"/>
          </a:xfrm>
        </p:grpSpPr>
        <p:sp>
          <p:nvSpPr>
            <p:cNvPr id="4" name="object 4"/>
            <p:cNvSpPr/>
            <p:nvPr/>
          </p:nvSpPr>
          <p:spPr>
            <a:xfrm>
              <a:off x="0" y="666828"/>
              <a:ext cx="8045283" cy="10451781"/>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10222124"/>
              <a:ext cx="20104099" cy="1086431"/>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0" y="10282409"/>
              <a:ext cx="20104099" cy="1026146"/>
            </a:xfrm>
            <a:prstGeom prst="rect">
              <a:avLst/>
            </a:prstGeom>
            <a:blipFill>
              <a:blip r:embed="rId5" cstate="print"/>
              <a:stretch>
                <a:fillRect/>
              </a:stretch>
            </a:blipFill>
          </p:spPr>
          <p:txBody>
            <a:bodyPr wrap="square" lIns="0" tIns="0" rIns="0" bIns="0" rtlCol="0"/>
            <a:lstStyle/>
            <a:p>
              <a:endParaRPr/>
            </a:p>
          </p:txBody>
        </p:sp>
      </p:grpSp>
      <p:sp>
        <p:nvSpPr>
          <p:cNvPr id="7" name="object 7"/>
          <p:cNvSpPr/>
          <p:nvPr/>
        </p:nvSpPr>
        <p:spPr>
          <a:xfrm>
            <a:off x="0" y="0"/>
            <a:ext cx="20104099" cy="617782"/>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17907758" y="10379188"/>
            <a:ext cx="2196341" cy="921437"/>
          </a:xfrm>
          <a:prstGeom prst="rect">
            <a:avLst/>
          </a:prstGeom>
          <a:blipFill>
            <a:blip r:embed="rId7" cstate="print"/>
            <a:stretch>
              <a:fillRect/>
            </a:stretch>
          </a:blipFill>
        </p:spPr>
        <p:txBody>
          <a:bodyPr wrap="square" lIns="0" tIns="0" rIns="0" bIns="0" rtlCol="0"/>
          <a:lstStyle/>
          <a:p>
            <a:endParaRPr/>
          </a:p>
        </p:txBody>
      </p:sp>
      <p:sp>
        <p:nvSpPr>
          <p:cNvPr id="12" name="object 12"/>
          <p:cNvSpPr/>
          <p:nvPr/>
        </p:nvSpPr>
        <p:spPr>
          <a:xfrm>
            <a:off x="33953" y="10379188"/>
            <a:ext cx="2230298" cy="921437"/>
          </a:xfrm>
          <a:prstGeom prst="rect">
            <a:avLst/>
          </a:prstGeom>
          <a:blipFill>
            <a:blip r:embed="rId8" cstate="print"/>
            <a:stretch>
              <a:fillRect/>
            </a:stretch>
          </a:blipFill>
        </p:spPr>
        <p:txBody>
          <a:bodyPr wrap="square" lIns="0" tIns="0" rIns="0" bIns="0" rtlCol="0"/>
          <a:lstStyle/>
          <a:p>
            <a:endParaRPr/>
          </a:p>
        </p:txBody>
      </p:sp>
      <p:sp>
        <p:nvSpPr>
          <p:cNvPr id="15" name="object 15"/>
          <p:cNvSpPr txBox="1"/>
          <p:nvPr/>
        </p:nvSpPr>
        <p:spPr>
          <a:xfrm>
            <a:off x="7526630" y="1673112"/>
            <a:ext cx="11635740" cy="7483475"/>
          </a:xfrm>
          <a:prstGeom prst="rect">
            <a:avLst/>
          </a:prstGeom>
        </p:spPr>
        <p:txBody>
          <a:bodyPr vert="horz" wrap="square" lIns="0" tIns="57150" rIns="0" bIns="0" rtlCol="0">
            <a:spAutoFit/>
          </a:bodyPr>
          <a:lstStyle/>
          <a:p>
            <a:pPr marL="12700" marR="5080" indent="8255" algn="ctr">
              <a:lnSpc>
                <a:spcPts val="5850"/>
              </a:lnSpc>
              <a:spcBef>
                <a:spcPts val="450"/>
              </a:spcBef>
            </a:pPr>
            <a:r>
              <a:rPr sz="5000" spc="10" dirty="0">
                <a:solidFill>
                  <a:srgbClr val="FFFFFF"/>
                </a:solidFill>
                <a:latin typeface="Arial Rounded MT Bold"/>
                <a:cs typeface="Arial Rounded MT Bold"/>
              </a:rPr>
              <a:t>Until quite </a:t>
            </a:r>
            <a:r>
              <a:rPr sz="5000" spc="-45" dirty="0">
                <a:solidFill>
                  <a:srgbClr val="FFFFFF"/>
                </a:solidFill>
                <a:latin typeface="Arial Rounded MT Bold"/>
                <a:cs typeface="Arial Rounded MT Bold"/>
              </a:rPr>
              <a:t>recently, </a:t>
            </a:r>
            <a:r>
              <a:rPr sz="5000" spc="10" dirty="0">
                <a:solidFill>
                  <a:srgbClr val="FFFFFF"/>
                </a:solidFill>
                <a:latin typeface="Arial Rounded MT Bold"/>
                <a:cs typeface="Arial Rounded MT Bold"/>
              </a:rPr>
              <a:t>historians  </a:t>
            </a:r>
            <a:r>
              <a:rPr sz="5000" spc="-10" dirty="0">
                <a:solidFill>
                  <a:srgbClr val="FFFFFF"/>
                </a:solidFill>
                <a:latin typeface="Arial Rounded MT Bold"/>
                <a:cs typeface="Arial Rounded MT Bold"/>
              </a:rPr>
              <a:t>believed </a:t>
            </a:r>
            <a:r>
              <a:rPr sz="5000" spc="10" dirty="0">
                <a:solidFill>
                  <a:srgbClr val="FFFFFF"/>
                </a:solidFill>
                <a:latin typeface="Arial Rounded MT Bold"/>
                <a:cs typeface="Arial Rounded MT Bold"/>
              </a:rPr>
              <a:t>the </a:t>
            </a:r>
            <a:r>
              <a:rPr sz="5000" spc="-20" dirty="0">
                <a:solidFill>
                  <a:srgbClr val="FFFFFF"/>
                </a:solidFill>
                <a:latin typeface="Arial Rounded MT Bold"/>
                <a:cs typeface="Arial Rounded MT Bold"/>
              </a:rPr>
              <a:t>Maya </a:t>
            </a:r>
            <a:r>
              <a:rPr sz="5000" spc="10" dirty="0">
                <a:solidFill>
                  <a:srgbClr val="FFFFFF"/>
                </a:solidFill>
                <a:latin typeface="Arial Rounded MT Bold"/>
                <a:cs typeface="Arial Rounded MT Bold"/>
              </a:rPr>
              <a:t>to </a:t>
            </a:r>
            <a:r>
              <a:rPr sz="5000" spc="15" dirty="0">
                <a:solidFill>
                  <a:srgbClr val="FFFFFF"/>
                </a:solidFill>
                <a:latin typeface="Arial Rounded MT Bold"/>
                <a:cs typeface="Arial Rounded MT Bold"/>
              </a:rPr>
              <a:t>be a </a:t>
            </a:r>
            <a:r>
              <a:rPr sz="5000" spc="10" dirty="0">
                <a:solidFill>
                  <a:srgbClr val="FFFFFF"/>
                </a:solidFill>
                <a:latin typeface="Arial Rounded MT Bold"/>
                <a:cs typeface="Arial Rounded MT Bold"/>
              </a:rPr>
              <a:t>peaceful  </a:t>
            </a:r>
            <a:r>
              <a:rPr sz="5000" spc="-25" dirty="0">
                <a:solidFill>
                  <a:srgbClr val="FFFFFF"/>
                </a:solidFill>
                <a:latin typeface="Arial Rounded MT Bold"/>
                <a:cs typeface="Arial Rounded MT Bold"/>
              </a:rPr>
              <a:t>people. </a:t>
            </a:r>
            <a:r>
              <a:rPr sz="5000" spc="-90" dirty="0">
                <a:solidFill>
                  <a:srgbClr val="FFFFFF"/>
                </a:solidFill>
                <a:latin typeface="Arial Rounded MT Bold"/>
                <a:cs typeface="Arial Rounded MT Bold"/>
              </a:rPr>
              <a:t>However, </a:t>
            </a:r>
            <a:r>
              <a:rPr sz="5000" spc="-20" dirty="0">
                <a:solidFill>
                  <a:srgbClr val="FFFFFF"/>
                </a:solidFill>
                <a:latin typeface="Arial Rounded MT Bold"/>
                <a:cs typeface="Arial Rounded MT Bold"/>
              </a:rPr>
              <a:t>they </a:t>
            </a:r>
            <a:r>
              <a:rPr sz="5000" spc="15" dirty="0">
                <a:solidFill>
                  <a:srgbClr val="FFFFFF"/>
                </a:solidFill>
                <a:latin typeface="Arial Rounded MT Bold"/>
                <a:cs typeface="Arial Rounded MT Bold"/>
              </a:rPr>
              <a:t>now know </a:t>
            </a:r>
            <a:r>
              <a:rPr sz="5000" spc="-20" dirty="0">
                <a:solidFill>
                  <a:srgbClr val="FFFFFF"/>
                </a:solidFill>
                <a:latin typeface="Arial Rounded MT Bold"/>
                <a:cs typeface="Arial Rounded MT Bold"/>
              </a:rPr>
              <a:t>that  </a:t>
            </a:r>
            <a:r>
              <a:rPr sz="5000" spc="-15" dirty="0">
                <a:solidFill>
                  <a:srgbClr val="FFFFFF"/>
                </a:solidFill>
                <a:latin typeface="Arial Rounded MT Bold"/>
                <a:cs typeface="Arial Rounded MT Bold"/>
              </a:rPr>
              <a:t>there </a:t>
            </a:r>
            <a:r>
              <a:rPr sz="5000" spc="-35" dirty="0">
                <a:solidFill>
                  <a:srgbClr val="FFFFFF"/>
                </a:solidFill>
                <a:latin typeface="Arial Rounded MT Bold"/>
                <a:cs typeface="Arial Rounded MT Bold"/>
              </a:rPr>
              <a:t>were </a:t>
            </a:r>
            <a:r>
              <a:rPr sz="5000" spc="15" dirty="0">
                <a:solidFill>
                  <a:srgbClr val="FFFFFF"/>
                </a:solidFill>
                <a:latin typeface="Arial Rounded MT Bold"/>
                <a:cs typeface="Arial Rounded MT Bold"/>
              </a:rPr>
              <a:t>many </a:t>
            </a:r>
            <a:r>
              <a:rPr sz="5000" spc="-5" dirty="0">
                <a:solidFill>
                  <a:srgbClr val="FFFFFF"/>
                </a:solidFill>
                <a:latin typeface="Arial Rounded MT Bold"/>
                <a:cs typeface="Arial Rounded MT Bold"/>
              </a:rPr>
              <a:t>battles </a:t>
            </a:r>
            <a:r>
              <a:rPr sz="5000" spc="5" dirty="0">
                <a:solidFill>
                  <a:srgbClr val="FFFFFF"/>
                </a:solidFill>
                <a:latin typeface="Arial Rounded MT Bold"/>
                <a:cs typeface="Arial Rounded MT Bold"/>
              </a:rPr>
              <a:t>between </a:t>
            </a:r>
            <a:r>
              <a:rPr sz="5000" spc="10" dirty="0">
                <a:solidFill>
                  <a:srgbClr val="FFFFFF"/>
                </a:solidFill>
                <a:latin typeface="Arial Rounded MT Bold"/>
                <a:cs typeface="Arial Rounded MT Bold"/>
              </a:rPr>
              <a:t>city  </a:t>
            </a:r>
            <a:r>
              <a:rPr sz="5000" spc="-45" dirty="0">
                <a:solidFill>
                  <a:srgbClr val="FFFFFF"/>
                </a:solidFill>
                <a:latin typeface="Arial Rounded MT Bold"/>
                <a:cs typeface="Arial Rounded MT Bold"/>
              </a:rPr>
              <a:t>states. </a:t>
            </a:r>
            <a:r>
              <a:rPr sz="5000" dirty="0">
                <a:solidFill>
                  <a:srgbClr val="FFFFFF"/>
                </a:solidFill>
                <a:latin typeface="Arial Rounded MT Bold"/>
                <a:cs typeface="Arial Rounded MT Bold"/>
              </a:rPr>
              <a:t>These </a:t>
            </a:r>
            <a:r>
              <a:rPr sz="5000" spc="-5" dirty="0">
                <a:solidFill>
                  <a:srgbClr val="FFFFFF"/>
                </a:solidFill>
                <a:latin typeface="Arial Rounded MT Bold"/>
                <a:cs typeface="Arial Rounded MT Bold"/>
              </a:rPr>
              <a:t>battles </a:t>
            </a:r>
            <a:r>
              <a:rPr sz="5000" spc="-35" dirty="0">
                <a:solidFill>
                  <a:srgbClr val="FFFFFF"/>
                </a:solidFill>
                <a:latin typeface="Arial Rounded MT Bold"/>
                <a:cs typeface="Arial Rounded MT Bold"/>
              </a:rPr>
              <a:t>were </a:t>
            </a:r>
            <a:r>
              <a:rPr sz="5000" spc="10" dirty="0">
                <a:solidFill>
                  <a:srgbClr val="FFFFFF"/>
                </a:solidFill>
                <a:latin typeface="Arial Rounded MT Bold"/>
                <a:cs typeface="Arial Rounded MT Bold"/>
              </a:rPr>
              <a:t>to try </a:t>
            </a:r>
            <a:r>
              <a:rPr sz="5000" spc="15" dirty="0">
                <a:solidFill>
                  <a:srgbClr val="FFFFFF"/>
                </a:solidFill>
                <a:latin typeface="Arial Rounded MT Bold"/>
                <a:cs typeface="Arial Rounded MT Bold"/>
              </a:rPr>
              <a:t>and  </a:t>
            </a:r>
            <a:r>
              <a:rPr sz="5000" spc="-20" dirty="0">
                <a:solidFill>
                  <a:srgbClr val="FFFFFF"/>
                </a:solidFill>
                <a:latin typeface="Arial Rounded MT Bold"/>
                <a:cs typeface="Arial Rounded MT Bold"/>
              </a:rPr>
              <a:t>gain </a:t>
            </a:r>
            <a:r>
              <a:rPr sz="5000" spc="-5" dirty="0">
                <a:solidFill>
                  <a:srgbClr val="FFFFFF"/>
                </a:solidFill>
                <a:latin typeface="Arial Rounded MT Bold"/>
                <a:cs typeface="Arial Rounded MT Bold"/>
              </a:rPr>
              <a:t>captives </a:t>
            </a:r>
            <a:r>
              <a:rPr sz="5000" spc="-10" dirty="0">
                <a:solidFill>
                  <a:srgbClr val="FFFFFF"/>
                </a:solidFill>
                <a:latin typeface="Arial Rounded MT Bold"/>
                <a:cs typeface="Arial Rounded MT Bold"/>
              </a:rPr>
              <a:t>for </a:t>
            </a:r>
            <a:r>
              <a:rPr sz="5000" spc="-5" dirty="0">
                <a:solidFill>
                  <a:srgbClr val="FFFFFF"/>
                </a:solidFill>
                <a:latin typeface="Arial Rounded MT Bold"/>
                <a:cs typeface="Arial Rounded MT Bold"/>
              </a:rPr>
              <a:t>sacrifice, </a:t>
            </a:r>
            <a:r>
              <a:rPr sz="5000" spc="10" dirty="0">
                <a:solidFill>
                  <a:srgbClr val="FFFFFF"/>
                </a:solidFill>
                <a:latin typeface="Arial Rounded MT Bold"/>
                <a:cs typeface="Arial Rounded MT Bold"/>
              </a:rPr>
              <a:t>to </a:t>
            </a:r>
            <a:r>
              <a:rPr sz="5000" spc="-20" dirty="0">
                <a:solidFill>
                  <a:srgbClr val="FFFFFF"/>
                </a:solidFill>
                <a:latin typeface="Arial Rounded MT Bold"/>
                <a:cs typeface="Arial Rounded MT Bold"/>
              </a:rPr>
              <a:t>gain  </a:t>
            </a:r>
            <a:r>
              <a:rPr sz="5000" spc="-15" dirty="0">
                <a:solidFill>
                  <a:srgbClr val="FFFFFF"/>
                </a:solidFill>
                <a:latin typeface="Arial Rounded MT Bold"/>
                <a:cs typeface="Arial Rounded MT Bold"/>
              </a:rPr>
              <a:t>control </a:t>
            </a:r>
            <a:r>
              <a:rPr sz="5000" spc="10" dirty="0">
                <a:solidFill>
                  <a:srgbClr val="FFFFFF"/>
                </a:solidFill>
                <a:latin typeface="Arial Rounded MT Bold"/>
                <a:cs typeface="Arial Rounded MT Bold"/>
              </a:rPr>
              <a:t>of </a:t>
            </a:r>
            <a:r>
              <a:rPr sz="5000" spc="-15" dirty="0">
                <a:solidFill>
                  <a:srgbClr val="FFFFFF"/>
                </a:solidFill>
                <a:latin typeface="Arial Rounded MT Bold"/>
                <a:cs typeface="Arial Rounded MT Bold"/>
              </a:rPr>
              <a:t>trade </a:t>
            </a:r>
            <a:r>
              <a:rPr sz="5000" spc="-20" dirty="0">
                <a:solidFill>
                  <a:srgbClr val="FFFFFF"/>
                </a:solidFill>
                <a:latin typeface="Arial Rounded MT Bold"/>
                <a:cs typeface="Arial Rounded MT Bold"/>
              </a:rPr>
              <a:t>routes </a:t>
            </a:r>
            <a:r>
              <a:rPr sz="5000" spc="15" dirty="0">
                <a:solidFill>
                  <a:srgbClr val="FFFFFF"/>
                </a:solidFill>
                <a:latin typeface="Arial Rounded MT Bold"/>
                <a:cs typeface="Arial Rounded MT Bold"/>
              </a:rPr>
              <a:t>or </a:t>
            </a:r>
            <a:r>
              <a:rPr sz="5000" spc="10" dirty="0">
                <a:solidFill>
                  <a:srgbClr val="FFFFFF"/>
                </a:solidFill>
                <a:latin typeface="Arial Rounded MT Bold"/>
                <a:cs typeface="Arial Rounded MT Bold"/>
              </a:rPr>
              <a:t>to </a:t>
            </a:r>
            <a:r>
              <a:rPr sz="5000" spc="-20" dirty="0">
                <a:solidFill>
                  <a:srgbClr val="FFFFFF"/>
                </a:solidFill>
                <a:latin typeface="Arial Rounded MT Bold"/>
                <a:cs typeface="Arial Rounded MT Bold"/>
              </a:rPr>
              <a:t>gain  </a:t>
            </a:r>
            <a:r>
              <a:rPr sz="5000" spc="-105" dirty="0">
                <a:solidFill>
                  <a:srgbClr val="FFFFFF"/>
                </a:solidFill>
                <a:latin typeface="Arial Rounded MT Bold"/>
                <a:cs typeface="Arial Rounded MT Bold"/>
              </a:rPr>
              <a:t>power. </a:t>
            </a:r>
            <a:r>
              <a:rPr sz="5000" spc="-30" dirty="0">
                <a:solidFill>
                  <a:srgbClr val="FFFFFF"/>
                </a:solidFill>
                <a:latin typeface="Arial Rounded MT Bold"/>
                <a:cs typeface="Arial Rounded MT Bold"/>
              </a:rPr>
              <a:t>Warriors </a:t>
            </a:r>
            <a:r>
              <a:rPr sz="5000" spc="-35" dirty="0">
                <a:solidFill>
                  <a:srgbClr val="FFFFFF"/>
                </a:solidFill>
                <a:latin typeface="Arial Rounded MT Bold"/>
                <a:cs typeface="Arial Rounded MT Bold"/>
              </a:rPr>
              <a:t>were </a:t>
            </a:r>
            <a:r>
              <a:rPr sz="5000" spc="5" dirty="0">
                <a:solidFill>
                  <a:srgbClr val="FFFFFF"/>
                </a:solidFill>
                <a:latin typeface="Arial Rounded MT Bold"/>
                <a:cs typeface="Arial Rounded MT Bold"/>
              </a:rPr>
              <a:t>expected </a:t>
            </a:r>
            <a:r>
              <a:rPr sz="5000" spc="10" dirty="0">
                <a:solidFill>
                  <a:srgbClr val="FFFFFF"/>
                </a:solidFill>
                <a:latin typeface="Arial Rounded MT Bold"/>
                <a:cs typeface="Arial Rounded MT Bold"/>
              </a:rPr>
              <a:t>to </a:t>
            </a:r>
            <a:r>
              <a:rPr sz="5000" spc="15" dirty="0">
                <a:solidFill>
                  <a:srgbClr val="FFFFFF"/>
                </a:solidFill>
                <a:latin typeface="Arial Rounded MT Bold"/>
                <a:cs typeface="Arial Rounded MT Bold"/>
              </a:rPr>
              <a:t>be  </a:t>
            </a:r>
            <a:r>
              <a:rPr sz="5000" spc="-85" dirty="0">
                <a:solidFill>
                  <a:srgbClr val="FFFFFF"/>
                </a:solidFill>
                <a:latin typeface="Arial Rounded MT Bold"/>
                <a:cs typeface="Arial Rounded MT Bold"/>
              </a:rPr>
              <a:t>brave. </a:t>
            </a:r>
            <a:r>
              <a:rPr sz="5000" spc="5" dirty="0">
                <a:solidFill>
                  <a:srgbClr val="FFFFFF"/>
                </a:solidFill>
                <a:latin typeface="Arial Rounded MT Bold"/>
                <a:cs typeface="Arial Rounded MT Bold"/>
              </a:rPr>
              <a:t>It </a:t>
            </a:r>
            <a:r>
              <a:rPr sz="5000" spc="-5" dirty="0">
                <a:solidFill>
                  <a:srgbClr val="FFFFFF"/>
                </a:solidFill>
                <a:latin typeface="Arial Rounded MT Bold"/>
                <a:cs typeface="Arial Rounded MT Bold"/>
              </a:rPr>
              <a:t>was </a:t>
            </a:r>
            <a:r>
              <a:rPr sz="5000" dirty="0">
                <a:solidFill>
                  <a:srgbClr val="FFFFFF"/>
                </a:solidFill>
                <a:latin typeface="Arial Rounded MT Bold"/>
                <a:cs typeface="Arial Rounded MT Bold"/>
              </a:rPr>
              <a:t>considered </a:t>
            </a:r>
            <a:r>
              <a:rPr sz="5000" spc="15" dirty="0">
                <a:solidFill>
                  <a:srgbClr val="FFFFFF"/>
                </a:solidFill>
                <a:latin typeface="Arial Rounded MT Bold"/>
                <a:cs typeface="Arial Rounded MT Bold"/>
              </a:rPr>
              <a:t>an honour </a:t>
            </a:r>
            <a:r>
              <a:rPr sz="5000" spc="10" dirty="0">
                <a:solidFill>
                  <a:srgbClr val="FFFFFF"/>
                </a:solidFill>
                <a:latin typeface="Arial Rounded MT Bold"/>
                <a:cs typeface="Arial Rounded MT Bold"/>
              </a:rPr>
              <a:t>to  </a:t>
            </a:r>
            <a:r>
              <a:rPr sz="5000" spc="15" dirty="0">
                <a:solidFill>
                  <a:srgbClr val="FFFFFF"/>
                </a:solidFill>
                <a:latin typeface="Arial Rounded MT Bold"/>
                <a:cs typeface="Arial Rounded MT Bold"/>
              </a:rPr>
              <a:t>be </a:t>
            </a:r>
            <a:r>
              <a:rPr sz="5000" spc="-10" dirty="0">
                <a:solidFill>
                  <a:srgbClr val="FFFFFF"/>
                </a:solidFill>
                <a:latin typeface="Arial Rounded MT Bold"/>
                <a:cs typeface="Arial Rounded MT Bold"/>
              </a:rPr>
              <a:t>killed </a:t>
            </a:r>
            <a:r>
              <a:rPr sz="5000" spc="10" dirty="0">
                <a:solidFill>
                  <a:srgbClr val="FFFFFF"/>
                </a:solidFill>
                <a:latin typeface="Arial Rounded MT Bold"/>
                <a:cs typeface="Arial Rounded MT Bold"/>
              </a:rPr>
              <a:t>in</a:t>
            </a:r>
            <a:r>
              <a:rPr sz="5000" dirty="0">
                <a:solidFill>
                  <a:srgbClr val="FFFFFF"/>
                </a:solidFill>
                <a:latin typeface="Arial Rounded MT Bold"/>
                <a:cs typeface="Arial Rounded MT Bold"/>
              </a:rPr>
              <a:t> </a:t>
            </a:r>
            <a:r>
              <a:rPr sz="5000" spc="-45" dirty="0">
                <a:solidFill>
                  <a:srgbClr val="FFFFFF"/>
                </a:solidFill>
                <a:latin typeface="Arial Rounded MT Bold"/>
                <a:cs typeface="Arial Rounded MT Bold"/>
              </a:rPr>
              <a:t>battle.</a:t>
            </a:r>
            <a:endParaRPr sz="5000">
              <a:latin typeface="Arial Rounded MT Bold"/>
              <a:cs typeface="Arial Rounded MT Bold"/>
            </a:endParaRPr>
          </a:p>
        </p:txBody>
      </p:sp>
      <p:sp>
        <p:nvSpPr>
          <p:cNvPr id="16" name="object 16"/>
          <p:cNvSpPr/>
          <p:nvPr/>
        </p:nvSpPr>
        <p:spPr>
          <a:xfrm>
            <a:off x="0" y="634577"/>
            <a:ext cx="20104100" cy="0"/>
          </a:xfrm>
          <a:custGeom>
            <a:avLst/>
            <a:gdLst/>
            <a:ahLst/>
            <a:cxnLst/>
            <a:rect l="l" t="t" r="r" b="b"/>
            <a:pathLst>
              <a:path w="20104100">
                <a:moveTo>
                  <a:pt x="0" y="0"/>
                </a:moveTo>
                <a:lnTo>
                  <a:pt x="20104098" y="0"/>
                </a:lnTo>
              </a:path>
            </a:pathLst>
          </a:custGeom>
          <a:ln w="31412">
            <a:solidFill>
              <a:srgbClr val="F6DDB4"/>
            </a:solidFill>
          </a:ln>
        </p:spPr>
        <p:txBody>
          <a:bodyPr wrap="square" lIns="0" tIns="0" rIns="0" bIns="0" rtlCol="0"/>
          <a:lstStyle/>
          <a:p>
            <a:endParaRPr/>
          </a:p>
        </p:txBody>
      </p:sp>
      <p:sp>
        <p:nvSpPr>
          <p:cNvPr id="17" name="object 17"/>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89259" y="848924"/>
            <a:ext cx="6176645" cy="9234170"/>
            <a:chOff x="189259" y="848924"/>
            <a:chExt cx="6176645" cy="9234170"/>
          </a:xfrm>
        </p:grpSpPr>
        <p:sp>
          <p:nvSpPr>
            <p:cNvPr id="3" name="object 3"/>
            <p:cNvSpPr/>
            <p:nvPr/>
          </p:nvSpPr>
          <p:spPr>
            <a:xfrm>
              <a:off x="230359" y="890025"/>
              <a:ext cx="6094055" cy="9151553"/>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230359" y="890024"/>
              <a:ext cx="6094095" cy="9151620"/>
            </a:xfrm>
            <a:custGeom>
              <a:avLst/>
              <a:gdLst/>
              <a:ahLst/>
              <a:cxnLst/>
              <a:rect l="l" t="t" r="r" b="b"/>
              <a:pathLst>
                <a:path w="6094095" h="9151620">
                  <a:moveTo>
                    <a:pt x="0" y="0"/>
                  </a:moveTo>
                  <a:lnTo>
                    <a:pt x="6094053" y="0"/>
                  </a:lnTo>
                  <a:lnTo>
                    <a:pt x="6094055" y="9151551"/>
                  </a:lnTo>
                  <a:lnTo>
                    <a:pt x="1" y="9151550"/>
                  </a:lnTo>
                  <a:lnTo>
                    <a:pt x="0" y="0"/>
                  </a:lnTo>
                  <a:close/>
                </a:path>
              </a:pathLst>
            </a:custGeom>
            <a:ln w="61893">
              <a:solidFill>
                <a:srgbClr val="538BC9"/>
              </a:solidFill>
            </a:ln>
          </p:spPr>
          <p:txBody>
            <a:bodyPr wrap="square" lIns="0" tIns="0" rIns="0" bIns="0" rtlCol="0"/>
            <a:lstStyle/>
            <a:p>
              <a:endParaRPr/>
            </a:p>
          </p:txBody>
        </p:sp>
      </p:grpSp>
      <p:sp>
        <p:nvSpPr>
          <p:cNvPr id="5" name="object 5"/>
          <p:cNvSpPr/>
          <p:nvPr/>
        </p:nvSpPr>
        <p:spPr>
          <a:xfrm>
            <a:off x="7413387" y="4586247"/>
            <a:ext cx="8821720" cy="5151675"/>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6877194" y="866854"/>
            <a:ext cx="12676505" cy="8127225"/>
          </a:xfrm>
          <a:prstGeom prst="rect">
            <a:avLst/>
          </a:prstGeom>
        </p:spPr>
        <p:txBody>
          <a:bodyPr vert="horz" wrap="square" lIns="0" tIns="60325" rIns="0" bIns="0" rtlCol="0">
            <a:spAutoFit/>
          </a:bodyPr>
          <a:lstStyle/>
          <a:p>
            <a:pPr marL="12700" marR="5080" algn="ctr">
              <a:lnSpc>
                <a:spcPts val="5610"/>
              </a:lnSpc>
              <a:spcBef>
                <a:spcPts val="475"/>
              </a:spcBef>
            </a:pPr>
            <a:r>
              <a:rPr sz="4850" spc="-20" dirty="0">
                <a:solidFill>
                  <a:srgbClr val="FFFFFF"/>
                </a:solidFill>
                <a:latin typeface="Arial Rounded MT Bold"/>
                <a:cs typeface="Arial Rounded MT Bold"/>
              </a:rPr>
              <a:t>Maya </a:t>
            </a:r>
            <a:r>
              <a:rPr sz="4850" spc="-25" dirty="0">
                <a:solidFill>
                  <a:srgbClr val="FFFFFF"/>
                </a:solidFill>
                <a:latin typeface="Arial Rounded MT Bold"/>
                <a:cs typeface="Arial Rounded MT Bold"/>
              </a:rPr>
              <a:t>warriors </a:t>
            </a:r>
            <a:r>
              <a:rPr sz="4850" spc="-40" dirty="0">
                <a:solidFill>
                  <a:srgbClr val="FFFFFF"/>
                </a:solidFill>
                <a:latin typeface="Arial Rounded MT Bold"/>
                <a:cs typeface="Arial Rounded MT Bold"/>
              </a:rPr>
              <a:t>wore </a:t>
            </a:r>
            <a:r>
              <a:rPr sz="4850" spc="-25" dirty="0">
                <a:solidFill>
                  <a:srgbClr val="FFFFFF"/>
                </a:solidFill>
                <a:latin typeface="Arial Rounded MT Bold"/>
                <a:cs typeface="Arial Rounded MT Bold"/>
              </a:rPr>
              <a:t>tunics, </a:t>
            </a:r>
            <a:r>
              <a:rPr sz="4850" spc="-10" dirty="0">
                <a:solidFill>
                  <a:srgbClr val="FFFFFF"/>
                </a:solidFill>
                <a:latin typeface="Arial Rounded MT Bold"/>
                <a:cs typeface="Arial Rounded MT Bold"/>
              </a:rPr>
              <a:t>loincloths </a:t>
            </a:r>
            <a:r>
              <a:rPr sz="4850" spc="5" dirty="0">
                <a:solidFill>
                  <a:srgbClr val="FFFFFF"/>
                </a:solidFill>
                <a:latin typeface="Arial Rounded MT Bold"/>
                <a:cs typeface="Arial Rounded MT Bold"/>
              </a:rPr>
              <a:t>or  fur costumes and often painted their</a:t>
            </a:r>
            <a:r>
              <a:rPr sz="4850" spc="-35" dirty="0">
                <a:solidFill>
                  <a:srgbClr val="FFFFFF"/>
                </a:solidFill>
                <a:latin typeface="Arial Rounded MT Bold"/>
                <a:cs typeface="Arial Rounded MT Bold"/>
              </a:rPr>
              <a:t> </a:t>
            </a:r>
            <a:r>
              <a:rPr sz="4850" spc="-10" dirty="0">
                <a:solidFill>
                  <a:srgbClr val="FFFFFF"/>
                </a:solidFill>
                <a:latin typeface="Arial Rounded MT Bold"/>
                <a:cs typeface="Arial Rounded MT Bold"/>
              </a:rPr>
              <a:t>faces  </a:t>
            </a:r>
            <a:r>
              <a:rPr sz="4850" spc="5" dirty="0">
                <a:solidFill>
                  <a:srgbClr val="FFFFFF"/>
                </a:solidFill>
                <a:latin typeface="Arial Rounded MT Bold"/>
                <a:cs typeface="Arial Rounded MT Bold"/>
              </a:rPr>
              <a:t>or </a:t>
            </a:r>
            <a:r>
              <a:rPr sz="4850" spc="-30" dirty="0">
                <a:solidFill>
                  <a:srgbClr val="FFFFFF"/>
                </a:solidFill>
                <a:latin typeface="Arial Rounded MT Bold"/>
                <a:cs typeface="Arial Rounded MT Bold"/>
              </a:rPr>
              <a:t>bodies. </a:t>
            </a:r>
            <a:r>
              <a:rPr sz="4850" spc="-40" dirty="0">
                <a:solidFill>
                  <a:srgbClr val="FFFFFF"/>
                </a:solidFill>
                <a:latin typeface="Arial Rounded MT Bold"/>
                <a:cs typeface="Arial Rounded MT Bold"/>
              </a:rPr>
              <a:t>They </a:t>
            </a:r>
            <a:r>
              <a:rPr sz="4850" spc="5" dirty="0">
                <a:solidFill>
                  <a:srgbClr val="FFFFFF"/>
                </a:solidFill>
                <a:latin typeface="Arial Rounded MT Bold"/>
                <a:cs typeface="Arial Rounded MT Bold"/>
              </a:rPr>
              <a:t>used stone and </a:t>
            </a:r>
            <a:r>
              <a:rPr sz="4850" spc="-10" dirty="0">
                <a:solidFill>
                  <a:srgbClr val="FFFFFF"/>
                </a:solidFill>
                <a:latin typeface="Arial Rounded MT Bold"/>
                <a:cs typeface="Arial Rounded MT Bold"/>
              </a:rPr>
              <a:t>wood </a:t>
            </a:r>
            <a:r>
              <a:rPr sz="4850" spc="5" dirty="0">
                <a:solidFill>
                  <a:srgbClr val="FFFFFF"/>
                </a:solidFill>
                <a:latin typeface="Arial Rounded MT Bold"/>
                <a:cs typeface="Arial Rounded MT Bold"/>
              </a:rPr>
              <a:t>to  </a:t>
            </a:r>
            <a:r>
              <a:rPr sz="4850" spc="-40" dirty="0">
                <a:solidFill>
                  <a:srgbClr val="FFFFFF"/>
                </a:solidFill>
                <a:latin typeface="Arial Rounded MT Bold"/>
                <a:cs typeface="Arial Rounded MT Bold"/>
              </a:rPr>
              <a:t>make spears, </a:t>
            </a:r>
            <a:r>
              <a:rPr sz="4850" spc="5" dirty="0">
                <a:solidFill>
                  <a:srgbClr val="FFFFFF"/>
                </a:solidFill>
                <a:latin typeface="Arial Rounded MT Bold"/>
                <a:cs typeface="Arial Rounded MT Bold"/>
              </a:rPr>
              <a:t>shields and other</a:t>
            </a:r>
            <a:r>
              <a:rPr sz="4850" spc="45" dirty="0">
                <a:solidFill>
                  <a:srgbClr val="FFFFFF"/>
                </a:solidFill>
                <a:latin typeface="Arial Rounded MT Bold"/>
                <a:cs typeface="Arial Rounded MT Bold"/>
              </a:rPr>
              <a:t> </a:t>
            </a:r>
            <a:r>
              <a:rPr sz="4850" spc="-40" dirty="0">
                <a:solidFill>
                  <a:srgbClr val="FFFFFF"/>
                </a:solidFill>
                <a:latin typeface="Arial Rounded MT Bold"/>
                <a:cs typeface="Arial Rounded MT Bold"/>
              </a:rPr>
              <a:t>weapons.</a:t>
            </a:r>
            <a:endParaRPr sz="4850" dirty="0">
              <a:latin typeface="Arial Rounded MT Bold"/>
              <a:cs typeface="Arial Rounded MT Bold"/>
            </a:endParaRPr>
          </a:p>
          <a:p>
            <a:pPr>
              <a:lnSpc>
                <a:spcPct val="100000"/>
              </a:lnSpc>
            </a:pPr>
            <a:endParaRPr sz="5600" dirty="0">
              <a:latin typeface="Arial Rounded MT Bold"/>
              <a:cs typeface="Arial Rounded MT Bold"/>
            </a:endParaRPr>
          </a:p>
          <a:p>
            <a:pPr>
              <a:lnSpc>
                <a:spcPct val="100000"/>
              </a:lnSpc>
              <a:spcBef>
                <a:spcPts val="45"/>
              </a:spcBef>
            </a:pPr>
            <a:endParaRPr sz="5650" dirty="0">
              <a:latin typeface="Arial Rounded MT Bold"/>
              <a:cs typeface="Arial Rounded MT Bold"/>
            </a:endParaRPr>
          </a:p>
          <a:p>
            <a:pPr marL="787400" marR="4383405" indent="4445" algn="ctr">
              <a:lnSpc>
                <a:spcPts val="5440"/>
              </a:lnSpc>
              <a:tabLst>
                <a:tab pos="1972945" algn="l"/>
                <a:tab pos="2085339" algn="l"/>
                <a:tab pos="2152015" algn="l"/>
                <a:tab pos="2669540" algn="l"/>
                <a:tab pos="3284854" algn="l"/>
                <a:tab pos="4112260" algn="l"/>
                <a:tab pos="4175760" algn="l"/>
                <a:tab pos="4595495" algn="l"/>
                <a:tab pos="4615815" algn="l"/>
                <a:tab pos="5568315" algn="l"/>
                <a:tab pos="6216015" algn="l"/>
                <a:tab pos="6687184" algn="l"/>
                <a:tab pos="7358380" algn="l"/>
              </a:tabLst>
            </a:pPr>
            <a:r>
              <a:rPr sz="4700" spc="-20" dirty="0">
                <a:solidFill>
                  <a:srgbClr val="FFFFFF"/>
                </a:solidFill>
                <a:latin typeface="Arial Rounded MT Bold"/>
                <a:cs typeface="Arial Rounded MT Bold"/>
              </a:rPr>
              <a:t>This		</a:t>
            </a:r>
            <a:r>
              <a:rPr sz="4700" spc="-30" dirty="0">
                <a:solidFill>
                  <a:srgbClr val="FFFFFF"/>
                </a:solidFill>
                <a:latin typeface="Arial Rounded MT Bold"/>
                <a:cs typeface="Arial Rounded MT Bold"/>
              </a:rPr>
              <a:t>May</a:t>
            </a:r>
            <a:r>
              <a:rPr lang="en-GB" sz="4700" spc="-30" dirty="0">
                <a:solidFill>
                  <a:srgbClr val="FFFFFF"/>
                </a:solidFill>
                <a:latin typeface="Arial Rounded MT Bold"/>
                <a:cs typeface="Arial Rounded MT Bold"/>
              </a:rPr>
              <a:t>a </a:t>
            </a:r>
            <a:r>
              <a:rPr sz="4700" dirty="0">
                <a:solidFill>
                  <a:srgbClr val="FFFFFF"/>
                </a:solidFill>
                <a:latin typeface="Arial Rounded MT Bold"/>
                <a:cs typeface="Arial Rounded MT Bold"/>
              </a:rPr>
              <a:t>man</a:t>
            </a:r>
            <a:r>
              <a:rPr lang="en-GB" sz="4700" dirty="0">
                <a:solidFill>
                  <a:srgbClr val="FFFFFF"/>
                </a:solidFill>
                <a:latin typeface="Arial Rounded MT Bold"/>
                <a:cs typeface="Arial Rounded MT Bold"/>
              </a:rPr>
              <a:t> </a:t>
            </a:r>
            <a:r>
              <a:rPr sz="4700" dirty="0">
                <a:solidFill>
                  <a:srgbClr val="FFFFFF"/>
                </a:solidFill>
                <a:latin typeface="Arial Rounded MT Bold"/>
                <a:cs typeface="Arial Rounded MT Bold"/>
              </a:rPr>
              <a:t>is      </a:t>
            </a:r>
            <a:r>
              <a:rPr sz="4700" spc="-20" dirty="0">
                <a:solidFill>
                  <a:srgbClr val="FFFFFF"/>
                </a:solidFill>
                <a:latin typeface="Arial Rounded MT Bold"/>
                <a:cs typeface="Arial Rounded MT Bold"/>
              </a:rPr>
              <a:t>dressed	</a:t>
            </a:r>
            <a:r>
              <a:rPr sz="4700" spc="-5" dirty="0">
                <a:solidFill>
                  <a:srgbClr val="FFFFFF"/>
                </a:solidFill>
                <a:latin typeface="Arial Rounded MT Bold"/>
                <a:cs typeface="Arial Rounded MT Bold"/>
              </a:rPr>
              <a:t>as	a		</a:t>
            </a:r>
            <a:r>
              <a:rPr sz="4700" spc="-20" dirty="0">
                <a:solidFill>
                  <a:srgbClr val="FFFFFF"/>
                </a:solidFill>
                <a:latin typeface="Arial Rounded MT Bold"/>
                <a:cs typeface="Arial Rounded MT Bold"/>
              </a:rPr>
              <a:t>warrior  </a:t>
            </a:r>
            <a:r>
              <a:rPr sz="4700" spc="-65" dirty="0">
                <a:solidFill>
                  <a:srgbClr val="FFFFFF"/>
                </a:solidFill>
                <a:latin typeface="Arial Rounded MT Bold"/>
                <a:cs typeface="Arial Rounded MT Bold"/>
              </a:rPr>
              <a:t>w</a:t>
            </a:r>
            <a:r>
              <a:rPr sz="4700" dirty="0">
                <a:solidFill>
                  <a:srgbClr val="FFFFFF"/>
                </a:solidFill>
                <a:latin typeface="Arial Rounded MT Bold"/>
                <a:cs typeface="Arial Rounded MT Bold"/>
              </a:rPr>
              <a:t>ould	h</a:t>
            </a:r>
            <a:r>
              <a:rPr sz="4700" spc="-125" dirty="0">
                <a:solidFill>
                  <a:srgbClr val="FFFFFF"/>
                </a:solidFill>
                <a:latin typeface="Arial Rounded MT Bold"/>
                <a:cs typeface="Arial Rounded MT Bold"/>
              </a:rPr>
              <a:t>a</a:t>
            </a:r>
            <a:r>
              <a:rPr sz="4700" spc="-65" dirty="0">
                <a:solidFill>
                  <a:srgbClr val="FFFFFF"/>
                </a:solidFill>
                <a:latin typeface="Arial Rounded MT Bold"/>
                <a:cs typeface="Arial Rounded MT Bold"/>
              </a:rPr>
              <a:t>v</a:t>
            </a:r>
            <a:r>
              <a:rPr sz="4700" spc="-5" dirty="0">
                <a:solidFill>
                  <a:srgbClr val="FFFFFF"/>
                </a:solidFill>
                <a:latin typeface="Arial Rounded MT Bold"/>
                <a:cs typeface="Arial Rounded MT Bold"/>
              </a:rPr>
              <a:t>e</a:t>
            </a:r>
            <a:r>
              <a:rPr sz="4700" dirty="0">
                <a:solidFill>
                  <a:srgbClr val="FFFFFF"/>
                </a:solidFill>
                <a:latin typeface="Arial Rounded MT Bold"/>
                <a:cs typeface="Arial Rounded MT Bold"/>
              </a:rPr>
              <a:t>		</a:t>
            </a:r>
            <a:r>
              <a:rPr sz="4700" spc="-1085" dirty="0">
                <a:solidFill>
                  <a:srgbClr val="FFFFFF"/>
                </a:solidFill>
                <a:latin typeface="Arial Rounded MT Bold"/>
                <a:cs typeface="Arial Rounded MT Bold"/>
              </a:rPr>
              <a:t> </a:t>
            </a:r>
            <a:r>
              <a:rPr sz="4700" dirty="0">
                <a:solidFill>
                  <a:srgbClr val="FFFFFF"/>
                </a:solidFill>
                <a:latin typeface="Arial Rounded MT Bold"/>
                <a:cs typeface="Arial Rounded MT Bold"/>
              </a:rPr>
              <a:t>d</a:t>
            </a:r>
            <a:r>
              <a:rPr sz="4700" spc="-120" dirty="0">
                <a:solidFill>
                  <a:srgbClr val="FFFFFF"/>
                </a:solidFill>
                <a:latin typeface="Arial Rounded MT Bold"/>
                <a:cs typeface="Arial Rounded MT Bold"/>
              </a:rPr>
              <a:t>r</a:t>
            </a:r>
            <a:r>
              <a:rPr sz="4700" spc="-5" dirty="0">
                <a:solidFill>
                  <a:srgbClr val="FFFFFF"/>
                </a:solidFill>
                <a:latin typeface="Arial Rounded MT Bold"/>
                <a:cs typeface="Arial Rounded MT Bold"/>
              </a:rPr>
              <a:t>essed</a:t>
            </a:r>
            <a:r>
              <a:rPr sz="4700" dirty="0">
                <a:solidFill>
                  <a:srgbClr val="FFFFFF"/>
                </a:solidFill>
                <a:latin typeface="Arial Rounded MT Bold"/>
                <a:cs typeface="Arial Rounded MT Bold"/>
              </a:rPr>
              <a:t>	in	</a:t>
            </a:r>
            <a:r>
              <a:rPr sz="4700" spc="-5" dirty="0">
                <a:solidFill>
                  <a:srgbClr val="FFFFFF"/>
                </a:solidFill>
                <a:latin typeface="Arial Rounded MT Bold"/>
                <a:cs typeface="Arial Rounded MT Bold"/>
              </a:rPr>
              <a:t>the  </a:t>
            </a:r>
            <a:r>
              <a:rPr sz="4700" spc="-15" dirty="0">
                <a:solidFill>
                  <a:srgbClr val="FFFFFF"/>
                </a:solidFill>
                <a:latin typeface="Arial Rounded MT Bold"/>
                <a:cs typeface="Arial Rounded MT Bold"/>
              </a:rPr>
              <a:t>first		</a:t>
            </a:r>
            <a:r>
              <a:rPr sz="4700" spc="-55" dirty="0">
                <a:solidFill>
                  <a:srgbClr val="FFFFFF"/>
                </a:solidFill>
                <a:latin typeface="Arial Rounded MT Bold"/>
                <a:cs typeface="Arial Rounded MT Bold"/>
              </a:rPr>
              <a:t>century.	</a:t>
            </a:r>
            <a:r>
              <a:rPr sz="4700" spc="-35" dirty="0">
                <a:solidFill>
                  <a:srgbClr val="FFFFFF"/>
                </a:solidFill>
                <a:latin typeface="Arial Rounded MT Bold"/>
                <a:cs typeface="Arial Rounded MT Bold"/>
              </a:rPr>
              <a:t>What	</a:t>
            </a:r>
            <a:r>
              <a:rPr sz="4700" spc="-5" dirty="0">
                <a:solidFill>
                  <a:srgbClr val="FFFFFF"/>
                </a:solidFill>
                <a:latin typeface="Arial Rounded MT Bold"/>
                <a:cs typeface="Arial Rounded MT Bold"/>
              </a:rPr>
              <a:t>can  </a:t>
            </a:r>
            <a:r>
              <a:rPr sz="4700" spc="-25" dirty="0">
                <a:solidFill>
                  <a:srgbClr val="FFFFFF"/>
                </a:solidFill>
                <a:latin typeface="Arial Rounded MT Bold"/>
                <a:cs typeface="Arial Rounded MT Bold"/>
              </a:rPr>
              <a:t>you	</a:t>
            </a:r>
            <a:r>
              <a:rPr sz="4700" spc="-5" dirty="0">
                <a:solidFill>
                  <a:srgbClr val="FFFFFF"/>
                </a:solidFill>
                <a:latin typeface="Arial Rounded MT Bold"/>
                <a:cs typeface="Arial Rounded MT Bold"/>
              </a:rPr>
              <a:t>see?</a:t>
            </a:r>
            <a:endParaRPr sz="4700" dirty="0">
              <a:latin typeface="Arial Rounded MT Bold"/>
              <a:cs typeface="Arial Rounded MT Bold"/>
            </a:endParaRPr>
          </a:p>
        </p:txBody>
      </p:sp>
      <p:sp>
        <p:nvSpPr>
          <p:cNvPr id="7" name="object 7"/>
          <p:cNvSpPr/>
          <p:nvPr/>
        </p:nvSpPr>
        <p:spPr>
          <a:xfrm>
            <a:off x="0" y="634577"/>
            <a:ext cx="20104100" cy="0"/>
          </a:xfrm>
          <a:custGeom>
            <a:avLst/>
            <a:gdLst/>
            <a:ahLst/>
            <a:cxnLst/>
            <a:rect l="l" t="t" r="r" b="b"/>
            <a:pathLst>
              <a:path w="20104100">
                <a:moveTo>
                  <a:pt x="0" y="0"/>
                </a:moveTo>
                <a:lnTo>
                  <a:pt x="20104098" y="0"/>
                </a:lnTo>
              </a:path>
            </a:pathLst>
          </a:custGeom>
          <a:ln w="31412">
            <a:solidFill>
              <a:srgbClr val="F6DDB4"/>
            </a:solidFill>
          </a:ln>
        </p:spPr>
        <p:txBody>
          <a:bodyPr wrap="square" lIns="0" tIns="0" rIns="0" bIns="0" rtlCol="0"/>
          <a:lstStyle/>
          <a:p>
            <a:endParaRPr/>
          </a:p>
        </p:txBody>
      </p:sp>
      <p:grpSp>
        <p:nvGrpSpPr>
          <p:cNvPr id="8" name="object 8"/>
          <p:cNvGrpSpPr/>
          <p:nvPr/>
        </p:nvGrpSpPr>
        <p:grpSpPr>
          <a:xfrm>
            <a:off x="0" y="3878224"/>
            <a:ext cx="20104100" cy="6419215"/>
            <a:chOff x="0" y="3878224"/>
            <a:chExt cx="20104100" cy="6419215"/>
          </a:xfrm>
        </p:grpSpPr>
        <p:sp>
          <p:nvSpPr>
            <p:cNvPr id="9" name="object 9"/>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
          <p:nvSpPr>
            <p:cNvPr id="10" name="object 10"/>
            <p:cNvSpPr/>
            <p:nvPr/>
          </p:nvSpPr>
          <p:spPr>
            <a:xfrm>
              <a:off x="16184942" y="3878224"/>
              <a:ext cx="2680211" cy="6400800"/>
            </a:xfrm>
            <a:prstGeom prst="rect">
              <a:avLst/>
            </a:prstGeom>
            <a:blipFill>
              <a:blip r:embed="rId4" cstate="print"/>
              <a:stretch>
                <a:fillRect/>
              </a:stretch>
            </a:blipFill>
          </p:spPr>
          <p:txBody>
            <a:bodyPr wrap="square" lIns="0" tIns="0" rIns="0" bIns="0" rtlCol="0"/>
            <a:lstStyle/>
            <a:p>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78210" y="7746226"/>
            <a:ext cx="18731230" cy="2124075"/>
          </a:xfrm>
          <a:prstGeom prst="rect">
            <a:avLst/>
          </a:prstGeom>
        </p:spPr>
        <p:txBody>
          <a:bodyPr vert="horz" wrap="square" lIns="0" tIns="56515" rIns="0" bIns="0" rtlCol="0">
            <a:spAutoFit/>
          </a:bodyPr>
          <a:lstStyle/>
          <a:p>
            <a:pPr marL="12700" marR="5080" indent="15240" algn="ctr">
              <a:lnSpc>
                <a:spcPts val="5440"/>
              </a:lnSpc>
              <a:spcBef>
                <a:spcPts val="445"/>
              </a:spcBef>
              <a:tabLst>
                <a:tab pos="1249680" algn="l"/>
                <a:tab pos="1771650" algn="l"/>
                <a:tab pos="2915920" algn="l"/>
                <a:tab pos="3347085" algn="l"/>
                <a:tab pos="3681095" algn="l"/>
                <a:tab pos="4352290" algn="l"/>
                <a:tab pos="5197475" algn="l"/>
                <a:tab pos="5427980" algn="l"/>
                <a:tab pos="7106920" algn="l"/>
                <a:tab pos="7308850" algn="l"/>
                <a:tab pos="8455025" algn="l"/>
                <a:tab pos="9196705" algn="l"/>
                <a:tab pos="9661525" algn="l"/>
                <a:tab pos="9956800" algn="l"/>
                <a:tab pos="11032490" algn="l"/>
                <a:tab pos="12232640" algn="l"/>
                <a:tab pos="12581255" algn="l"/>
                <a:tab pos="12633960" algn="l"/>
                <a:tab pos="13836650" algn="l"/>
                <a:tab pos="13870940" algn="l"/>
                <a:tab pos="14145894" algn="l"/>
                <a:tab pos="15727680" algn="l"/>
                <a:tab pos="16278225" algn="l"/>
                <a:tab pos="17922875" algn="l"/>
              </a:tabLst>
            </a:pPr>
            <a:r>
              <a:rPr sz="4700" spc="-25" dirty="0">
                <a:solidFill>
                  <a:srgbClr val="FFFFFF"/>
                </a:solidFill>
                <a:latin typeface="Arial Rounded MT Bold"/>
                <a:cs typeface="Arial Rounded MT Bold"/>
              </a:rPr>
              <a:t>The	</a:t>
            </a:r>
            <a:r>
              <a:rPr sz="4700" spc="-5" dirty="0">
                <a:solidFill>
                  <a:srgbClr val="FFFFFF"/>
                </a:solidFill>
                <a:latin typeface="Arial Rounded MT Bold"/>
                <a:cs typeface="Arial Rounded MT Bold"/>
              </a:rPr>
              <a:t>details	</a:t>
            </a:r>
            <a:r>
              <a:rPr sz="4700" dirty="0">
                <a:solidFill>
                  <a:srgbClr val="FFFFFF"/>
                </a:solidFill>
                <a:latin typeface="Arial Rounded MT Bold"/>
                <a:cs typeface="Arial Rounded MT Bold"/>
              </a:rPr>
              <a:t>of</a:t>
            </a:r>
            <a:r>
              <a:rPr sz="4700" spc="535" dirty="0">
                <a:solidFill>
                  <a:srgbClr val="FFFFFF"/>
                </a:solidFill>
                <a:latin typeface="Arial Rounded MT Bold"/>
                <a:cs typeface="Arial Rounded MT Bold"/>
              </a:rPr>
              <a:t> </a:t>
            </a:r>
            <a:r>
              <a:rPr sz="4700" spc="-5" dirty="0">
                <a:solidFill>
                  <a:srgbClr val="FFFFFF"/>
                </a:solidFill>
                <a:latin typeface="Arial Rounded MT Bold"/>
                <a:cs typeface="Arial Rounded MT Bold"/>
              </a:rPr>
              <a:t>the	</a:t>
            </a:r>
            <a:r>
              <a:rPr sz="4700" spc="-20" dirty="0">
                <a:solidFill>
                  <a:srgbClr val="FFFFFF"/>
                </a:solidFill>
                <a:latin typeface="Arial Rounded MT Bold"/>
                <a:cs typeface="Arial Rounded MT Bold"/>
              </a:rPr>
              <a:t>battles	</a:t>
            </a:r>
            <a:r>
              <a:rPr sz="4700" spc="-10" dirty="0">
                <a:solidFill>
                  <a:srgbClr val="FFFFFF"/>
                </a:solidFill>
                <a:latin typeface="Arial Rounded MT Bold"/>
                <a:cs typeface="Arial Rounded MT Bold"/>
              </a:rPr>
              <a:t>between	</a:t>
            </a:r>
            <a:r>
              <a:rPr sz="4700" spc="-5" dirty="0">
                <a:solidFill>
                  <a:srgbClr val="FFFFFF"/>
                </a:solidFill>
                <a:latin typeface="Arial Rounded MT Bold"/>
                <a:cs typeface="Arial Rounded MT Bold"/>
              </a:rPr>
              <a:t>the	city	</a:t>
            </a:r>
            <a:r>
              <a:rPr sz="4700" spc="-25" dirty="0">
                <a:solidFill>
                  <a:srgbClr val="FFFFFF"/>
                </a:solidFill>
                <a:latin typeface="Arial Rounded MT Bold"/>
                <a:cs typeface="Arial Rounded MT Bold"/>
              </a:rPr>
              <a:t>states	</a:t>
            </a:r>
            <a:r>
              <a:rPr sz="4700" spc="-50" dirty="0">
                <a:solidFill>
                  <a:srgbClr val="FFFFFF"/>
                </a:solidFill>
                <a:latin typeface="Arial Rounded MT Bold"/>
                <a:cs typeface="Arial Rounded MT Bold"/>
              </a:rPr>
              <a:t>were	</a:t>
            </a:r>
            <a:r>
              <a:rPr sz="4700" dirty="0">
                <a:solidFill>
                  <a:srgbClr val="FFFFFF"/>
                </a:solidFill>
                <a:latin typeface="Arial Rounded MT Bold"/>
                <a:cs typeface="Arial Rounded MT Bold"/>
              </a:rPr>
              <a:t>written	on  stone	</a:t>
            </a:r>
            <a:r>
              <a:rPr sz="4700" spc="-5" dirty="0">
                <a:solidFill>
                  <a:srgbClr val="FFFFFF"/>
                </a:solidFill>
                <a:latin typeface="Arial Rounded MT Bold"/>
                <a:cs typeface="Arial Rounded MT Bold"/>
              </a:rPr>
              <a:t>stelae</a:t>
            </a:r>
            <a:r>
              <a:rPr sz="4700" dirty="0">
                <a:solidFill>
                  <a:srgbClr val="FFFFFF"/>
                </a:solidFill>
                <a:latin typeface="Arial Rounded MT Bold"/>
                <a:cs typeface="Arial Rounded MT Bold"/>
              </a:rPr>
              <a:t>	in	</a:t>
            </a:r>
            <a:r>
              <a:rPr sz="4700" spc="-5" dirty="0">
                <a:solidFill>
                  <a:srgbClr val="FFFFFF"/>
                </a:solidFill>
                <a:latin typeface="Arial Rounded MT Bold"/>
                <a:cs typeface="Arial Rounded MT Bold"/>
              </a:rPr>
              <a:t>the</a:t>
            </a:r>
            <a:r>
              <a:rPr sz="4700" dirty="0">
                <a:solidFill>
                  <a:srgbClr val="FFFFFF"/>
                </a:solidFill>
                <a:latin typeface="Arial Rounded MT Bold"/>
                <a:cs typeface="Arial Rounded MT Bold"/>
              </a:rPr>
              <a:t>	</a:t>
            </a:r>
            <a:r>
              <a:rPr sz="4700" spc="-5" dirty="0">
                <a:solidFill>
                  <a:srgbClr val="FFFFFF"/>
                </a:solidFill>
                <a:latin typeface="Arial Rounded MT Bold"/>
                <a:cs typeface="Arial Rounded MT Bold"/>
              </a:rPr>
              <a:t>citie</a:t>
            </a:r>
            <a:r>
              <a:rPr sz="4700" spc="-180" dirty="0">
                <a:solidFill>
                  <a:srgbClr val="FFFFFF"/>
                </a:solidFill>
                <a:latin typeface="Arial Rounded MT Bold"/>
                <a:cs typeface="Arial Rounded MT Bold"/>
              </a:rPr>
              <a:t>s</a:t>
            </a:r>
            <a:r>
              <a:rPr sz="4700" dirty="0">
                <a:solidFill>
                  <a:srgbClr val="FFFFFF"/>
                </a:solidFill>
                <a:latin typeface="Arial Rounded MT Bold"/>
                <a:cs typeface="Arial Rounded MT Bold"/>
              </a:rPr>
              <a:t>,	li</a:t>
            </a:r>
            <a:r>
              <a:rPr sz="4700" spc="-185" dirty="0">
                <a:solidFill>
                  <a:srgbClr val="FFFFFF"/>
                </a:solidFill>
                <a:latin typeface="Arial Rounded MT Bold"/>
                <a:cs typeface="Arial Rounded MT Bold"/>
              </a:rPr>
              <a:t>k</a:t>
            </a:r>
            <a:r>
              <a:rPr sz="4700" spc="-5" dirty="0">
                <a:solidFill>
                  <a:srgbClr val="FFFFFF"/>
                </a:solidFill>
                <a:latin typeface="Arial Rounded MT Bold"/>
                <a:cs typeface="Arial Rounded MT Bold"/>
              </a:rPr>
              <a:t>e</a:t>
            </a:r>
            <a:r>
              <a:rPr sz="4700" dirty="0">
                <a:solidFill>
                  <a:srgbClr val="FFFFFF"/>
                </a:solidFill>
                <a:latin typeface="Arial Rounded MT Bold"/>
                <a:cs typeface="Arial Rounded MT Bold"/>
              </a:rPr>
              <a:t>	this	on</a:t>
            </a:r>
            <a:r>
              <a:rPr sz="4700" spc="-240" dirty="0">
                <a:solidFill>
                  <a:srgbClr val="FFFFFF"/>
                </a:solidFill>
                <a:latin typeface="Arial Rounded MT Bold"/>
                <a:cs typeface="Arial Rounded MT Bold"/>
              </a:rPr>
              <a:t>e</a:t>
            </a:r>
            <a:r>
              <a:rPr sz="4700" dirty="0">
                <a:solidFill>
                  <a:srgbClr val="FFFFFF"/>
                </a:solidFill>
                <a:latin typeface="Arial Rounded MT Bold"/>
                <a:cs typeface="Arial Rounded MT Bold"/>
              </a:rPr>
              <a:t>.	</a:t>
            </a:r>
            <a:r>
              <a:rPr sz="4700" spc="-1095" dirty="0">
                <a:solidFill>
                  <a:srgbClr val="FFFFFF"/>
                </a:solidFill>
                <a:latin typeface="Arial Rounded MT Bold"/>
                <a:cs typeface="Arial Rounded MT Bold"/>
              </a:rPr>
              <a:t> </a:t>
            </a:r>
            <a:r>
              <a:rPr sz="4700" spc="-65" dirty="0">
                <a:solidFill>
                  <a:srgbClr val="FFFFFF"/>
                </a:solidFill>
                <a:latin typeface="Arial Rounded MT Bold"/>
                <a:cs typeface="Arial Rounded MT Bold"/>
              </a:rPr>
              <a:t>T</a:t>
            </a:r>
            <a:r>
              <a:rPr sz="4700" dirty="0">
                <a:solidFill>
                  <a:srgbClr val="FFFFFF"/>
                </a:solidFill>
                <a:latin typeface="Arial Rounded MT Bold"/>
                <a:cs typeface="Arial Rounded MT Bold"/>
              </a:rPr>
              <a:t>h</a:t>
            </a:r>
            <a:r>
              <a:rPr sz="4700" spc="-130" dirty="0">
                <a:solidFill>
                  <a:srgbClr val="FFFFFF"/>
                </a:solidFill>
                <a:latin typeface="Arial Rounded MT Bold"/>
                <a:cs typeface="Arial Rounded MT Bold"/>
              </a:rPr>
              <a:t>e</a:t>
            </a:r>
            <a:r>
              <a:rPr sz="4700" dirty="0">
                <a:solidFill>
                  <a:srgbClr val="FFFFFF"/>
                </a:solidFill>
                <a:latin typeface="Arial Rounded MT Bold"/>
                <a:cs typeface="Arial Rounded MT Bold"/>
              </a:rPr>
              <a:t>y	told	of</a:t>
            </a:r>
            <a:r>
              <a:rPr sz="4700" spc="525" dirty="0">
                <a:solidFill>
                  <a:srgbClr val="FFFFFF"/>
                </a:solidFill>
                <a:latin typeface="Arial Rounded MT Bold"/>
                <a:cs typeface="Arial Rounded MT Bold"/>
              </a:rPr>
              <a:t> </a:t>
            </a:r>
            <a:r>
              <a:rPr sz="4700" spc="-65" dirty="0">
                <a:solidFill>
                  <a:srgbClr val="FFFFFF"/>
                </a:solidFill>
                <a:latin typeface="Arial Rounded MT Bold"/>
                <a:cs typeface="Arial Rounded MT Bold"/>
              </a:rPr>
              <a:t>g</a:t>
            </a:r>
            <a:r>
              <a:rPr sz="4700" spc="-120" dirty="0">
                <a:solidFill>
                  <a:srgbClr val="FFFFFF"/>
                </a:solidFill>
                <a:latin typeface="Arial Rounded MT Bold"/>
                <a:cs typeface="Arial Rounded MT Bold"/>
              </a:rPr>
              <a:t>r</a:t>
            </a:r>
            <a:r>
              <a:rPr sz="4700" spc="-5" dirty="0">
                <a:solidFill>
                  <a:srgbClr val="FFFFFF"/>
                </a:solidFill>
                <a:latin typeface="Arial Rounded MT Bold"/>
                <a:cs typeface="Arial Rounded MT Bold"/>
              </a:rPr>
              <a:t>e</a:t>
            </a:r>
            <a:r>
              <a:rPr sz="4700" spc="-125" dirty="0">
                <a:solidFill>
                  <a:srgbClr val="FFFFFF"/>
                </a:solidFill>
                <a:latin typeface="Arial Rounded MT Bold"/>
                <a:cs typeface="Arial Rounded MT Bold"/>
              </a:rPr>
              <a:t>a</a:t>
            </a:r>
            <a:r>
              <a:rPr sz="4700" dirty="0">
                <a:solidFill>
                  <a:srgbClr val="FFFFFF"/>
                </a:solidFill>
                <a:latin typeface="Arial Rounded MT Bold"/>
                <a:cs typeface="Arial Rounded MT Bold"/>
              </a:rPr>
              <a:t>t	</a:t>
            </a:r>
            <a:r>
              <a:rPr sz="4700" spc="-65" dirty="0">
                <a:solidFill>
                  <a:srgbClr val="FFFFFF"/>
                </a:solidFill>
                <a:latin typeface="Arial Rounded MT Bold"/>
                <a:cs typeface="Arial Rounded MT Bold"/>
              </a:rPr>
              <a:t>w</a:t>
            </a:r>
            <a:r>
              <a:rPr sz="4700" spc="-5" dirty="0">
                <a:solidFill>
                  <a:srgbClr val="FFFFFF"/>
                </a:solidFill>
                <a:latin typeface="Arial Rounded MT Bold"/>
                <a:cs typeface="Arial Rounded MT Bold"/>
              </a:rPr>
              <a:t>a</a:t>
            </a:r>
            <a:r>
              <a:rPr sz="4700" spc="-70" dirty="0">
                <a:solidFill>
                  <a:srgbClr val="FFFFFF"/>
                </a:solidFill>
                <a:latin typeface="Arial Rounded MT Bold"/>
                <a:cs typeface="Arial Rounded MT Bold"/>
              </a:rPr>
              <a:t>r</a:t>
            </a:r>
            <a:r>
              <a:rPr sz="4700" dirty="0">
                <a:solidFill>
                  <a:srgbClr val="FFFFFF"/>
                </a:solidFill>
                <a:latin typeface="Arial Rounded MT Bold"/>
                <a:cs typeface="Arial Rounded MT Bold"/>
              </a:rPr>
              <a:t>rio</a:t>
            </a:r>
            <a:r>
              <a:rPr sz="4700" spc="-120" dirty="0">
                <a:solidFill>
                  <a:srgbClr val="FFFFFF"/>
                </a:solidFill>
                <a:latin typeface="Arial Rounded MT Bold"/>
                <a:cs typeface="Arial Rounded MT Bold"/>
              </a:rPr>
              <a:t>r</a:t>
            </a:r>
            <a:r>
              <a:rPr sz="4700" dirty="0">
                <a:solidFill>
                  <a:srgbClr val="FFFFFF"/>
                </a:solidFill>
                <a:latin typeface="Arial Rounded MT Bold"/>
                <a:cs typeface="Arial Rounded MT Bold"/>
              </a:rPr>
              <a:t>s  </a:t>
            </a:r>
            <a:r>
              <a:rPr sz="4700" spc="-5" dirty="0">
                <a:solidFill>
                  <a:srgbClr val="FFFFFF"/>
                </a:solidFill>
                <a:latin typeface="Arial Rounded MT Bold"/>
                <a:cs typeface="Arial Rounded MT Bold"/>
              </a:rPr>
              <a:t>and	</a:t>
            </a:r>
            <a:r>
              <a:rPr sz="4700" spc="-65" dirty="0">
                <a:solidFill>
                  <a:srgbClr val="FFFFFF"/>
                </a:solidFill>
                <a:latin typeface="Arial Rounded MT Bold"/>
                <a:cs typeface="Arial Rounded MT Bold"/>
              </a:rPr>
              <a:t>great	</a:t>
            </a:r>
            <a:r>
              <a:rPr sz="4700" spc="-40" dirty="0">
                <a:solidFill>
                  <a:srgbClr val="FFFFFF"/>
                </a:solidFill>
                <a:latin typeface="Arial Rounded MT Bold"/>
                <a:cs typeface="Arial Rounded MT Bold"/>
              </a:rPr>
              <a:t>battles,	</a:t>
            </a:r>
            <a:r>
              <a:rPr sz="4700" dirty="0">
                <a:solidFill>
                  <a:srgbClr val="FFFFFF"/>
                </a:solidFill>
                <a:latin typeface="Arial Rounded MT Bold"/>
                <a:cs typeface="Arial Rounded MT Bold"/>
              </a:rPr>
              <a:t>giving	</a:t>
            </a:r>
            <a:r>
              <a:rPr sz="4700" spc="-5" dirty="0">
                <a:solidFill>
                  <a:srgbClr val="FFFFFF"/>
                </a:solidFill>
                <a:latin typeface="Arial Rounded MT Bold"/>
                <a:cs typeface="Arial Rounded MT Bold"/>
              </a:rPr>
              <a:t>details	</a:t>
            </a:r>
            <a:r>
              <a:rPr sz="4700" dirty="0">
                <a:solidFill>
                  <a:srgbClr val="FFFFFF"/>
                </a:solidFill>
                <a:latin typeface="Arial Rounded MT Bold"/>
                <a:cs typeface="Arial Rounded MT Bold"/>
              </a:rPr>
              <a:t>of</a:t>
            </a:r>
            <a:r>
              <a:rPr sz="4700" spc="565" dirty="0">
                <a:solidFill>
                  <a:srgbClr val="FFFFFF"/>
                </a:solidFill>
                <a:latin typeface="Arial Rounded MT Bold"/>
                <a:cs typeface="Arial Rounded MT Bold"/>
              </a:rPr>
              <a:t> </a:t>
            </a:r>
            <a:r>
              <a:rPr sz="4700" spc="-5" dirty="0">
                <a:solidFill>
                  <a:srgbClr val="FFFFFF"/>
                </a:solidFill>
                <a:latin typeface="Arial Rounded MT Bold"/>
                <a:cs typeface="Arial Rounded MT Bold"/>
              </a:rPr>
              <a:t>victories		and		</a:t>
            </a:r>
            <a:r>
              <a:rPr sz="4700" spc="-55" dirty="0">
                <a:solidFill>
                  <a:srgbClr val="FFFFFF"/>
                </a:solidFill>
                <a:latin typeface="Arial Rounded MT Bold"/>
                <a:cs typeface="Arial Rounded MT Bold"/>
              </a:rPr>
              <a:t>defeats.</a:t>
            </a:r>
            <a:endParaRPr sz="4700">
              <a:latin typeface="Arial Rounded MT Bold"/>
              <a:cs typeface="Arial Rounded MT Bold"/>
            </a:endParaRPr>
          </a:p>
        </p:txBody>
      </p:sp>
      <p:grpSp>
        <p:nvGrpSpPr>
          <p:cNvPr id="3" name="object 3"/>
          <p:cNvGrpSpPr/>
          <p:nvPr/>
        </p:nvGrpSpPr>
        <p:grpSpPr>
          <a:xfrm>
            <a:off x="2484464" y="995512"/>
            <a:ext cx="15128875" cy="6522084"/>
            <a:chOff x="2484464" y="995512"/>
            <a:chExt cx="15128875" cy="6522084"/>
          </a:xfrm>
        </p:grpSpPr>
        <p:sp>
          <p:nvSpPr>
            <p:cNvPr id="4" name="object 4"/>
            <p:cNvSpPr/>
            <p:nvPr/>
          </p:nvSpPr>
          <p:spPr>
            <a:xfrm>
              <a:off x="2523483" y="1036617"/>
              <a:ext cx="15046662" cy="6439594"/>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2525564" y="1036612"/>
              <a:ext cx="15046960" cy="6440170"/>
            </a:xfrm>
            <a:custGeom>
              <a:avLst/>
              <a:gdLst/>
              <a:ahLst/>
              <a:cxnLst/>
              <a:rect l="l" t="t" r="r" b="b"/>
              <a:pathLst>
                <a:path w="15046960" h="6440170">
                  <a:moveTo>
                    <a:pt x="2" y="5"/>
                  </a:moveTo>
                  <a:lnTo>
                    <a:pt x="0" y="6439602"/>
                  </a:lnTo>
                  <a:lnTo>
                    <a:pt x="15046666" y="6439597"/>
                  </a:lnTo>
                  <a:lnTo>
                    <a:pt x="15046668" y="0"/>
                  </a:lnTo>
                  <a:lnTo>
                    <a:pt x="2" y="5"/>
                  </a:lnTo>
                  <a:close/>
                </a:path>
              </a:pathLst>
            </a:custGeom>
            <a:ln w="23587">
              <a:solidFill>
                <a:srgbClr val="538BC9"/>
              </a:solidFill>
            </a:ln>
          </p:spPr>
          <p:txBody>
            <a:bodyPr wrap="square" lIns="0" tIns="0" rIns="0" bIns="0" rtlCol="0"/>
            <a:lstStyle/>
            <a:p>
              <a:endParaRPr/>
            </a:p>
          </p:txBody>
        </p:sp>
      </p:grpSp>
      <p:sp>
        <p:nvSpPr>
          <p:cNvPr id="6" name="object 6"/>
          <p:cNvSpPr/>
          <p:nvPr/>
        </p:nvSpPr>
        <p:spPr>
          <a:xfrm>
            <a:off x="0" y="634577"/>
            <a:ext cx="20104100" cy="0"/>
          </a:xfrm>
          <a:custGeom>
            <a:avLst/>
            <a:gdLst/>
            <a:ahLst/>
            <a:cxnLst/>
            <a:rect l="l" t="t" r="r" b="b"/>
            <a:pathLst>
              <a:path w="20104100">
                <a:moveTo>
                  <a:pt x="0" y="0"/>
                </a:moveTo>
                <a:lnTo>
                  <a:pt x="20104098" y="0"/>
                </a:lnTo>
              </a:path>
            </a:pathLst>
          </a:custGeom>
          <a:ln w="31412">
            <a:solidFill>
              <a:srgbClr val="F6DDB4"/>
            </a:solidFill>
          </a:ln>
        </p:spPr>
        <p:txBody>
          <a:bodyPr wrap="square" lIns="0" tIns="0" rIns="0" bIns="0" rtlCol="0"/>
          <a:lstStyle/>
          <a:p>
            <a:endParaRPr/>
          </a:p>
        </p:txBody>
      </p:sp>
      <p:sp>
        <p:nvSpPr>
          <p:cNvPr id="7" name="object 7"/>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
        <p:nvSpPr>
          <p:cNvPr id="8" name="object 8"/>
          <p:cNvSpPr txBox="1"/>
          <p:nvPr/>
        </p:nvSpPr>
        <p:spPr>
          <a:xfrm>
            <a:off x="489902" y="10543627"/>
            <a:ext cx="1221740" cy="510540"/>
          </a:xfrm>
          <a:prstGeom prst="rect">
            <a:avLst/>
          </a:prstGeom>
        </p:spPr>
        <p:txBody>
          <a:bodyPr vert="horz" wrap="square" lIns="0" tIns="0" rIns="0" bIns="0" rtlCol="0">
            <a:spAutoFit/>
          </a:bodyPr>
          <a:lstStyle/>
          <a:p>
            <a:pPr marL="12700">
              <a:lnSpc>
                <a:spcPts val="3879"/>
              </a:lnSpc>
            </a:pPr>
            <a:r>
              <a:rPr sz="3300" spc="-130" dirty="0">
                <a:solidFill>
                  <a:srgbClr val="FFFFFF"/>
                </a:solidFill>
                <a:latin typeface="Arial Rounded MT Bold"/>
                <a:cs typeface="Arial Rounded MT Bold"/>
                <a:hlinkClick r:id="rId3" action="ppaction://hlinksldjump"/>
              </a:rPr>
              <a:t>B</a:t>
            </a:r>
            <a:r>
              <a:rPr sz="3300" spc="-90" dirty="0">
                <a:solidFill>
                  <a:srgbClr val="FFFFFF"/>
                </a:solidFill>
                <a:latin typeface="Arial Rounded MT Bold"/>
                <a:cs typeface="Arial Rounded MT Bold"/>
                <a:hlinkClick r:id="rId3" action="ppaction://hlinksldjump"/>
              </a:rPr>
              <a:t>A</a:t>
            </a:r>
            <a:r>
              <a:rPr sz="3300" spc="-5" dirty="0">
                <a:solidFill>
                  <a:srgbClr val="FFFFFF"/>
                </a:solidFill>
                <a:latin typeface="Arial Rounded MT Bold"/>
                <a:cs typeface="Arial Rounded MT Bold"/>
                <a:hlinkClick r:id="rId3" action="ppaction://hlinksldjump"/>
              </a:rPr>
              <a:t>CK</a:t>
            </a:r>
            <a:endParaRPr sz="3300">
              <a:latin typeface="Arial Rounded MT Bold"/>
              <a:cs typeface="Arial Rounded MT Bold"/>
            </a:endParaRPr>
          </a:p>
        </p:txBody>
      </p:sp>
      <p:sp>
        <p:nvSpPr>
          <p:cNvPr id="9" name="object 9"/>
          <p:cNvSpPr txBox="1"/>
          <p:nvPr/>
        </p:nvSpPr>
        <p:spPr>
          <a:xfrm>
            <a:off x="18405588" y="10543627"/>
            <a:ext cx="1137920" cy="510540"/>
          </a:xfrm>
          <a:prstGeom prst="rect">
            <a:avLst/>
          </a:prstGeom>
        </p:spPr>
        <p:txBody>
          <a:bodyPr vert="horz" wrap="square" lIns="0" tIns="0" rIns="0" bIns="0" rtlCol="0">
            <a:spAutoFit/>
          </a:bodyPr>
          <a:lstStyle/>
          <a:p>
            <a:pPr marL="12700">
              <a:lnSpc>
                <a:spcPts val="3879"/>
              </a:lnSpc>
            </a:pPr>
            <a:r>
              <a:rPr sz="3300" spc="-5" dirty="0">
                <a:solidFill>
                  <a:srgbClr val="FFFFFF"/>
                </a:solidFill>
                <a:latin typeface="Arial Rounded MT Bold"/>
                <a:cs typeface="Arial Rounded MT Bold"/>
                <a:hlinkClick r:id="rId4" action="ppaction://hlinksldjump"/>
              </a:rPr>
              <a:t>NEXT</a:t>
            </a:r>
            <a:endParaRPr sz="3300">
              <a:latin typeface="Arial Rounded MT Bold"/>
              <a:cs typeface="Arial Rounded MT Bold"/>
            </a:endParaRPr>
          </a:p>
        </p:txBody>
      </p:sp>
      <p:sp>
        <p:nvSpPr>
          <p:cNvPr id="10" name="object 10"/>
          <p:cNvSpPr txBox="1"/>
          <p:nvPr/>
        </p:nvSpPr>
        <p:spPr>
          <a:xfrm>
            <a:off x="8918964" y="10995300"/>
            <a:ext cx="2266950" cy="316230"/>
          </a:xfrm>
          <a:prstGeom prst="rect">
            <a:avLst/>
          </a:prstGeom>
        </p:spPr>
        <p:txBody>
          <a:bodyPr vert="horz" wrap="square" lIns="0" tIns="2540" rIns="0" bIns="0" rtlCol="0">
            <a:spAutoFit/>
          </a:bodyPr>
          <a:lstStyle/>
          <a:p>
            <a:pPr marL="12700">
              <a:lnSpc>
                <a:spcPct val="100000"/>
              </a:lnSpc>
              <a:spcBef>
                <a:spcPts val="20"/>
              </a:spcBef>
            </a:pPr>
            <a:r>
              <a:rPr sz="1950" spc="-5" dirty="0">
                <a:solidFill>
                  <a:srgbClr val="9C3A2E"/>
                </a:solidFill>
                <a:latin typeface="Arial Rounded MT Bold"/>
                <a:cs typeface="Arial Rounded MT Bold"/>
                <a:hlinkClick r:id="rId5"/>
              </a:rPr>
              <a:t>www.planbee.com</a:t>
            </a:r>
            <a:endParaRPr sz="1950">
              <a:latin typeface="Arial Rounded MT Bold"/>
              <a:cs typeface="Arial Rounded MT 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07010" y="908738"/>
            <a:ext cx="19672935" cy="3084178"/>
          </a:xfrm>
          <a:prstGeom prst="rect">
            <a:avLst/>
          </a:prstGeom>
        </p:spPr>
        <p:txBody>
          <a:bodyPr vert="horz" wrap="square" lIns="0" tIns="57150" rIns="0" bIns="0" rtlCol="0">
            <a:spAutoFit/>
          </a:bodyPr>
          <a:lstStyle/>
          <a:p>
            <a:pPr marL="12065" marR="5080" indent="2540" algn="ctr">
              <a:lnSpc>
                <a:spcPts val="5850"/>
              </a:lnSpc>
              <a:spcBef>
                <a:spcPts val="450"/>
              </a:spcBef>
            </a:pPr>
            <a:r>
              <a:rPr sz="5000" spc="-90" dirty="0">
                <a:solidFill>
                  <a:srgbClr val="FFFFFF"/>
                </a:solidFill>
                <a:latin typeface="Arial Rounded MT Bold"/>
                <a:cs typeface="Arial Rounded MT Bold"/>
              </a:rPr>
              <a:t>However, </a:t>
            </a:r>
            <a:r>
              <a:rPr sz="5000" spc="-20" dirty="0">
                <a:solidFill>
                  <a:srgbClr val="FFFFFF"/>
                </a:solidFill>
                <a:latin typeface="Arial Rounded MT Bold"/>
                <a:cs typeface="Arial Rounded MT Bold"/>
              </a:rPr>
              <a:t>around </a:t>
            </a:r>
            <a:r>
              <a:rPr sz="5000" spc="10" dirty="0">
                <a:solidFill>
                  <a:srgbClr val="FFFFFF"/>
                </a:solidFill>
                <a:latin typeface="Arial Rounded MT Bold"/>
                <a:cs typeface="Arial Rounded MT Bold"/>
              </a:rPr>
              <a:t>the </a:t>
            </a:r>
            <a:r>
              <a:rPr sz="5000" spc="-5" dirty="0">
                <a:solidFill>
                  <a:srgbClr val="FFFFFF"/>
                </a:solidFill>
                <a:latin typeface="Arial Rounded MT Bold"/>
                <a:cs typeface="Arial Rounded MT Bold"/>
              </a:rPr>
              <a:t>year </a:t>
            </a:r>
            <a:r>
              <a:rPr sz="5000" spc="15" dirty="0">
                <a:solidFill>
                  <a:srgbClr val="FFFFFF"/>
                </a:solidFill>
                <a:latin typeface="Arial Rounded MT Bold"/>
                <a:cs typeface="Arial Rounded MT Bold"/>
              </a:rPr>
              <a:t>900 </a:t>
            </a:r>
            <a:r>
              <a:rPr sz="5000" spc="20" dirty="0">
                <a:solidFill>
                  <a:srgbClr val="FFFFFF"/>
                </a:solidFill>
                <a:latin typeface="Arial Rounded MT Bold"/>
                <a:cs typeface="Arial Rounded MT Bold"/>
              </a:rPr>
              <a:t>AD </a:t>
            </a:r>
            <a:r>
              <a:rPr sz="5000" spc="10" dirty="0">
                <a:solidFill>
                  <a:srgbClr val="FFFFFF"/>
                </a:solidFill>
                <a:latin typeface="Arial Rounded MT Bold"/>
                <a:cs typeface="Arial Rounded MT Bold"/>
              </a:rPr>
              <a:t>the </a:t>
            </a:r>
            <a:r>
              <a:rPr sz="5000" spc="-25" dirty="0">
                <a:solidFill>
                  <a:srgbClr val="FFFFFF"/>
                </a:solidFill>
                <a:latin typeface="Arial Rounded MT Bold"/>
                <a:cs typeface="Arial Rounded MT Bold"/>
              </a:rPr>
              <a:t>records </a:t>
            </a:r>
            <a:r>
              <a:rPr sz="5000" spc="-5" dirty="0">
                <a:solidFill>
                  <a:srgbClr val="FFFFFF"/>
                </a:solidFill>
                <a:latin typeface="Arial Rounded MT Bold"/>
                <a:cs typeface="Arial Rounded MT Bold"/>
              </a:rPr>
              <a:t>disappeared </a:t>
            </a:r>
            <a:r>
              <a:rPr sz="5000" spc="15" dirty="0">
                <a:solidFill>
                  <a:srgbClr val="FFFFFF"/>
                </a:solidFill>
                <a:latin typeface="Arial Rounded MT Bold"/>
                <a:cs typeface="Arial Rounded MT Bold"/>
              </a:rPr>
              <a:t>and  </a:t>
            </a:r>
            <a:r>
              <a:rPr sz="5000" spc="10" dirty="0">
                <a:solidFill>
                  <a:srgbClr val="FFFFFF"/>
                </a:solidFill>
                <a:latin typeface="Arial Rounded MT Bold"/>
                <a:cs typeface="Arial Rounded MT Bold"/>
              </a:rPr>
              <a:t>the </a:t>
            </a:r>
            <a:r>
              <a:rPr lang="en-GB" sz="5000" spc="10" dirty="0">
                <a:solidFill>
                  <a:srgbClr val="FFFFFF"/>
                </a:solidFill>
                <a:latin typeface="Arial Rounded MT Bold"/>
                <a:cs typeface="Arial Rounded MT Bold"/>
              </a:rPr>
              <a:t>some of the Maya </a:t>
            </a:r>
            <a:r>
              <a:rPr sz="5000" spc="10" dirty="0">
                <a:solidFill>
                  <a:srgbClr val="FFFFFF"/>
                </a:solidFill>
                <a:latin typeface="Arial Rounded MT Bold"/>
                <a:cs typeface="Arial Rounded MT Bold"/>
              </a:rPr>
              <a:t>cities </a:t>
            </a:r>
            <a:r>
              <a:rPr sz="5000" spc="5" dirty="0">
                <a:solidFill>
                  <a:srgbClr val="FFFFFF"/>
                </a:solidFill>
                <a:latin typeface="Arial Rounded MT Bold"/>
                <a:cs typeface="Arial Rounded MT Bold"/>
              </a:rPr>
              <a:t>vanished </a:t>
            </a:r>
            <a:r>
              <a:rPr sz="5000" spc="-35" dirty="0">
                <a:solidFill>
                  <a:srgbClr val="FFFFFF"/>
                </a:solidFill>
                <a:latin typeface="Arial Rounded MT Bold"/>
                <a:cs typeface="Arial Rounded MT Bold"/>
              </a:rPr>
              <a:t>from </a:t>
            </a:r>
            <a:r>
              <a:rPr sz="5000" spc="-45" dirty="0">
                <a:solidFill>
                  <a:srgbClr val="FFFFFF"/>
                </a:solidFill>
                <a:latin typeface="Arial Rounded MT Bold"/>
                <a:cs typeface="Arial Rounded MT Bold"/>
              </a:rPr>
              <a:t>history. </a:t>
            </a:r>
            <a:r>
              <a:rPr lang="en-GB" sz="5000" spc="-10" dirty="0">
                <a:solidFill>
                  <a:srgbClr val="FFFFFF"/>
                </a:solidFill>
                <a:latin typeface="Arial Rounded MT Bold"/>
                <a:cs typeface="Arial Rounded MT Bold"/>
              </a:rPr>
              <a:t>Maya c</a:t>
            </a:r>
            <a:r>
              <a:rPr sz="5000" spc="10" dirty="0" err="1">
                <a:solidFill>
                  <a:srgbClr val="FFFFFF"/>
                </a:solidFill>
                <a:latin typeface="Arial Rounded MT Bold"/>
                <a:cs typeface="Arial Rounded MT Bold"/>
              </a:rPr>
              <a:t>ities</a:t>
            </a:r>
            <a:r>
              <a:rPr sz="5000" spc="10" dirty="0">
                <a:solidFill>
                  <a:srgbClr val="FFFFFF"/>
                </a:solidFill>
                <a:latin typeface="Arial Rounded MT Bold"/>
                <a:cs typeface="Arial Rounded MT Bold"/>
              </a:rPr>
              <a:t> </a:t>
            </a:r>
            <a:r>
              <a:rPr lang="en-GB" sz="5000" spc="10" dirty="0">
                <a:solidFill>
                  <a:srgbClr val="FFFFFF"/>
                </a:solidFill>
                <a:latin typeface="Arial Rounded MT Bold"/>
                <a:cs typeface="Arial Rounded MT Bold"/>
              </a:rPr>
              <a:t>in Guatemala </a:t>
            </a:r>
            <a:r>
              <a:rPr sz="5000" spc="-35" dirty="0">
                <a:solidFill>
                  <a:srgbClr val="FFFFFF"/>
                </a:solidFill>
                <a:latin typeface="Arial Rounded MT Bold"/>
                <a:cs typeface="Arial Rounded MT Bold"/>
              </a:rPr>
              <a:t>were </a:t>
            </a:r>
            <a:r>
              <a:rPr sz="5000" spc="10" dirty="0">
                <a:solidFill>
                  <a:srgbClr val="FFFFFF"/>
                </a:solidFill>
                <a:latin typeface="Arial Rounded MT Bold"/>
                <a:cs typeface="Arial Rounded MT Bold"/>
              </a:rPr>
              <a:t>abandoned, </a:t>
            </a:r>
            <a:r>
              <a:rPr sz="5000" spc="15" dirty="0">
                <a:solidFill>
                  <a:srgbClr val="FFFFFF"/>
                </a:solidFill>
                <a:latin typeface="Arial Rounded MT Bold"/>
                <a:cs typeface="Arial Rounded MT Bold"/>
              </a:rPr>
              <a:t>not  </a:t>
            </a:r>
            <a:r>
              <a:rPr sz="5000" spc="10" dirty="0">
                <a:solidFill>
                  <a:srgbClr val="FFFFFF"/>
                </a:solidFill>
                <a:latin typeface="Arial Rounded MT Bold"/>
                <a:cs typeface="Arial Rounded MT Bold"/>
              </a:rPr>
              <a:t>to </a:t>
            </a:r>
            <a:r>
              <a:rPr sz="5000" spc="15" dirty="0">
                <a:solidFill>
                  <a:srgbClr val="FFFFFF"/>
                </a:solidFill>
                <a:latin typeface="Arial Rounded MT Bold"/>
                <a:cs typeface="Arial Rounded MT Bold"/>
              </a:rPr>
              <a:t>be </a:t>
            </a:r>
            <a:r>
              <a:rPr sz="5000" spc="-15" dirty="0">
                <a:solidFill>
                  <a:srgbClr val="FFFFFF"/>
                </a:solidFill>
                <a:latin typeface="Arial Rounded MT Bold"/>
                <a:cs typeface="Arial Rounded MT Bold"/>
              </a:rPr>
              <a:t>discovered </a:t>
            </a:r>
            <a:r>
              <a:rPr sz="5000" spc="-25" dirty="0">
                <a:solidFill>
                  <a:srgbClr val="FFFFFF"/>
                </a:solidFill>
                <a:latin typeface="Arial Rounded MT Bold"/>
                <a:cs typeface="Arial Rounded MT Bold"/>
              </a:rPr>
              <a:t>again </a:t>
            </a:r>
            <a:r>
              <a:rPr sz="5000" spc="10" dirty="0">
                <a:solidFill>
                  <a:srgbClr val="FFFFFF"/>
                </a:solidFill>
                <a:latin typeface="Arial Rounded MT Bold"/>
                <a:cs typeface="Arial Rounded MT Bold"/>
              </a:rPr>
              <a:t>until the </a:t>
            </a:r>
            <a:r>
              <a:rPr sz="5000" spc="15" dirty="0">
                <a:solidFill>
                  <a:srgbClr val="FFFFFF"/>
                </a:solidFill>
                <a:latin typeface="Arial Rounded MT Bold"/>
                <a:cs typeface="Arial Rounded MT Bold"/>
              </a:rPr>
              <a:t>Spanish </a:t>
            </a:r>
            <a:r>
              <a:rPr sz="5000" spc="5" dirty="0">
                <a:solidFill>
                  <a:srgbClr val="FFFFFF"/>
                </a:solidFill>
                <a:latin typeface="Arial Rounded MT Bold"/>
                <a:cs typeface="Arial Rounded MT Bold"/>
              </a:rPr>
              <a:t>conquistadors </a:t>
            </a:r>
            <a:r>
              <a:rPr sz="5000" spc="-10" dirty="0">
                <a:solidFill>
                  <a:srgbClr val="FFFFFF"/>
                </a:solidFill>
                <a:latin typeface="Arial Rounded MT Bold"/>
                <a:cs typeface="Arial Rounded MT Bold"/>
              </a:rPr>
              <a:t>arrived  </a:t>
            </a:r>
            <a:r>
              <a:rPr sz="5000" spc="10" dirty="0">
                <a:solidFill>
                  <a:srgbClr val="FFFFFF"/>
                </a:solidFill>
                <a:latin typeface="Arial Rounded MT Bold"/>
                <a:cs typeface="Arial Rounded MT Bold"/>
              </a:rPr>
              <a:t>in the sixteenth</a:t>
            </a:r>
            <a:r>
              <a:rPr sz="5000" spc="-10" dirty="0">
                <a:solidFill>
                  <a:srgbClr val="FFFFFF"/>
                </a:solidFill>
                <a:latin typeface="Arial Rounded MT Bold"/>
                <a:cs typeface="Arial Rounded MT Bold"/>
              </a:rPr>
              <a:t> </a:t>
            </a:r>
            <a:r>
              <a:rPr sz="5000" spc="-45" dirty="0">
                <a:solidFill>
                  <a:srgbClr val="FFFFFF"/>
                </a:solidFill>
                <a:latin typeface="Arial Rounded MT Bold"/>
                <a:cs typeface="Arial Rounded MT Bold"/>
              </a:rPr>
              <a:t>century.</a:t>
            </a:r>
            <a:endParaRPr sz="5000" dirty="0">
              <a:latin typeface="Arial Rounded MT Bold"/>
              <a:cs typeface="Arial Rounded MT Bold"/>
            </a:endParaRPr>
          </a:p>
        </p:txBody>
      </p:sp>
      <p:sp>
        <p:nvSpPr>
          <p:cNvPr id="3" name="object 3"/>
          <p:cNvSpPr/>
          <p:nvPr/>
        </p:nvSpPr>
        <p:spPr>
          <a:xfrm>
            <a:off x="565427" y="3985780"/>
            <a:ext cx="19214069" cy="6210300"/>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1306631" y="5652049"/>
            <a:ext cx="6139815" cy="2513330"/>
          </a:xfrm>
          <a:prstGeom prst="rect">
            <a:avLst/>
          </a:prstGeom>
        </p:spPr>
        <p:txBody>
          <a:bodyPr vert="horz" wrap="square" lIns="0" tIns="71120" rIns="0" bIns="0" rtlCol="0">
            <a:spAutoFit/>
          </a:bodyPr>
          <a:lstStyle/>
          <a:p>
            <a:pPr marL="12065" marR="5080" algn="ctr">
              <a:lnSpc>
                <a:spcPts val="6430"/>
              </a:lnSpc>
              <a:spcBef>
                <a:spcPts val="560"/>
              </a:spcBef>
            </a:pPr>
            <a:r>
              <a:rPr sz="5600" spc="-35" dirty="0">
                <a:solidFill>
                  <a:srgbClr val="FFFFFF"/>
                </a:solidFill>
                <a:latin typeface="Arial Rounded MT Bold"/>
                <a:cs typeface="Arial Rounded MT Bold"/>
              </a:rPr>
              <a:t>What </a:t>
            </a:r>
            <a:r>
              <a:rPr sz="5600" dirty="0">
                <a:solidFill>
                  <a:srgbClr val="FFFFFF"/>
                </a:solidFill>
                <a:latin typeface="Arial Rounded MT Bold"/>
                <a:cs typeface="Arial Rounded MT Bold"/>
              </a:rPr>
              <a:t>do </a:t>
            </a:r>
            <a:r>
              <a:rPr sz="5600" spc="-25" dirty="0">
                <a:solidFill>
                  <a:srgbClr val="FFFFFF"/>
                </a:solidFill>
                <a:latin typeface="Arial Rounded MT Bold"/>
                <a:cs typeface="Arial Rounded MT Bold"/>
              </a:rPr>
              <a:t>you </a:t>
            </a:r>
            <a:r>
              <a:rPr sz="5600" dirty="0">
                <a:solidFill>
                  <a:srgbClr val="FFFFFF"/>
                </a:solidFill>
                <a:latin typeface="Arial Rounded MT Bold"/>
                <a:cs typeface="Arial Rounded MT Bold"/>
              </a:rPr>
              <a:t>think  might </a:t>
            </a:r>
            <a:r>
              <a:rPr sz="5600" spc="-55" dirty="0">
                <a:solidFill>
                  <a:srgbClr val="FFFFFF"/>
                </a:solidFill>
                <a:latin typeface="Arial Rounded MT Bold"/>
                <a:cs typeface="Arial Rounded MT Bold"/>
              </a:rPr>
              <a:t>have  </a:t>
            </a:r>
            <a:r>
              <a:rPr sz="5600" spc="-10" dirty="0">
                <a:solidFill>
                  <a:srgbClr val="FFFFFF"/>
                </a:solidFill>
                <a:latin typeface="Arial Rounded MT Bold"/>
                <a:cs typeface="Arial Rounded MT Bold"/>
              </a:rPr>
              <a:t>happened?</a:t>
            </a:r>
            <a:endParaRPr sz="5600">
              <a:latin typeface="Arial Rounded MT Bold"/>
              <a:cs typeface="Arial Rounded MT Bold"/>
            </a:endParaRPr>
          </a:p>
        </p:txBody>
      </p:sp>
      <p:sp>
        <p:nvSpPr>
          <p:cNvPr id="5" name="object 5"/>
          <p:cNvSpPr txBox="1"/>
          <p:nvPr/>
        </p:nvSpPr>
        <p:spPr>
          <a:xfrm>
            <a:off x="12709718" y="5505456"/>
            <a:ext cx="6521450" cy="3329940"/>
          </a:xfrm>
          <a:prstGeom prst="rect">
            <a:avLst/>
          </a:prstGeom>
        </p:spPr>
        <p:txBody>
          <a:bodyPr vert="horz" wrap="square" lIns="0" tIns="71120" rIns="0" bIns="0" rtlCol="0">
            <a:spAutoFit/>
          </a:bodyPr>
          <a:lstStyle/>
          <a:p>
            <a:pPr marL="12700" marR="5080" indent="-11430" algn="ctr">
              <a:lnSpc>
                <a:spcPts val="6430"/>
              </a:lnSpc>
              <a:spcBef>
                <a:spcPts val="560"/>
              </a:spcBef>
            </a:pPr>
            <a:r>
              <a:rPr sz="5600" dirty="0">
                <a:solidFill>
                  <a:srgbClr val="FFFFFF"/>
                </a:solidFill>
                <a:latin typeface="Arial Rounded MT Bold"/>
                <a:cs typeface="Arial Rounded MT Bold"/>
              </a:rPr>
              <a:t>Why do </a:t>
            </a:r>
            <a:r>
              <a:rPr sz="5600" spc="-25" dirty="0">
                <a:solidFill>
                  <a:srgbClr val="FFFFFF"/>
                </a:solidFill>
                <a:latin typeface="Arial Rounded MT Bold"/>
                <a:cs typeface="Arial Rounded MT Bold"/>
              </a:rPr>
              <a:t>you </a:t>
            </a:r>
            <a:r>
              <a:rPr sz="5600" dirty="0">
                <a:solidFill>
                  <a:srgbClr val="FFFFFF"/>
                </a:solidFill>
                <a:latin typeface="Arial Rounded MT Bold"/>
                <a:cs typeface="Arial Rounded MT Bold"/>
              </a:rPr>
              <a:t>think a  thriving</a:t>
            </a:r>
            <a:r>
              <a:rPr sz="5600" spc="-65" dirty="0">
                <a:solidFill>
                  <a:srgbClr val="FFFFFF"/>
                </a:solidFill>
                <a:latin typeface="Arial Rounded MT Bold"/>
                <a:cs typeface="Arial Rounded MT Bold"/>
              </a:rPr>
              <a:t> </a:t>
            </a:r>
            <a:r>
              <a:rPr sz="5600" spc="-10" dirty="0">
                <a:solidFill>
                  <a:srgbClr val="FFFFFF"/>
                </a:solidFill>
                <a:latin typeface="Arial Rounded MT Bold"/>
                <a:cs typeface="Arial Rounded MT Bold"/>
              </a:rPr>
              <a:t>civilisation </a:t>
            </a:r>
            <a:r>
              <a:rPr sz="5600" dirty="0">
                <a:solidFill>
                  <a:srgbClr val="FFFFFF"/>
                </a:solidFill>
                <a:latin typeface="Arial Rounded MT Bold"/>
                <a:cs typeface="Arial Rounded MT Bold"/>
              </a:rPr>
              <a:t> might suddenly  cease to</a:t>
            </a:r>
            <a:r>
              <a:rPr sz="5600" spc="-30" dirty="0">
                <a:solidFill>
                  <a:srgbClr val="FFFFFF"/>
                </a:solidFill>
                <a:latin typeface="Arial Rounded MT Bold"/>
                <a:cs typeface="Arial Rounded MT Bold"/>
              </a:rPr>
              <a:t> </a:t>
            </a:r>
            <a:r>
              <a:rPr sz="5600" spc="-10" dirty="0">
                <a:solidFill>
                  <a:srgbClr val="FFFFFF"/>
                </a:solidFill>
                <a:latin typeface="Arial Rounded MT Bold"/>
                <a:cs typeface="Arial Rounded MT Bold"/>
              </a:rPr>
              <a:t>exist?</a:t>
            </a:r>
            <a:endParaRPr sz="5600">
              <a:latin typeface="Arial Rounded MT Bold"/>
              <a:cs typeface="Arial Rounded MT Bold"/>
            </a:endParaRPr>
          </a:p>
        </p:txBody>
      </p:sp>
      <p:sp>
        <p:nvSpPr>
          <p:cNvPr id="6" name="object 6"/>
          <p:cNvSpPr/>
          <p:nvPr/>
        </p:nvSpPr>
        <p:spPr>
          <a:xfrm>
            <a:off x="0" y="634577"/>
            <a:ext cx="20104100" cy="0"/>
          </a:xfrm>
          <a:custGeom>
            <a:avLst/>
            <a:gdLst/>
            <a:ahLst/>
            <a:cxnLst/>
            <a:rect l="l" t="t" r="r" b="b"/>
            <a:pathLst>
              <a:path w="20104100">
                <a:moveTo>
                  <a:pt x="0" y="0"/>
                </a:moveTo>
                <a:lnTo>
                  <a:pt x="20104098" y="0"/>
                </a:lnTo>
              </a:path>
            </a:pathLst>
          </a:custGeom>
          <a:ln w="31412">
            <a:solidFill>
              <a:srgbClr val="F6DDB4"/>
            </a:solidFill>
          </a:ln>
        </p:spPr>
        <p:txBody>
          <a:bodyPr wrap="square" lIns="0" tIns="0" rIns="0" bIns="0" rtlCol="0"/>
          <a:lstStyle/>
          <a:p>
            <a:endParaRPr/>
          </a:p>
        </p:txBody>
      </p:sp>
      <p:sp>
        <p:nvSpPr>
          <p:cNvPr id="7" name="object 7"/>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4">
            <a:extLst>
              <a:ext uri="{FF2B5EF4-FFF2-40B4-BE49-F238E27FC236}">
                <a16:creationId xmlns:a16="http://schemas.microsoft.com/office/drawing/2014/main" id="{7C75274C-F68F-4A1E-B1EE-82A63AE93B65}"/>
              </a:ext>
            </a:extLst>
          </p:cNvPr>
          <p:cNvSpPr/>
          <p:nvPr/>
        </p:nvSpPr>
        <p:spPr>
          <a:xfrm>
            <a:off x="469383" y="1548763"/>
            <a:ext cx="3227500" cy="8735971"/>
          </a:xfrm>
          <a:prstGeom prst="rect">
            <a:avLst/>
          </a:prstGeom>
          <a:blipFill>
            <a:blip r:embed="rId2" cstate="print"/>
            <a:stretch>
              <a:fillRect/>
            </a:stretch>
          </a:blipFill>
        </p:spPr>
        <p:txBody>
          <a:bodyPr wrap="square" lIns="0" tIns="0" rIns="0" bIns="0" rtlCol="0"/>
          <a:lstStyle/>
          <a:p>
            <a:endParaRPr/>
          </a:p>
        </p:txBody>
      </p:sp>
      <p:sp>
        <p:nvSpPr>
          <p:cNvPr id="6" name="TextBox 5">
            <a:extLst>
              <a:ext uri="{FF2B5EF4-FFF2-40B4-BE49-F238E27FC236}">
                <a16:creationId xmlns:a16="http://schemas.microsoft.com/office/drawing/2014/main" id="{8E9686CD-EAFD-4908-A6C8-687DF9CCAF6A}"/>
              </a:ext>
            </a:extLst>
          </p:cNvPr>
          <p:cNvSpPr txBox="1"/>
          <p:nvPr/>
        </p:nvSpPr>
        <p:spPr>
          <a:xfrm>
            <a:off x="3862333" y="339051"/>
            <a:ext cx="191617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FFFFFF"/>
                </a:solidFill>
                <a:latin typeface="Arial Rounded MT Bold"/>
              </a:rPr>
              <a:t>No one knows exactly why the great Maya cities fell into  decline. </a:t>
            </a:r>
            <a:endParaRPr lang="en-US" sz="3600" dirty="0">
              <a:solidFill>
                <a:srgbClr val="000000"/>
              </a:solidFill>
              <a:latin typeface="Calibri"/>
              <a:cs typeface="Calibri"/>
            </a:endParaRPr>
          </a:p>
          <a:p>
            <a:r>
              <a:rPr lang="en-US" sz="3600" dirty="0">
                <a:solidFill>
                  <a:srgbClr val="FFFFFF"/>
                </a:solidFill>
                <a:latin typeface="Arial Rounded MT Bold"/>
              </a:rPr>
              <a:t>Which of these explanations do you think is most  likely? Why?</a:t>
            </a:r>
            <a:endParaRPr lang="en-US" sz="3600">
              <a:cs typeface="Calibri"/>
            </a:endParaRPr>
          </a:p>
        </p:txBody>
      </p:sp>
      <p:pic>
        <p:nvPicPr>
          <p:cNvPr id="7" name="Picture 7" descr="A picture containing text&#10;&#10;Description automatically generated">
            <a:extLst>
              <a:ext uri="{FF2B5EF4-FFF2-40B4-BE49-F238E27FC236}">
                <a16:creationId xmlns:a16="http://schemas.microsoft.com/office/drawing/2014/main" id="{A389057F-30BE-4A0F-A339-98321FD82E06}"/>
              </a:ext>
            </a:extLst>
          </p:cNvPr>
          <p:cNvPicPr>
            <a:picLocks noChangeAspect="1"/>
          </p:cNvPicPr>
          <p:nvPr/>
        </p:nvPicPr>
        <p:blipFill>
          <a:blip r:embed="rId3"/>
          <a:stretch>
            <a:fillRect/>
          </a:stretch>
        </p:blipFill>
        <p:spPr>
          <a:xfrm>
            <a:off x="4286111" y="1961567"/>
            <a:ext cx="7864580" cy="1435864"/>
          </a:xfrm>
          <a:prstGeom prst="rect">
            <a:avLst/>
          </a:prstGeom>
        </p:spPr>
      </p:pic>
      <p:pic>
        <p:nvPicPr>
          <p:cNvPr id="8" name="Picture 8" descr="A picture containing text&#10;&#10;Description automatically generated">
            <a:extLst>
              <a:ext uri="{FF2B5EF4-FFF2-40B4-BE49-F238E27FC236}">
                <a16:creationId xmlns:a16="http://schemas.microsoft.com/office/drawing/2014/main" id="{7FAB4268-36D9-49E6-A9CF-D91A9E639BA9}"/>
              </a:ext>
            </a:extLst>
          </p:cNvPr>
          <p:cNvPicPr>
            <a:picLocks noChangeAspect="1"/>
          </p:cNvPicPr>
          <p:nvPr/>
        </p:nvPicPr>
        <p:blipFill>
          <a:blip r:embed="rId4"/>
          <a:stretch>
            <a:fillRect/>
          </a:stretch>
        </p:blipFill>
        <p:spPr>
          <a:xfrm>
            <a:off x="5630034" y="3800169"/>
            <a:ext cx="6187979" cy="1139860"/>
          </a:xfrm>
          <a:prstGeom prst="rect">
            <a:avLst/>
          </a:prstGeom>
        </p:spPr>
      </p:pic>
      <p:pic>
        <p:nvPicPr>
          <p:cNvPr id="9" name="Picture 9" descr="Text&#10;&#10;Description automatically generated">
            <a:extLst>
              <a:ext uri="{FF2B5EF4-FFF2-40B4-BE49-F238E27FC236}">
                <a16:creationId xmlns:a16="http://schemas.microsoft.com/office/drawing/2014/main" id="{2A5B26DD-98D8-470F-9035-6B02AE5DDB97}"/>
              </a:ext>
            </a:extLst>
          </p:cNvPr>
          <p:cNvPicPr>
            <a:picLocks noChangeAspect="1"/>
          </p:cNvPicPr>
          <p:nvPr/>
        </p:nvPicPr>
        <p:blipFill>
          <a:blip r:embed="rId5"/>
          <a:stretch>
            <a:fillRect/>
          </a:stretch>
        </p:blipFill>
        <p:spPr>
          <a:xfrm>
            <a:off x="6671953" y="5373997"/>
            <a:ext cx="7305713" cy="1328260"/>
          </a:xfrm>
          <a:prstGeom prst="rect">
            <a:avLst/>
          </a:prstGeom>
        </p:spPr>
      </p:pic>
      <p:pic>
        <p:nvPicPr>
          <p:cNvPr id="11" name="Picture 11" descr="Text&#10;&#10;Description automatically generated">
            <a:extLst>
              <a:ext uri="{FF2B5EF4-FFF2-40B4-BE49-F238E27FC236}">
                <a16:creationId xmlns:a16="http://schemas.microsoft.com/office/drawing/2014/main" id="{E8977C1F-AC6F-431F-AE38-10C90D3BC100}"/>
              </a:ext>
            </a:extLst>
          </p:cNvPr>
          <p:cNvPicPr>
            <a:picLocks noChangeAspect="1"/>
          </p:cNvPicPr>
          <p:nvPr/>
        </p:nvPicPr>
        <p:blipFill>
          <a:blip r:embed="rId6"/>
          <a:stretch>
            <a:fillRect/>
          </a:stretch>
        </p:blipFill>
        <p:spPr>
          <a:xfrm>
            <a:off x="9103095" y="9324418"/>
            <a:ext cx="7366131" cy="1518386"/>
          </a:xfrm>
          <a:prstGeom prst="rect">
            <a:avLst/>
          </a:prstGeom>
        </p:spPr>
      </p:pic>
      <p:grpSp>
        <p:nvGrpSpPr>
          <p:cNvPr id="13" name="Group 12">
            <a:extLst>
              <a:ext uri="{FF2B5EF4-FFF2-40B4-BE49-F238E27FC236}">
                <a16:creationId xmlns:a16="http://schemas.microsoft.com/office/drawing/2014/main" id="{942931B8-7B43-4D30-9672-62CB55A1A848}"/>
              </a:ext>
            </a:extLst>
          </p:cNvPr>
          <p:cNvGrpSpPr/>
          <p:nvPr/>
        </p:nvGrpSpPr>
        <p:grpSpPr>
          <a:xfrm>
            <a:off x="7547769" y="7209227"/>
            <a:ext cx="7305713" cy="1597651"/>
            <a:chOff x="7547769" y="7209227"/>
            <a:chExt cx="7305713" cy="1597651"/>
          </a:xfrm>
        </p:grpSpPr>
        <p:pic>
          <p:nvPicPr>
            <p:cNvPr id="10" name="Picture 10" descr="Text&#10;&#10;Description automatically generated">
              <a:extLst>
                <a:ext uri="{FF2B5EF4-FFF2-40B4-BE49-F238E27FC236}">
                  <a16:creationId xmlns:a16="http://schemas.microsoft.com/office/drawing/2014/main" id="{E987B70A-4EE7-49A9-9B6C-63AB4F8EF61E}"/>
                </a:ext>
              </a:extLst>
            </p:cNvPr>
            <p:cNvPicPr>
              <a:picLocks noChangeAspect="1"/>
            </p:cNvPicPr>
            <p:nvPr/>
          </p:nvPicPr>
          <p:blipFill>
            <a:blip r:embed="rId7"/>
            <a:stretch>
              <a:fillRect/>
            </a:stretch>
          </p:blipFill>
          <p:spPr>
            <a:xfrm>
              <a:off x="7547769" y="7209227"/>
              <a:ext cx="7305713" cy="1597651"/>
            </a:xfrm>
            <a:prstGeom prst="rect">
              <a:avLst/>
            </a:prstGeom>
          </p:spPr>
        </p:pic>
        <p:pic>
          <p:nvPicPr>
            <p:cNvPr id="12" name="Picture 12">
              <a:extLst>
                <a:ext uri="{FF2B5EF4-FFF2-40B4-BE49-F238E27FC236}">
                  <a16:creationId xmlns:a16="http://schemas.microsoft.com/office/drawing/2014/main" id="{C2CF1451-5599-4662-B112-29DAA7F2A349}"/>
                </a:ext>
              </a:extLst>
            </p:cNvPr>
            <p:cNvPicPr>
              <a:picLocks noChangeAspect="1"/>
            </p:cNvPicPr>
            <p:nvPr/>
          </p:nvPicPr>
          <p:blipFill>
            <a:blip r:embed="rId8"/>
            <a:stretch>
              <a:fillRect/>
            </a:stretch>
          </p:blipFill>
          <p:spPr>
            <a:xfrm>
              <a:off x="10833227" y="7702222"/>
              <a:ext cx="1352747" cy="596340"/>
            </a:xfrm>
            <a:prstGeom prst="rect">
              <a:avLst/>
            </a:prstGeom>
          </p:spPr>
        </p:pic>
      </p:grpSp>
    </p:spTree>
    <p:extLst>
      <p:ext uri="{BB962C8B-B14F-4D97-AF65-F5344CB8AC3E}">
        <p14:creationId xmlns:p14="http://schemas.microsoft.com/office/powerpoint/2010/main" val="10419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2DDA3-5679-4F99-A6C2-1A58CCB900CA}"/>
              </a:ext>
            </a:extLst>
          </p:cNvPr>
          <p:cNvSpPr>
            <a:spLocks noGrp="1"/>
          </p:cNvSpPr>
          <p:nvPr>
            <p:ph type="title"/>
          </p:nvPr>
        </p:nvSpPr>
        <p:spPr>
          <a:xfrm>
            <a:off x="951468" y="360317"/>
            <a:ext cx="18395087" cy="9971961"/>
          </a:xfrm>
        </p:spPr>
        <p:txBody>
          <a:bodyPr wrap="square" lIns="0" tIns="0" rIns="0" bIns="0" anchor="t">
            <a:spAutoFit/>
          </a:bodyPr>
          <a:lstStyle/>
          <a:p>
            <a:r>
              <a:rPr lang="en-US" sz="5400" dirty="0"/>
              <a:t>No one really knows for sure but it is likely that the Maya left because the city states could no longer support them.</a:t>
            </a:r>
            <a:br>
              <a:rPr lang="en-US" sz="5400" dirty="0"/>
            </a:br>
            <a:br>
              <a:rPr lang="en-US" sz="5400" dirty="0"/>
            </a:br>
            <a:r>
              <a:rPr lang="en-US" sz="5400" dirty="0"/>
              <a:t>By AD900, some city states had huge populations, but they didn't have enough food or land for so many people. Food shortages were probably made worse by the Maya farming methods, which damaged the land.</a:t>
            </a:r>
            <a:br>
              <a:rPr lang="en-US" sz="5400" dirty="0"/>
            </a:br>
            <a:br>
              <a:rPr lang="en-US" sz="5400" dirty="0"/>
            </a:br>
            <a:r>
              <a:rPr lang="en-US" sz="5400" dirty="0"/>
              <a:t>These problems probably led to conflict as communities began to fight over food and good farmland.</a:t>
            </a:r>
          </a:p>
        </p:txBody>
      </p:sp>
    </p:spTree>
    <p:extLst>
      <p:ext uri="{BB962C8B-B14F-4D97-AF65-F5344CB8AC3E}">
        <p14:creationId xmlns:p14="http://schemas.microsoft.com/office/powerpoint/2010/main" val="3369294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38702-128D-4256-8A8B-F591BAA2880B}"/>
              </a:ext>
            </a:extLst>
          </p:cNvPr>
          <p:cNvSpPr>
            <a:spLocks noGrp="1"/>
          </p:cNvSpPr>
          <p:nvPr>
            <p:ph type="title"/>
          </p:nvPr>
        </p:nvSpPr>
        <p:spPr>
          <a:xfrm>
            <a:off x="725226" y="764211"/>
            <a:ext cx="18378927" cy="10156627"/>
          </a:xfrm>
        </p:spPr>
        <p:txBody>
          <a:bodyPr wrap="square" lIns="0" tIns="0" rIns="0" bIns="0" anchor="t">
            <a:spAutoFit/>
          </a:bodyPr>
          <a:lstStyle/>
          <a:p>
            <a:r>
              <a:rPr lang="en-US" sz="6000" dirty="0"/>
              <a:t>After some cities were abandoned, the Maya settled to the north in the Yucatan Peninsula and built great cities such as Chichen Itza.</a:t>
            </a:r>
            <a:br>
              <a:rPr lang="en-US" sz="6000" dirty="0"/>
            </a:br>
            <a:br>
              <a:rPr lang="en-US" sz="6000" dirty="0"/>
            </a:br>
            <a:r>
              <a:rPr lang="en-US" sz="6000" dirty="0"/>
              <a:t>600 years later, in 1502, the Spanish arrived in Maya territory and fought with them for decades.  By 1540, they had taken over most of the Maya region.  The Spanish claimed by best land and forced some Maya to work for them as slaves.  They also forced the Maya to give up their religion and become Christians.</a:t>
            </a:r>
          </a:p>
        </p:txBody>
      </p:sp>
    </p:spTree>
    <p:extLst>
      <p:ext uri="{BB962C8B-B14F-4D97-AF65-F5344CB8AC3E}">
        <p14:creationId xmlns:p14="http://schemas.microsoft.com/office/powerpoint/2010/main" val="230451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20104099" cy="11308556"/>
          </a:xfrm>
          <a:prstGeom prst="rect">
            <a:avLst/>
          </a:prstGeom>
          <a:blipFill>
            <a:blip r:embed="rId2" cstate="print"/>
            <a:stretch>
              <a:fillRect/>
            </a:stretch>
          </a:blipFill>
        </p:spPr>
        <p:txBody>
          <a:bodyPr wrap="square" lIns="0" tIns="0" rIns="0" bIns="0" rtlCol="0"/>
          <a:lstStyle/>
          <a:p>
            <a:endParaRPr/>
          </a:p>
        </p:txBody>
      </p:sp>
      <p:grpSp>
        <p:nvGrpSpPr>
          <p:cNvPr id="3" name="object 3"/>
          <p:cNvGrpSpPr/>
          <p:nvPr/>
        </p:nvGrpSpPr>
        <p:grpSpPr>
          <a:xfrm>
            <a:off x="0" y="10222124"/>
            <a:ext cx="20104100" cy="1086485"/>
            <a:chOff x="0" y="10222124"/>
            <a:chExt cx="20104100" cy="1086485"/>
          </a:xfrm>
        </p:grpSpPr>
        <p:sp>
          <p:nvSpPr>
            <p:cNvPr id="4" name="object 4"/>
            <p:cNvSpPr/>
            <p:nvPr/>
          </p:nvSpPr>
          <p:spPr>
            <a:xfrm>
              <a:off x="0" y="10222124"/>
              <a:ext cx="20104099" cy="1086431"/>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10282409"/>
              <a:ext cx="20104099" cy="1026146"/>
            </a:xfrm>
            <a:prstGeom prst="rect">
              <a:avLst/>
            </a:prstGeom>
            <a:blipFill>
              <a:blip r:embed="rId4" cstate="print"/>
              <a:stretch>
                <a:fillRect/>
              </a:stretch>
            </a:blipFill>
          </p:spPr>
          <p:txBody>
            <a:bodyPr wrap="square" lIns="0" tIns="0" rIns="0" bIns="0" rtlCol="0"/>
            <a:lstStyle/>
            <a:p>
              <a:endParaRPr/>
            </a:p>
          </p:txBody>
        </p:sp>
      </p:grpSp>
      <p:sp>
        <p:nvSpPr>
          <p:cNvPr id="6" name="object 6"/>
          <p:cNvSpPr/>
          <p:nvPr/>
        </p:nvSpPr>
        <p:spPr>
          <a:xfrm>
            <a:off x="0" y="0"/>
            <a:ext cx="20104099" cy="617782"/>
          </a:xfrm>
          <a:prstGeom prst="rect">
            <a:avLst/>
          </a:prstGeom>
          <a:blipFill>
            <a:blip r:embed="rId5" cstate="print"/>
            <a:stretch>
              <a:fillRect/>
            </a:stretch>
          </a:blipFill>
        </p:spPr>
        <p:txBody>
          <a:bodyPr wrap="square" lIns="0" tIns="0" rIns="0" bIns="0" rtlCol="0"/>
          <a:lstStyle/>
          <a:p>
            <a:endParaRPr/>
          </a:p>
        </p:txBody>
      </p:sp>
      <p:grpSp>
        <p:nvGrpSpPr>
          <p:cNvPr id="7" name="object 7"/>
          <p:cNvGrpSpPr/>
          <p:nvPr/>
        </p:nvGrpSpPr>
        <p:grpSpPr>
          <a:xfrm>
            <a:off x="33953" y="10379188"/>
            <a:ext cx="2230755" cy="922019"/>
            <a:chOff x="33953" y="10379188"/>
            <a:chExt cx="2230755" cy="922019"/>
          </a:xfrm>
        </p:grpSpPr>
        <p:sp>
          <p:nvSpPr>
            <p:cNvPr id="8" name="object 8"/>
            <p:cNvSpPr/>
            <p:nvPr/>
          </p:nvSpPr>
          <p:spPr>
            <a:xfrm>
              <a:off x="33953" y="10379188"/>
              <a:ext cx="2230298" cy="921437"/>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sp>
        <p:nvSpPr>
          <p:cNvPr id="12" name="object 12"/>
          <p:cNvSpPr txBox="1"/>
          <p:nvPr/>
        </p:nvSpPr>
        <p:spPr>
          <a:xfrm>
            <a:off x="175775" y="7243623"/>
            <a:ext cx="19742785" cy="3373359"/>
          </a:xfrm>
          <a:prstGeom prst="rect">
            <a:avLst/>
          </a:prstGeom>
        </p:spPr>
        <p:txBody>
          <a:bodyPr vert="horz" wrap="square" lIns="0" tIns="53975" rIns="0" bIns="0" rtlCol="0" anchor="t">
            <a:spAutoFit/>
          </a:bodyPr>
          <a:lstStyle/>
          <a:p>
            <a:pPr marL="12700" marR="5080" indent="-635" algn="ctr">
              <a:lnSpc>
                <a:spcPts val="4950"/>
              </a:lnSpc>
              <a:spcBef>
                <a:spcPts val="425"/>
              </a:spcBef>
            </a:pPr>
            <a:r>
              <a:rPr sz="4250" dirty="0">
                <a:solidFill>
                  <a:srgbClr val="FFFFFF"/>
                </a:solidFill>
                <a:latin typeface="Arial Rounded MT Bold"/>
                <a:cs typeface="Arial Rounded MT Bold"/>
              </a:rPr>
              <a:t>The </a:t>
            </a:r>
            <a:r>
              <a:rPr sz="4250" spc="-5" dirty="0">
                <a:solidFill>
                  <a:srgbClr val="FFFFFF"/>
                </a:solidFill>
                <a:latin typeface="Arial Rounded MT Bold"/>
                <a:cs typeface="Arial Rounded MT Bold"/>
              </a:rPr>
              <a:t>Maya </a:t>
            </a:r>
            <a:r>
              <a:rPr sz="4250" spc="5" dirty="0">
                <a:solidFill>
                  <a:srgbClr val="FFFFFF"/>
                </a:solidFill>
                <a:latin typeface="Arial Rounded MT Bold"/>
                <a:cs typeface="Arial Rounded MT Bold"/>
              </a:rPr>
              <a:t>civilisation </a:t>
            </a:r>
            <a:r>
              <a:rPr sz="4250" spc="25" dirty="0">
                <a:solidFill>
                  <a:srgbClr val="FFFFFF"/>
                </a:solidFill>
                <a:latin typeface="Arial Rounded MT Bold"/>
                <a:cs typeface="Arial Rounded MT Bold"/>
              </a:rPr>
              <a:t>didn’t </a:t>
            </a:r>
            <a:r>
              <a:rPr sz="4250" spc="20" dirty="0">
                <a:solidFill>
                  <a:srgbClr val="FFFFFF"/>
                </a:solidFill>
                <a:latin typeface="Arial Rounded MT Bold"/>
                <a:cs typeface="Arial Rounded MT Bold"/>
              </a:rPr>
              <a:t>end </a:t>
            </a:r>
            <a:r>
              <a:rPr sz="4250" spc="-20" dirty="0">
                <a:solidFill>
                  <a:srgbClr val="FFFFFF"/>
                </a:solidFill>
                <a:latin typeface="Arial Rounded MT Bold"/>
                <a:cs typeface="Arial Rounded MT Bold"/>
              </a:rPr>
              <a:t>completely</a:t>
            </a:r>
            <a:r>
              <a:rPr lang="en-US" sz="4250" spc="-20" dirty="0">
                <a:solidFill>
                  <a:srgbClr val="FFFFFF"/>
                </a:solidFill>
                <a:latin typeface="Arial Rounded MT Bold"/>
                <a:cs typeface="Arial Rounded MT Bold"/>
              </a:rPr>
              <a:t> however</a:t>
            </a:r>
            <a:r>
              <a:rPr sz="4250" spc="-20" dirty="0">
                <a:solidFill>
                  <a:srgbClr val="FFFFFF"/>
                </a:solidFill>
                <a:latin typeface="Arial Rounded MT Bold"/>
                <a:cs typeface="Arial Rounded MT Bold"/>
              </a:rPr>
              <a:t>. </a:t>
            </a:r>
            <a:r>
              <a:rPr sz="4250" spc="20" dirty="0">
                <a:solidFill>
                  <a:srgbClr val="FFFFFF"/>
                </a:solidFill>
                <a:latin typeface="Arial Rounded MT Bold"/>
                <a:cs typeface="Arial Rounded MT Bold"/>
              </a:rPr>
              <a:t>Small </a:t>
            </a:r>
            <a:r>
              <a:rPr sz="4250" spc="-20" dirty="0">
                <a:solidFill>
                  <a:srgbClr val="FFFFFF"/>
                </a:solidFill>
                <a:latin typeface="Arial Rounded MT Bold"/>
                <a:cs typeface="Arial Rounded MT Bold"/>
              </a:rPr>
              <a:t>groups </a:t>
            </a:r>
            <a:r>
              <a:rPr sz="4250" spc="15" dirty="0">
                <a:solidFill>
                  <a:srgbClr val="FFFFFF"/>
                </a:solidFill>
                <a:latin typeface="Arial Rounded MT Bold"/>
                <a:cs typeface="Arial Rounded MT Bold"/>
              </a:rPr>
              <a:t>of </a:t>
            </a:r>
            <a:r>
              <a:rPr sz="4250" spc="-10" dirty="0">
                <a:solidFill>
                  <a:srgbClr val="FFFFFF"/>
                </a:solidFill>
                <a:latin typeface="Arial Rounded MT Bold"/>
                <a:cs typeface="Arial Rounded MT Bold"/>
              </a:rPr>
              <a:t>Maya</a:t>
            </a:r>
            <a:r>
              <a:rPr lang="en-US" sz="4250" spc="-10" dirty="0">
                <a:solidFill>
                  <a:srgbClr val="FFFFFF"/>
                </a:solidFill>
                <a:latin typeface="Arial Rounded MT Bold"/>
                <a:cs typeface="Arial Rounded MT Bold"/>
              </a:rPr>
              <a:t> </a:t>
            </a:r>
            <a:r>
              <a:rPr sz="4250" spc="-10" dirty="0">
                <a:solidFill>
                  <a:srgbClr val="FFFFFF"/>
                </a:solidFill>
                <a:latin typeface="Arial Rounded MT Bold"/>
                <a:cs typeface="Arial Rounded MT Bold"/>
              </a:rPr>
              <a:t> </a:t>
            </a:r>
            <a:r>
              <a:rPr sz="4250" spc="10" dirty="0">
                <a:solidFill>
                  <a:srgbClr val="FFFFFF"/>
                </a:solidFill>
                <a:latin typeface="Arial Rounded MT Bold"/>
                <a:cs typeface="Arial Rounded MT Bold"/>
              </a:rPr>
              <a:t>continued </a:t>
            </a:r>
            <a:r>
              <a:rPr sz="4250" spc="15" dirty="0">
                <a:solidFill>
                  <a:srgbClr val="FFFFFF"/>
                </a:solidFill>
                <a:latin typeface="Arial Rounded MT Bold"/>
                <a:cs typeface="Arial Rounded MT Bold"/>
              </a:rPr>
              <a:t>to </a:t>
            </a:r>
            <a:r>
              <a:rPr sz="4250" dirty="0">
                <a:solidFill>
                  <a:srgbClr val="FFFFFF"/>
                </a:solidFill>
                <a:latin typeface="Arial Rounded MT Bold"/>
                <a:cs typeface="Arial Rounded MT Bold"/>
              </a:rPr>
              <a:t>live </a:t>
            </a:r>
            <a:r>
              <a:rPr sz="4250" spc="15" dirty="0">
                <a:solidFill>
                  <a:srgbClr val="FFFFFF"/>
                </a:solidFill>
                <a:latin typeface="Arial Rounded MT Bold"/>
                <a:cs typeface="Arial Rounded MT Bold"/>
              </a:rPr>
              <a:t>in the </a:t>
            </a:r>
            <a:r>
              <a:rPr sz="4250" spc="-10" dirty="0">
                <a:solidFill>
                  <a:srgbClr val="FFFFFF"/>
                </a:solidFill>
                <a:latin typeface="Arial Rounded MT Bold"/>
                <a:cs typeface="Arial Rounded MT Bold"/>
              </a:rPr>
              <a:t>rainforests </a:t>
            </a:r>
            <a:r>
              <a:rPr sz="4250" spc="20" dirty="0">
                <a:solidFill>
                  <a:srgbClr val="FFFFFF"/>
                </a:solidFill>
                <a:latin typeface="Arial Rounded MT Bold"/>
                <a:cs typeface="Arial Rounded MT Bold"/>
              </a:rPr>
              <a:t>and </a:t>
            </a:r>
            <a:r>
              <a:rPr sz="4250" spc="10" dirty="0">
                <a:solidFill>
                  <a:srgbClr val="FFFFFF"/>
                </a:solidFill>
                <a:latin typeface="Arial Rounded MT Bold"/>
                <a:cs typeface="Arial Rounded MT Bold"/>
              </a:rPr>
              <a:t>volcanic </a:t>
            </a:r>
            <a:r>
              <a:rPr sz="4250" spc="20" dirty="0">
                <a:solidFill>
                  <a:srgbClr val="FFFFFF"/>
                </a:solidFill>
                <a:latin typeface="Arial Rounded MT Bold"/>
                <a:cs typeface="Arial Rounded MT Bold"/>
              </a:rPr>
              <a:t>mountains </a:t>
            </a:r>
            <a:r>
              <a:rPr sz="4250" spc="15" dirty="0">
                <a:solidFill>
                  <a:srgbClr val="FFFFFF"/>
                </a:solidFill>
                <a:latin typeface="Arial Rounded MT Bold"/>
                <a:cs typeface="Arial Rounded MT Bold"/>
              </a:rPr>
              <a:t>of </a:t>
            </a:r>
            <a:r>
              <a:rPr sz="4250" spc="20" dirty="0">
                <a:solidFill>
                  <a:srgbClr val="FFFFFF"/>
                </a:solidFill>
                <a:latin typeface="Arial Rounded MT Bold"/>
                <a:cs typeface="Arial Rounded MT Bold"/>
              </a:rPr>
              <a:t>Mesoamerica</a:t>
            </a:r>
            <a:r>
              <a:rPr lang="en-US" sz="4250" spc="20" dirty="0">
                <a:solidFill>
                  <a:srgbClr val="FFFFFF"/>
                </a:solidFill>
                <a:latin typeface="Arial Rounded MT Bold"/>
                <a:cs typeface="Arial Rounded MT Bold"/>
              </a:rPr>
              <a:t> </a:t>
            </a:r>
            <a:r>
              <a:rPr sz="4250" spc="20" dirty="0">
                <a:solidFill>
                  <a:srgbClr val="FFFFFF"/>
                </a:solidFill>
                <a:latin typeface="Arial Rounded MT Bold"/>
                <a:cs typeface="Arial Rounded MT Bold"/>
              </a:rPr>
              <a:t> </a:t>
            </a:r>
            <a:r>
              <a:rPr sz="4250" spc="-5" dirty="0">
                <a:solidFill>
                  <a:srgbClr val="FFFFFF"/>
                </a:solidFill>
                <a:latin typeface="Arial Rounded MT Bold"/>
                <a:cs typeface="Arial Rounded MT Bold"/>
              </a:rPr>
              <a:t>but </a:t>
            </a:r>
            <a:r>
              <a:rPr sz="4250" spc="15" dirty="0">
                <a:solidFill>
                  <a:srgbClr val="FFFFFF"/>
                </a:solidFill>
                <a:latin typeface="Arial Rounded MT Bold"/>
                <a:cs typeface="Arial Rounded MT Bold"/>
              </a:rPr>
              <a:t>the </a:t>
            </a:r>
            <a:r>
              <a:rPr sz="4250" spc="-40" dirty="0">
                <a:solidFill>
                  <a:srgbClr val="FFFFFF"/>
                </a:solidFill>
                <a:latin typeface="Arial Rounded MT Bold"/>
                <a:cs typeface="Arial Rounded MT Bold"/>
              </a:rPr>
              <a:t>great </a:t>
            </a:r>
            <a:r>
              <a:rPr sz="4250" spc="15" dirty="0">
                <a:solidFill>
                  <a:srgbClr val="FFFFFF"/>
                </a:solidFill>
                <a:latin typeface="Arial Rounded MT Bold"/>
                <a:cs typeface="Arial Rounded MT Bold"/>
              </a:rPr>
              <a:t>cities </a:t>
            </a:r>
            <a:r>
              <a:rPr sz="4250" spc="-25" dirty="0">
                <a:solidFill>
                  <a:srgbClr val="FFFFFF"/>
                </a:solidFill>
                <a:latin typeface="Arial Rounded MT Bold"/>
                <a:cs typeface="Arial Rounded MT Bold"/>
              </a:rPr>
              <a:t>were </a:t>
            </a:r>
            <a:r>
              <a:rPr sz="4250" spc="20" dirty="0">
                <a:solidFill>
                  <a:srgbClr val="FFFFFF"/>
                </a:solidFill>
                <a:latin typeface="Arial Rounded MT Bold"/>
                <a:cs typeface="Arial Rounded MT Bold"/>
              </a:rPr>
              <a:t>no </a:t>
            </a:r>
            <a:r>
              <a:rPr sz="4250" spc="-45" dirty="0">
                <a:solidFill>
                  <a:srgbClr val="FFFFFF"/>
                </a:solidFill>
                <a:latin typeface="Arial Rounded MT Bold"/>
                <a:cs typeface="Arial Rounded MT Bold"/>
              </a:rPr>
              <a:t>more. </a:t>
            </a:r>
            <a:r>
              <a:rPr sz="4250" spc="5" dirty="0">
                <a:solidFill>
                  <a:srgbClr val="FFFFFF"/>
                </a:solidFill>
                <a:latin typeface="Arial Rounded MT Bold"/>
                <a:cs typeface="Arial Rounded MT Bold"/>
              </a:rPr>
              <a:t>These </a:t>
            </a:r>
            <a:r>
              <a:rPr sz="4250" spc="20" dirty="0">
                <a:solidFill>
                  <a:srgbClr val="FFFFFF"/>
                </a:solidFill>
                <a:latin typeface="Arial Rounded MT Bold"/>
                <a:cs typeface="Arial Rounded MT Bold"/>
              </a:rPr>
              <a:t>people </a:t>
            </a:r>
            <a:r>
              <a:rPr sz="4250" spc="-40" dirty="0">
                <a:solidFill>
                  <a:srgbClr val="FFFFFF"/>
                </a:solidFill>
                <a:latin typeface="Arial Rounded MT Bold"/>
                <a:cs typeface="Arial Rounded MT Bold"/>
              </a:rPr>
              <a:t>kept </a:t>
            </a:r>
            <a:r>
              <a:rPr sz="4250" spc="15" dirty="0">
                <a:solidFill>
                  <a:srgbClr val="FFFFFF"/>
                </a:solidFill>
                <a:latin typeface="Arial Rounded MT Bold"/>
                <a:cs typeface="Arial Rounded MT Bold"/>
              </a:rPr>
              <a:t>the </a:t>
            </a:r>
            <a:r>
              <a:rPr sz="4250" spc="-5" dirty="0">
                <a:solidFill>
                  <a:srgbClr val="FFFFFF"/>
                </a:solidFill>
                <a:latin typeface="Arial Rounded MT Bold"/>
                <a:cs typeface="Arial Rounded MT Bold"/>
              </a:rPr>
              <a:t>Maya</a:t>
            </a:r>
            <a:r>
              <a:rPr lang="en-GB" sz="4250" spc="-5" dirty="0">
                <a:solidFill>
                  <a:srgbClr val="FFFFFF"/>
                </a:solidFill>
                <a:latin typeface="Arial Rounded MT Bold"/>
                <a:cs typeface="Arial Rounded MT Bold"/>
              </a:rPr>
              <a:t> </a:t>
            </a:r>
            <a:r>
              <a:rPr sz="4250" dirty="0">
                <a:solidFill>
                  <a:srgbClr val="FFFFFF"/>
                </a:solidFill>
                <a:latin typeface="Arial Rounded MT Bold"/>
                <a:cs typeface="Arial Rounded MT Bold"/>
              </a:rPr>
              <a:t>culture </a:t>
            </a:r>
            <a:r>
              <a:rPr sz="4250" spc="20" dirty="0">
                <a:solidFill>
                  <a:srgbClr val="FFFFFF"/>
                </a:solidFill>
                <a:latin typeface="Arial Rounded MT Bold"/>
                <a:cs typeface="Arial Rounded MT Bold"/>
              </a:rPr>
              <a:t>and</a:t>
            </a:r>
            <a:r>
              <a:rPr lang="en-US" sz="4250" spc="20" dirty="0">
                <a:solidFill>
                  <a:srgbClr val="FFFFFF"/>
                </a:solidFill>
                <a:latin typeface="Arial Rounded MT Bold"/>
                <a:cs typeface="Arial Rounded MT Bold"/>
              </a:rPr>
              <a:t> </a:t>
            </a:r>
            <a:r>
              <a:rPr sz="4250" spc="20" dirty="0">
                <a:solidFill>
                  <a:srgbClr val="FFFFFF"/>
                </a:solidFill>
                <a:latin typeface="Arial Rounded MT Bold"/>
                <a:cs typeface="Arial Rounded MT Bold"/>
              </a:rPr>
              <a:t> </a:t>
            </a:r>
            <a:r>
              <a:rPr sz="4250" spc="5" dirty="0">
                <a:solidFill>
                  <a:srgbClr val="FFFFFF"/>
                </a:solidFill>
                <a:latin typeface="Arial Rounded MT Bold"/>
                <a:cs typeface="Arial Rounded MT Bold"/>
              </a:rPr>
              <a:t>traditions </a:t>
            </a:r>
            <a:r>
              <a:rPr sz="4250" spc="-5" dirty="0">
                <a:solidFill>
                  <a:srgbClr val="FFFFFF"/>
                </a:solidFill>
                <a:latin typeface="Arial Rounded MT Bold"/>
                <a:cs typeface="Arial Rounded MT Bold"/>
              </a:rPr>
              <a:t>going </a:t>
            </a:r>
            <a:r>
              <a:rPr sz="4250" spc="20" dirty="0">
                <a:solidFill>
                  <a:srgbClr val="FFFFFF"/>
                </a:solidFill>
                <a:latin typeface="Arial Rounded MT Bold"/>
                <a:cs typeface="Arial Rounded MT Bold"/>
              </a:rPr>
              <a:t>and </a:t>
            </a:r>
            <a:r>
              <a:rPr sz="4250" spc="15" dirty="0">
                <a:solidFill>
                  <a:srgbClr val="FFFFFF"/>
                </a:solidFill>
                <a:latin typeface="Arial Rounded MT Bold"/>
                <a:cs typeface="Arial Rounded MT Bold"/>
              </a:rPr>
              <a:t>the </a:t>
            </a:r>
            <a:r>
              <a:rPr sz="4250" spc="-10" dirty="0">
                <a:solidFill>
                  <a:srgbClr val="FFFFFF"/>
                </a:solidFill>
                <a:latin typeface="Arial Rounded MT Bold"/>
                <a:cs typeface="Arial Rounded MT Bold"/>
              </a:rPr>
              <a:t>Maya </a:t>
            </a:r>
            <a:r>
              <a:rPr sz="4250" spc="10" dirty="0">
                <a:solidFill>
                  <a:srgbClr val="FFFFFF"/>
                </a:solidFill>
                <a:latin typeface="Arial Rounded MT Bold"/>
                <a:cs typeface="Arial Rounded MT Bold"/>
              </a:rPr>
              <a:t>still </a:t>
            </a:r>
            <a:r>
              <a:rPr sz="4250" dirty="0">
                <a:solidFill>
                  <a:srgbClr val="FFFFFF"/>
                </a:solidFill>
                <a:latin typeface="Arial Rounded MT Bold"/>
                <a:cs typeface="Arial Rounded MT Bold"/>
              </a:rPr>
              <a:t>live </a:t>
            </a:r>
            <a:r>
              <a:rPr sz="4250" spc="15" dirty="0">
                <a:solidFill>
                  <a:srgbClr val="FFFFFF"/>
                </a:solidFill>
                <a:latin typeface="Arial Rounded MT Bold"/>
                <a:cs typeface="Arial Rounded MT Bold"/>
              </a:rPr>
              <a:t>in the </a:t>
            </a:r>
            <a:r>
              <a:rPr sz="4250" spc="-10" dirty="0">
                <a:solidFill>
                  <a:srgbClr val="FFFFFF"/>
                </a:solidFill>
                <a:latin typeface="Arial Rounded MT Bold"/>
                <a:cs typeface="Arial Rounded MT Bold"/>
              </a:rPr>
              <a:t>region</a:t>
            </a:r>
            <a:r>
              <a:rPr sz="4250" spc="-15" dirty="0">
                <a:solidFill>
                  <a:srgbClr val="FFFFFF"/>
                </a:solidFill>
                <a:latin typeface="Arial Rounded MT Bold"/>
                <a:cs typeface="Arial Rounded MT Bold"/>
              </a:rPr>
              <a:t> </a:t>
            </a:r>
            <a:r>
              <a:rPr sz="4250" spc="-55" dirty="0">
                <a:solidFill>
                  <a:srgbClr val="FFFFFF"/>
                </a:solidFill>
                <a:latin typeface="Arial Rounded MT Bold"/>
                <a:cs typeface="Arial Rounded MT Bold"/>
              </a:rPr>
              <a:t>today.</a:t>
            </a:r>
            <a:endParaRPr sz="4250" dirty="0">
              <a:latin typeface="Arial Rounded MT Bold"/>
              <a:cs typeface="Arial Rounded MT Bold"/>
            </a:endParaRPr>
          </a:p>
          <a:p>
            <a:pPr>
              <a:lnSpc>
                <a:spcPct val="100000"/>
              </a:lnSpc>
              <a:spcBef>
                <a:spcPts val="5"/>
              </a:spcBef>
            </a:pPr>
            <a:endParaRPr sz="4900" dirty="0">
              <a:latin typeface="Arial Rounded MT Bold"/>
              <a:cs typeface="Arial Rounded MT Bold"/>
            </a:endParaRPr>
          </a:p>
        </p:txBody>
      </p:sp>
      <p:grpSp>
        <p:nvGrpSpPr>
          <p:cNvPr id="13" name="object 13"/>
          <p:cNvGrpSpPr/>
          <p:nvPr/>
        </p:nvGrpSpPr>
        <p:grpSpPr>
          <a:xfrm>
            <a:off x="5539879" y="1037401"/>
            <a:ext cx="9014460" cy="6040755"/>
            <a:chOff x="5539879" y="1037401"/>
            <a:chExt cx="9014460" cy="6040755"/>
          </a:xfrm>
        </p:grpSpPr>
        <p:sp>
          <p:nvSpPr>
            <p:cNvPr id="14" name="object 14"/>
            <p:cNvSpPr/>
            <p:nvPr/>
          </p:nvSpPr>
          <p:spPr>
            <a:xfrm>
              <a:off x="5580982" y="1078501"/>
              <a:ext cx="8931665" cy="5957933"/>
            </a:xfrm>
            <a:prstGeom prst="rect">
              <a:avLst/>
            </a:prstGeom>
            <a:blipFill>
              <a:blip r:embed="rId7" cstate="print"/>
              <a:stretch>
                <a:fillRect/>
              </a:stretch>
            </a:blipFill>
          </p:spPr>
          <p:txBody>
            <a:bodyPr wrap="square" lIns="0" tIns="0" rIns="0" bIns="0" rtlCol="0"/>
            <a:lstStyle/>
            <a:p>
              <a:endParaRPr/>
            </a:p>
          </p:txBody>
        </p:sp>
        <p:sp>
          <p:nvSpPr>
            <p:cNvPr id="15" name="object 15"/>
            <p:cNvSpPr/>
            <p:nvPr/>
          </p:nvSpPr>
          <p:spPr>
            <a:xfrm>
              <a:off x="5580979" y="1078501"/>
              <a:ext cx="8931910" cy="5958205"/>
            </a:xfrm>
            <a:custGeom>
              <a:avLst/>
              <a:gdLst/>
              <a:ahLst/>
              <a:cxnLst/>
              <a:rect l="l" t="t" r="r" b="b"/>
              <a:pathLst>
                <a:path w="8931910" h="5958205">
                  <a:moveTo>
                    <a:pt x="1" y="0"/>
                  </a:moveTo>
                  <a:lnTo>
                    <a:pt x="8931666" y="0"/>
                  </a:lnTo>
                  <a:lnTo>
                    <a:pt x="8931664" y="5957935"/>
                  </a:lnTo>
                  <a:lnTo>
                    <a:pt x="0" y="5957935"/>
                  </a:lnTo>
                  <a:lnTo>
                    <a:pt x="1" y="0"/>
                  </a:lnTo>
                  <a:close/>
                </a:path>
              </a:pathLst>
            </a:custGeom>
            <a:ln w="34491">
              <a:solidFill>
                <a:srgbClr val="538BC9"/>
              </a:solidFill>
            </a:ln>
          </p:spPr>
          <p:txBody>
            <a:bodyPr wrap="square" lIns="0" tIns="0" rIns="0" bIns="0" rtlCol="0"/>
            <a:lstStyle/>
            <a:p>
              <a:endParaRPr/>
            </a:p>
          </p:txBody>
        </p:sp>
      </p:grpSp>
      <p:sp>
        <p:nvSpPr>
          <p:cNvPr id="16" name="object 16"/>
          <p:cNvSpPr/>
          <p:nvPr/>
        </p:nvSpPr>
        <p:spPr>
          <a:xfrm>
            <a:off x="0" y="634577"/>
            <a:ext cx="20104100" cy="0"/>
          </a:xfrm>
          <a:custGeom>
            <a:avLst/>
            <a:gdLst/>
            <a:ahLst/>
            <a:cxnLst/>
            <a:rect l="l" t="t" r="r" b="b"/>
            <a:pathLst>
              <a:path w="20104100">
                <a:moveTo>
                  <a:pt x="0" y="0"/>
                </a:moveTo>
                <a:lnTo>
                  <a:pt x="20104098" y="0"/>
                </a:lnTo>
              </a:path>
            </a:pathLst>
          </a:custGeom>
          <a:ln w="31412">
            <a:solidFill>
              <a:srgbClr val="F6DDB4"/>
            </a:solidFill>
          </a:ln>
        </p:spPr>
        <p:txBody>
          <a:bodyPr wrap="square" lIns="0" tIns="0" rIns="0" bIns="0" rtlCol="0"/>
          <a:lstStyle/>
          <a:p>
            <a:endParaRPr/>
          </a:p>
        </p:txBody>
      </p:sp>
      <p:sp>
        <p:nvSpPr>
          <p:cNvPr id="17" name="object 17"/>
          <p:cNvSpPr/>
          <p:nvPr/>
        </p:nvSpPr>
        <p:spPr>
          <a:xfrm>
            <a:off x="0" y="10281664"/>
            <a:ext cx="20104100" cy="635"/>
          </a:xfrm>
          <a:custGeom>
            <a:avLst/>
            <a:gdLst/>
            <a:ahLst/>
            <a:cxnLst/>
            <a:rect l="l" t="t" r="r" b="b"/>
            <a:pathLst>
              <a:path w="20104100" h="634">
                <a:moveTo>
                  <a:pt x="0" y="7"/>
                </a:moveTo>
                <a:lnTo>
                  <a:pt x="20104098" y="0"/>
                </a:lnTo>
              </a:path>
            </a:pathLst>
          </a:custGeom>
          <a:ln w="31412">
            <a:solidFill>
              <a:srgbClr val="F6DDB4"/>
            </a:solidFill>
          </a:ln>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F7950F-9B68-4A7E-B1B2-58C9A7AA794F}"/>
              </a:ext>
            </a:extLst>
          </p:cNvPr>
          <p:cNvSpPr txBox="1"/>
          <p:nvPr/>
        </p:nvSpPr>
        <p:spPr>
          <a:xfrm>
            <a:off x="180058" y="789374"/>
            <a:ext cx="19631288" cy="74789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6000" b="1" dirty="0">
                <a:solidFill>
                  <a:schemeClr val="bg1"/>
                </a:solidFill>
              </a:rPr>
              <a:t>Activity</a:t>
            </a:r>
            <a:endParaRPr lang="en-US" sz="6000" b="1" dirty="0">
              <a:solidFill>
                <a:schemeClr val="bg1"/>
              </a:solidFill>
              <a:cs typeface="Calibri"/>
            </a:endParaRPr>
          </a:p>
          <a:p>
            <a:endParaRPr lang="en-US" sz="6000" b="1" dirty="0">
              <a:solidFill>
                <a:schemeClr val="bg1"/>
              </a:solidFill>
              <a:cs typeface="Calibri"/>
            </a:endParaRPr>
          </a:p>
          <a:p>
            <a:r>
              <a:rPr lang="en-US" sz="6000" b="1" dirty="0">
                <a:solidFill>
                  <a:schemeClr val="bg1"/>
                </a:solidFill>
                <a:cs typeface="Calibri"/>
              </a:rPr>
              <a:t>Imagine you are a Maya farmer in AD900.</a:t>
            </a:r>
          </a:p>
          <a:p>
            <a:r>
              <a:rPr lang="en-US" sz="6000" b="1" dirty="0">
                <a:solidFill>
                  <a:schemeClr val="bg1"/>
                </a:solidFill>
                <a:cs typeface="Calibri"/>
              </a:rPr>
              <a:t>You are speaking to one of the skilled craftsmen who is going to carve your story on a Stelae before you leave with your family.</a:t>
            </a:r>
          </a:p>
          <a:p>
            <a:endParaRPr lang="en-US" sz="6000" b="1" dirty="0">
              <a:solidFill>
                <a:schemeClr val="bg1"/>
              </a:solidFill>
              <a:cs typeface="Calibri"/>
            </a:endParaRPr>
          </a:p>
          <a:p>
            <a:r>
              <a:rPr lang="en-US" sz="6000" b="1" dirty="0">
                <a:solidFill>
                  <a:schemeClr val="bg1"/>
                </a:solidFill>
                <a:cs typeface="Calibri"/>
              </a:rPr>
              <a:t>What would you tell him about your reasons to leave?</a:t>
            </a:r>
          </a:p>
        </p:txBody>
      </p:sp>
    </p:spTree>
    <p:extLst>
      <p:ext uri="{BB962C8B-B14F-4D97-AF65-F5344CB8AC3E}">
        <p14:creationId xmlns:p14="http://schemas.microsoft.com/office/powerpoint/2010/main" val="4033326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63905F-E92B-4139-9B3F-612419DC0406}"/>
              </a:ext>
            </a:extLst>
          </p:cNvPr>
          <p:cNvSpPr txBox="1"/>
          <p:nvPr/>
        </p:nvSpPr>
        <p:spPr>
          <a:xfrm>
            <a:off x="6579599" y="2824999"/>
            <a:ext cx="736520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200" dirty="0">
                <a:solidFill>
                  <a:schemeClr val="bg1"/>
                </a:solidFill>
                <a:cs typeface="Calibri"/>
              </a:rPr>
              <a:t>End of Unit Quiz</a:t>
            </a:r>
            <a:endParaRPr lang="en-US" sz="7200" dirty="0">
              <a:solidFill>
                <a:schemeClr val="bg1"/>
              </a:solidFill>
            </a:endParaRPr>
          </a:p>
        </p:txBody>
      </p:sp>
    </p:spTree>
    <p:extLst>
      <p:ext uri="{BB962C8B-B14F-4D97-AF65-F5344CB8AC3E}">
        <p14:creationId xmlns:p14="http://schemas.microsoft.com/office/powerpoint/2010/main" val="4228747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TotalTime>
  <Words>313</Words>
  <Application>Microsoft Office PowerPoint</Application>
  <PresentationFormat>Custom</PresentationFormat>
  <Paragraphs>28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The Maya</vt:lpstr>
      <vt:lpstr>PowerPoint Presentation</vt:lpstr>
      <vt:lpstr>PowerPoint Presentation</vt:lpstr>
      <vt:lpstr>PowerPoint Presentation</vt:lpstr>
      <vt:lpstr>PowerPoint Presentation</vt:lpstr>
      <vt:lpstr>PowerPoint Presentation</vt:lpstr>
      <vt:lpstr>No one really knows for sure but it is likely that the Maya left because the city states could no longer support them.  By AD900, some city states had huge populations, but they didn't have enough food or land for so many people. Food shortages were probably made worse by the Maya farming methods, which damaged the land.  These problems probably led to conflict as communities began to fight over food and good farmland.</vt:lpstr>
      <vt:lpstr>After some cities were abandoned, the Maya settled to the north in the Yucatan Peninsula and built great cities such as Chichen Itza.  600 years later, in 1502, the Spanish arrived in Maya territory and fought with them for decades.  By 1540, they had taken over most of the Maya region.  The Spanish claimed by best land and forced some Maya to work for them as slaves.  They also forced the Maya to give up their religion and become Christians.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Mayans KN7.key</dc:title>
  <dc:creator>staffstewart</dc:creator>
  <cp:lastModifiedBy>Corrina Stewart</cp:lastModifiedBy>
  <cp:revision>129</cp:revision>
  <dcterms:created xsi:type="dcterms:W3CDTF">2021-02-05T18:32:33Z</dcterms:created>
  <dcterms:modified xsi:type="dcterms:W3CDTF">2021-02-07T10:56:42Z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2018-11-29T00:00:00Z</vt:filetime>
  </property>
  <property fmtid="{D5CDD505-2E9C-101B-9397-08002B2CF9AE}" pid="3" name="Creator">
    <vt:lpwstr>Keynote</vt:lpwstr>
  </property>
  <property fmtid="{D5CDD505-2E9C-101B-9397-08002B2CF9AE}" pid="4" name="LastSaved">
    <vt:filetime>2021-02-05T00:00:00Z</vt:filetime>
  </property>
</Properties>
</file>