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665DF0-AE95-CB21-9CFC-ACFCE359163B}" v="7" dt="2021-02-09T10:57:14.7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75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C1665DF0-AE95-CB21-9CFC-ACFCE359163B}"/>
    <pc:docChg chg="modSld">
      <pc:chgData name="Julie Lawson" userId="S::julie.lawson@bramhopeprimaryschool.co.uk::f4fdd5c5-2a5c-4cbb-b41e-960cdf5dabd8" providerId="AD" clId="Web-{C1665DF0-AE95-CB21-9CFC-ACFCE359163B}" dt="2021-02-09T10:57:13.485" v="2" actId="20577"/>
      <pc:docMkLst>
        <pc:docMk/>
      </pc:docMkLst>
      <pc:sldChg chg="modSp">
        <pc:chgData name="Julie Lawson" userId="S::julie.lawson@bramhopeprimaryschool.co.uk::f4fdd5c5-2a5c-4cbb-b41e-960cdf5dabd8" providerId="AD" clId="Web-{C1665DF0-AE95-CB21-9CFC-ACFCE359163B}" dt="2021-02-09T10:57:13.485" v="2" actId="20577"/>
        <pc:sldMkLst>
          <pc:docMk/>
          <pc:sldMk cId="1680287502" sldId="266"/>
        </pc:sldMkLst>
        <pc:spChg chg="mod">
          <ac:chgData name="Julie Lawson" userId="S::julie.lawson@bramhopeprimaryschool.co.uk::f4fdd5c5-2a5c-4cbb-b41e-960cdf5dabd8" providerId="AD" clId="Web-{C1665DF0-AE95-CB21-9CFC-ACFCE359163B}" dt="2021-02-09T10:57:13.485" v="2" actId="20577"/>
          <ac:spMkLst>
            <pc:docMk/>
            <pc:sldMk cId="1680287502" sldId="266"/>
            <ac:spMk id="2" creationId="{39511865-B5B2-48B8-B6E6-46F8377B2391}"/>
          </ac:spMkLst>
        </pc:spChg>
        <pc:spChg chg="mod">
          <ac:chgData name="Julie Lawson" userId="S::julie.lawson@bramhopeprimaryschool.co.uk::f4fdd5c5-2a5c-4cbb-b41e-960cdf5dabd8" providerId="AD" clId="Web-{C1665DF0-AE95-CB21-9CFC-ACFCE359163B}" dt="2021-02-09T10:25:20.153" v="1" actId="20577"/>
          <ac:spMkLst>
            <pc:docMk/>
            <pc:sldMk cId="1680287502" sldId="266"/>
            <ac:spMk id="3" creationId="{BFC54FFB-62DD-40CD-B414-5ED0EF828C4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425799860?app_id=12296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11865-B5B2-48B8-B6E6-46F8377B2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/>
              <a:t>LC: Can I identify a non-unit fraction?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54FFB-62DD-40CD-B414-5ED0EF828C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This is a video for Year 3 on non-unit </a:t>
            </a:r>
            <a:r>
              <a:rPr lang="en-GB" dirty="0"/>
              <a:t>fractions.</a:t>
            </a:r>
          </a:p>
          <a:p>
            <a:pPr marL="0" indent="0">
              <a:buNone/>
            </a:pPr>
            <a:r>
              <a:rPr lang="en-GB" dirty="0"/>
              <a:t>Have a go at answering the questions on the worksheet after.</a:t>
            </a:r>
          </a:p>
        </p:txBody>
      </p:sp>
    </p:spTree>
    <p:extLst>
      <p:ext uri="{BB962C8B-B14F-4D97-AF65-F5344CB8AC3E}">
        <p14:creationId xmlns:p14="http://schemas.microsoft.com/office/powerpoint/2010/main" val="1680287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1EBBE-44FD-4A0D-A576-2A1DD7A29A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6BDE34-C4F3-4F61-B2EF-DBAC64D815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Year 2 - Week 7 - Lesson 2 - Non-unit fractions">
            <a:hlinkClick r:id="" action="ppaction://media"/>
            <a:extLst>
              <a:ext uri="{FF2B5EF4-FFF2-40B4-BE49-F238E27FC236}">
                <a16:creationId xmlns:a16="http://schemas.microsoft.com/office/drawing/2014/main" id="{5E70098C-8D4A-4F35-92E2-22EE7075EE0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2804" y="148472"/>
            <a:ext cx="8663233" cy="649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7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4_PP9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33</Words>
  <Application>Microsoft Office PowerPoint</Application>
  <PresentationFormat>On-screen Show (4:3)</PresentationFormat>
  <Paragraphs>3</Paragraphs>
  <Slides>11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LC: Can I identify a non-unit fraction?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34</cp:revision>
  <dcterms:created xsi:type="dcterms:W3CDTF">2019-07-05T11:02:13Z</dcterms:created>
  <dcterms:modified xsi:type="dcterms:W3CDTF">2021-02-09T10:57:16Z</dcterms:modified>
</cp:coreProperties>
</file>