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6" r:id="rId9"/>
    <p:sldId id="263" r:id="rId10"/>
    <p:sldId id="264" r:id="rId11"/>
    <p:sldId id="265" r:id="rId12"/>
    <p:sldId id="267" r:id="rId13"/>
    <p:sldId id="268" r:id="rId14"/>
    <p:sldId id="269" r:id="rId1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22" d="100"/>
          <a:sy n="122" d="100"/>
        </p:scale>
        <p:origin x="-131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43E81F-6B12-40E3-B585-88DDB0EE6F7A}" type="datetimeFigureOut">
              <a:rPr lang="en-US" smtClean="0"/>
              <a:pPr/>
              <a:t>2/8/2021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0EB582C-34F4-43C4-A02F-09B698BD78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5.jpe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3568" y="548680"/>
            <a:ext cx="7772400" cy="147002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Yesterday, </a:t>
            </a:r>
            <a:r>
              <a:rPr lang="en-GB" dirty="0" smtClean="0"/>
              <a:t>we considered the name and slogan for our product.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59632" y="2492896"/>
            <a:ext cx="6400800" cy="1752600"/>
          </a:xfrm>
        </p:spPr>
        <p:txBody>
          <a:bodyPr/>
          <a:lstStyle/>
          <a:p>
            <a:r>
              <a:rPr lang="en-GB" dirty="0" smtClean="0"/>
              <a:t>Let’s have a quick reminder</a:t>
            </a:r>
            <a:endParaRPr lang="en-US" dirty="0"/>
          </a:p>
        </p:txBody>
      </p:sp>
      <p:pic>
        <p:nvPicPr>
          <p:cNvPr id="5122" name="Picture 2" descr="Image result for only smarties have the answ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67744" y="3501008"/>
            <a:ext cx="4392488" cy="2430271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 result for rol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188640"/>
            <a:ext cx="2664296" cy="2664296"/>
          </a:xfrm>
          <a:prstGeom prst="rect">
            <a:avLst/>
          </a:prstGeom>
          <a:noFill/>
        </p:spPr>
      </p:pic>
      <p:sp>
        <p:nvSpPr>
          <p:cNvPr id="5" name="Rectangle 4"/>
          <p:cNvSpPr/>
          <p:nvPr/>
        </p:nvSpPr>
        <p:spPr>
          <a:xfrm>
            <a:off x="3563888" y="764704"/>
            <a:ext cx="504056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3000" dirty="0" smtClean="0"/>
              <a:t>Do you love anyone enough to give them your last  </a:t>
            </a:r>
            <a:r>
              <a:rPr lang="en-US" sz="3000" dirty="0" err="1" smtClean="0"/>
              <a:t>Rolo</a:t>
            </a:r>
            <a:r>
              <a:rPr lang="en-US" sz="3000" dirty="0" smtClean="0"/>
              <a:t>?</a:t>
            </a:r>
            <a:endParaRPr lang="en-US" sz="3000" dirty="0"/>
          </a:p>
        </p:txBody>
      </p:sp>
      <p:pic>
        <p:nvPicPr>
          <p:cNvPr id="6" name="Picture 2" descr="Image result for kitkat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348880"/>
            <a:ext cx="3196409" cy="2160240"/>
          </a:xfrm>
          <a:prstGeom prst="rect">
            <a:avLst/>
          </a:prstGeom>
          <a:noFill/>
        </p:spPr>
      </p:pic>
      <p:sp>
        <p:nvSpPr>
          <p:cNvPr id="7" name="Rectangle 6"/>
          <p:cNvSpPr/>
          <p:nvPr/>
        </p:nvSpPr>
        <p:spPr>
          <a:xfrm>
            <a:off x="2123728" y="2708920"/>
            <a:ext cx="2648417" cy="116955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3500" dirty="0" smtClean="0"/>
              <a:t>Have a break,</a:t>
            </a:r>
          </a:p>
          <a:p>
            <a:r>
              <a:rPr lang="en-US" sz="3500" dirty="0" smtClean="0"/>
              <a:t> have a </a:t>
            </a:r>
            <a:r>
              <a:rPr lang="en-US" sz="3500" dirty="0" err="1" smtClean="0"/>
              <a:t>KitKat</a:t>
            </a:r>
            <a:endParaRPr lang="en-US" sz="3500" dirty="0"/>
          </a:p>
        </p:txBody>
      </p:sp>
      <p:pic>
        <p:nvPicPr>
          <p:cNvPr id="3074" name="Picture 2" descr="Image result for cadburys cream egg how do you like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755576" y="4221088"/>
            <a:ext cx="3096344" cy="2322259"/>
          </a:xfrm>
          <a:prstGeom prst="rect">
            <a:avLst/>
          </a:prstGeom>
          <a:noFill/>
        </p:spPr>
      </p:pic>
      <p:pic>
        <p:nvPicPr>
          <p:cNvPr id="3076" name="Picture 4" descr="Image result for cadburys cream egg how do you lik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779912" y="5085184"/>
            <a:ext cx="2686866" cy="144016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mage result for haribo slog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548680"/>
            <a:ext cx="8582472" cy="2605393"/>
          </a:xfrm>
          <a:prstGeom prst="rect">
            <a:avLst/>
          </a:prstGeom>
          <a:noFill/>
        </p:spPr>
      </p:pic>
      <p:pic>
        <p:nvPicPr>
          <p:cNvPr id="40964" name="Picture 4" descr="Image result for milky bar slog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9552" y="3717032"/>
            <a:ext cx="3528392" cy="2349585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827584" y="6165304"/>
            <a:ext cx="30243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The  Milky Bars are on me !</a:t>
            </a:r>
            <a:endParaRPr lang="en-US" dirty="0"/>
          </a:p>
        </p:txBody>
      </p:sp>
      <p:pic>
        <p:nvPicPr>
          <p:cNvPr id="40966" name="Picture 6" descr="Image result for it's not Terrys it's min]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868144" y="3501008"/>
            <a:ext cx="3048000" cy="2286001"/>
          </a:xfrm>
          <a:prstGeom prst="rect">
            <a:avLst/>
          </a:prstGeom>
          <a:noFill/>
        </p:spPr>
      </p:pic>
      <p:pic>
        <p:nvPicPr>
          <p:cNvPr id="40968" name="Picture 8" descr="Image result for it's not Terrys it's min]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83968" y="5013176"/>
            <a:ext cx="3686810" cy="172819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Image result for mr kipling makes exceedingly good cake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628800"/>
            <a:ext cx="4320480" cy="2595006"/>
          </a:xfrm>
          <a:prstGeom prst="rect">
            <a:avLst/>
          </a:prstGeom>
          <a:noFill/>
        </p:spPr>
      </p:pic>
      <p:pic>
        <p:nvPicPr>
          <p:cNvPr id="34820" name="Picture 4" descr="Image result for mr kipling makes exceedingly good cak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043608" y="3933056"/>
            <a:ext cx="2664296" cy="2164469"/>
          </a:xfrm>
          <a:prstGeom prst="rect">
            <a:avLst/>
          </a:prstGeom>
          <a:noFill/>
        </p:spPr>
      </p:pic>
      <p:pic>
        <p:nvPicPr>
          <p:cNvPr id="34822" name="Picture 6" descr="Image result for it's not just food it's m and s food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148064" y="1700808"/>
            <a:ext cx="3857625" cy="1552576"/>
          </a:xfrm>
          <a:prstGeom prst="rect">
            <a:avLst/>
          </a:prstGeom>
          <a:noFill/>
        </p:spPr>
      </p:pic>
      <p:pic>
        <p:nvPicPr>
          <p:cNvPr id="34824" name="Picture 8" descr="Image result for it's not just food it's m and s food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211960" y="3284984"/>
            <a:ext cx="4464496" cy="280625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95536" y="692696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These slogans are often used on the packaging but also in adverts e.g. TV adverts, posters etc </a:t>
            </a:r>
            <a:endParaRPr lang="en-US" dirty="0"/>
          </a:p>
        </p:txBody>
      </p:sp>
      <p:sp>
        <p:nvSpPr>
          <p:cNvPr id="4" name="TextBox 3"/>
          <p:cNvSpPr txBox="1"/>
          <p:nvPr/>
        </p:nvSpPr>
        <p:spPr>
          <a:xfrm>
            <a:off x="971600" y="5301208"/>
            <a:ext cx="763284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i="1" dirty="0" smtClean="0"/>
              <a:t>Watch the adverts on the following slides and identify where the slogan is used in the adverts.</a:t>
            </a:r>
            <a:endParaRPr lang="en-US" sz="2500" i="1" dirty="0"/>
          </a:p>
        </p:txBody>
      </p:sp>
      <p:pic>
        <p:nvPicPr>
          <p:cNvPr id="10242" name="Picture 2" descr="Image result for slog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492896"/>
            <a:ext cx="7488832" cy="252028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07704" y="548680"/>
            <a:ext cx="5670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https://www.youtube.com/watch?v=29tCGFh43Tg</a:t>
            </a:r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1691680" y="1196752"/>
            <a:ext cx="509431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https://www.youtube.com/watch?v=78_vOtgdBzk</a:t>
            </a:r>
            <a:endParaRPr lang="en-US" dirty="0"/>
          </a:p>
        </p:txBody>
      </p:sp>
      <p:pic>
        <p:nvPicPr>
          <p:cNvPr id="6" name="Picture 2" descr="Image result for haribo slogan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16832"/>
            <a:ext cx="8582472" cy="2605393"/>
          </a:xfrm>
          <a:prstGeom prst="rect">
            <a:avLst/>
          </a:prstGeom>
          <a:noFill/>
        </p:spPr>
      </p:pic>
      <p:pic>
        <p:nvPicPr>
          <p:cNvPr id="8194" name="Picture 2" descr="Image result for haribo slogan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71800" y="3933056"/>
            <a:ext cx="3557744" cy="266429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Image result for rolo do you  love anyon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260648"/>
            <a:ext cx="4824536" cy="2717525"/>
          </a:xfrm>
          <a:prstGeom prst="rect">
            <a:avLst/>
          </a:prstGeom>
          <a:noFill/>
        </p:spPr>
      </p:pic>
      <p:sp>
        <p:nvSpPr>
          <p:cNvPr id="19460" name="AutoShape 4" descr="Image result for rolo do you  love anyo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9462" name="AutoShape 6" descr="Image result for rolo do you  love anyone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pic>
        <p:nvPicPr>
          <p:cNvPr id="19464" name="Picture 8" descr="No photo description available.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03848" y="3068960"/>
            <a:ext cx="6076950" cy="3419475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323528" y="3645024"/>
            <a:ext cx="38884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https://www.youtube.com/watch?app=desktop&amp;v=_14WbDd3Zng</a:t>
            </a: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323528" y="4941168"/>
            <a:ext cx="35283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https://www.youtube.com/watch?v=ONPKr5s4Deo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23528" y="332656"/>
            <a:ext cx="55983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https://www.youtube.com/watch?v=DLb-mFTOD08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611560" y="5661248"/>
            <a:ext cx="813690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i="1" dirty="0" smtClean="0">
                <a:solidFill>
                  <a:srgbClr val="FF0000"/>
                </a:solidFill>
              </a:rPr>
              <a:t>Only </a:t>
            </a:r>
            <a:r>
              <a:rPr lang="en-GB" sz="4000" b="1" i="1" dirty="0" err="1" smtClean="0">
                <a:solidFill>
                  <a:srgbClr val="FF0000"/>
                </a:solidFill>
              </a:rPr>
              <a:t>Smarties</a:t>
            </a:r>
            <a:r>
              <a:rPr lang="en-GB" sz="4000" i="1" dirty="0" smtClean="0">
                <a:solidFill>
                  <a:srgbClr val="FF0000"/>
                </a:solidFill>
              </a:rPr>
              <a:t> have the answer!</a:t>
            </a:r>
            <a:endParaRPr lang="en-US" sz="4000" i="1" dirty="0">
              <a:solidFill>
                <a:srgbClr val="FF0000"/>
              </a:solidFill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95536" y="908720"/>
            <a:ext cx="5382344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https://www.youtube.com/watch?v=pno6aYn3Eyo</a:t>
            </a:r>
            <a:endParaRPr lang="en-US" dirty="0"/>
          </a:p>
        </p:txBody>
      </p:sp>
      <p:pic>
        <p:nvPicPr>
          <p:cNvPr id="23554" name="Picture 2" descr="Image result for only smarties have the answer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2204864"/>
            <a:ext cx="7709838" cy="230425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39552" y="332656"/>
            <a:ext cx="813690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 smtClean="0"/>
              <a:t>Can you </a:t>
            </a:r>
            <a:r>
              <a:rPr lang="en-GB" sz="4000" b="1" dirty="0" smtClean="0"/>
              <a:t>design a character </a:t>
            </a:r>
            <a:r>
              <a:rPr lang="en-GB" sz="4000" dirty="0" smtClean="0"/>
              <a:t>to go with your new invention?</a:t>
            </a:r>
            <a:endParaRPr lang="en-US" sz="4000" dirty="0"/>
          </a:p>
        </p:txBody>
      </p:sp>
      <p:sp>
        <p:nvSpPr>
          <p:cNvPr id="3" name="TextBox 2"/>
          <p:cNvSpPr txBox="1"/>
          <p:nvPr/>
        </p:nvSpPr>
        <p:spPr>
          <a:xfrm>
            <a:off x="539552" y="1916832"/>
            <a:ext cx="504056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This is The Milky Bar Kid </a:t>
            </a:r>
            <a:endParaRPr lang="en-US" dirty="0"/>
          </a:p>
        </p:txBody>
      </p:sp>
      <p:pic>
        <p:nvPicPr>
          <p:cNvPr id="21506" name="Picture 2" descr="Image result for The milky bar kid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636912"/>
            <a:ext cx="5619750" cy="3333750"/>
          </a:xfrm>
          <a:prstGeom prst="rect">
            <a:avLst/>
          </a:prstGeom>
          <a:noFill/>
        </p:spPr>
      </p:pic>
      <p:pic>
        <p:nvPicPr>
          <p:cNvPr id="21508" name="Picture 4" descr="Image result for The milky bar kid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1772816"/>
            <a:ext cx="3408012" cy="223224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395536" y="6165304"/>
            <a:ext cx="381642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500" dirty="0" smtClean="0"/>
              <a:t>‘The Milky Bars are on me!’</a:t>
            </a:r>
            <a:endParaRPr lang="en-US" sz="2500" dirty="0"/>
          </a:p>
        </p:txBody>
      </p:sp>
      <p:sp>
        <p:nvSpPr>
          <p:cNvPr id="7" name="Rectangle 6"/>
          <p:cNvSpPr/>
          <p:nvPr/>
        </p:nvSpPr>
        <p:spPr>
          <a:xfrm>
            <a:off x="6228184" y="4149080"/>
            <a:ext cx="2664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https://www.youtube.com/watch?v=x4ZFkU5GQAE</a:t>
            </a: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300192" y="5301208"/>
            <a:ext cx="243001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https://www.youtube.com/watch?v=WOovjhwG9X4</a:t>
            </a: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251520" y="332656"/>
            <a:ext cx="8496944" cy="4770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/>
              <a:t>‘Take it easy with Cadbury’s Caramel’</a:t>
            </a:r>
            <a:endParaRPr lang="en-US" sz="2500" dirty="0"/>
          </a:p>
        </p:txBody>
      </p:sp>
      <p:pic>
        <p:nvPicPr>
          <p:cNvPr id="20482" name="Picture 2" descr="Image result for cadburys caramel bunny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1052736"/>
            <a:ext cx="3312368" cy="3312368"/>
          </a:xfrm>
          <a:prstGeom prst="rect">
            <a:avLst/>
          </a:prstGeom>
          <a:noFill/>
        </p:spPr>
      </p:pic>
      <p:pic>
        <p:nvPicPr>
          <p:cNvPr id="20484" name="Picture 4" descr="Image result for cadburys caramel bunny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499992" y="3140968"/>
            <a:ext cx="4286250" cy="3429001"/>
          </a:xfrm>
          <a:prstGeom prst="rect">
            <a:avLst/>
          </a:prstGeom>
          <a:noFill/>
        </p:spPr>
      </p:pic>
      <p:sp>
        <p:nvSpPr>
          <p:cNvPr id="6" name="Rectangle 5"/>
          <p:cNvSpPr/>
          <p:nvPr/>
        </p:nvSpPr>
        <p:spPr>
          <a:xfrm>
            <a:off x="5364088" y="1124744"/>
            <a:ext cx="31500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https://www.youtube.com/watch?v=dvkexGUF79A</a:t>
            </a:r>
            <a:endParaRPr 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323528" y="5013176"/>
            <a:ext cx="388843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As well as a slogan, some chocolate bars have a character associated with them like the Cadbury’s Caramel Bunny.</a:t>
            </a: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2" descr="Image result for chocolate bar charatcers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-243408"/>
            <a:ext cx="6762750" cy="3695701"/>
          </a:xfrm>
          <a:prstGeom prst="rect">
            <a:avLst/>
          </a:prstGeom>
          <a:noFill/>
        </p:spPr>
      </p:pic>
      <p:pic>
        <p:nvPicPr>
          <p:cNvPr id="22532" name="Picture 4" descr="Image result for haribo charater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20072" y="3068960"/>
            <a:ext cx="3388340" cy="3312368"/>
          </a:xfrm>
          <a:prstGeom prst="rect">
            <a:avLst/>
          </a:prstGeom>
          <a:noFill/>
        </p:spPr>
      </p:pic>
      <p:pic>
        <p:nvPicPr>
          <p:cNvPr id="22534" name="Picture 6" descr="Image result for freddo bar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9739898">
            <a:off x="1975840" y="2698387"/>
            <a:ext cx="1565090" cy="3774332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467544" y="332656"/>
            <a:ext cx="84969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 smtClean="0"/>
              <a:t>Extension work:</a:t>
            </a:r>
            <a:endParaRPr lang="en-US" sz="4000" b="1" dirty="0"/>
          </a:p>
        </p:txBody>
      </p:sp>
      <p:sp>
        <p:nvSpPr>
          <p:cNvPr id="3" name="TextBox 2"/>
          <p:cNvSpPr txBox="1"/>
          <p:nvPr/>
        </p:nvSpPr>
        <p:spPr>
          <a:xfrm>
            <a:off x="323528" y="1124744"/>
            <a:ext cx="8208912" cy="30623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200" dirty="0" smtClean="0"/>
              <a:t>You might have noticed, whilst watching some of the adverts, that some had a song which included the slogan.</a:t>
            </a:r>
          </a:p>
          <a:p>
            <a:pPr algn="ctr"/>
            <a:endParaRPr lang="en-GB" sz="3000" dirty="0"/>
          </a:p>
          <a:p>
            <a:pPr algn="ctr"/>
            <a:r>
              <a:rPr lang="en-GB" sz="3000" dirty="0" smtClean="0"/>
              <a:t>This is called a </a:t>
            </a:r>
            <a:r>
              <a:rPr lang="en-GB" sz="4500" b="1" dirty="0" smtClean="0"/>
              <a:t>jingle</a:t>
            </a:r>
            <a:r>
              <a:rPr lang="en-GB" sz="3000" dirty="0" smtClean="0"/>
              <a:t>.</a:t>
            </a:r>
          </a:p>
          <a:p>
            <a:pPr algn="ctr"/>
            <a:endParaRPr lang="en-GB" sz="3000" dirty="0" smtClean="0"/>
          </a:p>
          <a:p>
            <a:pPr algn="ctr"/>
            <a:r>
              <a:rPr lang="en-GB" sz="2200" dirty="0" smtClean="0"/>
              <a:t>The jingle might always be the same or sometimes, adverts alter some of the words but follow the same tune and contain the same slogan.</a:t>
            </a:r>
            <a:endParaRPr lang="en-US" sz="2200" dirty="0"/>
          </a:p>
        </p:txBody>
      </p:sp>
      <p:sp>
        <p:nvSpPr>
          <p:cNvPr id="4" name="TextBox 3"/>
          <p:cNvSpPr txBox="1"/>
          <p:nvPr/>
        </p:nvSpPr>
        <p:spPr>
          <a:xfrm>
            <a:off x="2195736" y="4725144"/>
            <a:ext cx="4896544" cy="152349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500" b="1" dirty="0" smtClean="0"/>
              <a:t>Jingle</a:t>
            </a:r>
            <a:r>
              <a:rPr lang="en-US" sz="2500" dirty="0" smtClean="0"/>
              <a:t>: a </a:t>
            </a:r>
            <a:r>
              <a:rPr lang="en-US" sz="2500" dirty="0"/>
              <a:t>short slogan, verse, or tune designed to be easily remembered, especially as used in advertising.</a:t>
            </a:r>
          </a:p>
          <a:p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23528" y="188640"/>
            <a:ext cx="849694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Take a look back through some of the adverts shared already – can you spot a jingle?</a:t>
            </a:r>
          </a:p>
          <a:p>
            <a:endParaRPr lang="en-GB" dirty="0"/>
          </a:p>
          <a:p>
            <a:r>
              <a:rPr lang="en-GB" dirty="0" smtClean="0"/>
              <a:t>Take a look at the following adverts where a longer jingle/song has been used.</a:t>
            </a:r>
          </a:p>
          <a:p>
            <a:endParaRPr lang="en-GB" dirty="0"/>
          </a:p>
          <a:p>
            <a:r>
              <a:rPr lang="en-GB" dirty="0" smtClean="0"/>
              <a:t>Can you create a tune to go with your slogan to turn it into a jingle OR challenge yourself further and write as little song.   You could use the tune of an existing nursery rhyme e.g. ‘Twinkle </a:t>
            </a:r>
            <a:r>
              <a:rPr lang="en-GB" dirty="0" err="1" smtClean="0"/>
              <a:t>Twinkle</a:t>
            </a:r>
            <a:r>
              <a:rPr lang="en-GB" dirty="0" smtClean="0"/>
              <a:t> Little Star’ to help you with this task.</a:t>
            </a:r>
            <a:endParaRPr lang="en-US" dirty="0"/>
          </a:p>
        </p:txBody>
      </p:sp>
      <p:sp>
        <p:nvSpPr>
          <p:cNvPr id="4" name="Rectangle 3"/>
          <p:cNvSpPr/>
          <p:nvPr/>
        </p:nvSpPr>
        <p:spPr>
          <a:xfrm>
            <a:off x="1691680" y="4581128"/>
            <a:ext cx="56703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https://www.youtube.com/watch?v=vov5OHmSIqc</a:t>
            </a:r>
            <a:endParaRPr 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1187624" y="3356992"/>
            <a:ext cx="6408712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500" dirty="0" smtClean="0"/>
              <a:t>Have fun with this Jingle Quiz! If you  don’t know them – many of your parents will!</a:t>
            </a:r>
            <a:endParaRPr lang="en-US" sz="250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5004048" y="836712"/>
            <a:ext cx="432048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dirty="0" smtClean="0"/>
              <a:t>https://www.youtube.com/watch?v=nC9BBLSZZdQ</a:t>
            </a:r>
            <a:endParaRPr lang="en-US" sz="1500" dirty="0"/>
          </a:p>
        </p:txBody>
      </p:sp>
      <p:sp>
        <p:nvSpPr>
          <p:cNvPr id="3" name="Rectangle 2"/>
          <p:cNvSpPr/>
          <p:nvPr/>
        </p:nvSpPr>
        <p:spPr>
          <a:xfrm>
            <a:off x="4860032" y="404664"/>
            <a:ext cx="4104456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1500" dirty="0" smtClean="0"/>
              <a:t>https://www.youtube.com/watch?v=ZdITFVpAJvM</a:t>
            </a:r>
            <a:endParaRPr lang="en-US" sz="1500" dirty="0"/>
          </a:p>
        </p:txBody>
      </p:sp>
      <p:pic>
        <p:nvPicPr>
          <p:cNvPr id="24578" name="Picture 2" descr="https://images.sweetauthoring.com/product/80644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620688"/>
            <a:ext cx="5715000" cy="2581276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323528" y="5733256"/>
            <a:ext cx="85689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More Jingle inspiration:</a:t>
            </a:r>
          </a:p>
          <a:p>
            <a:r>
              <a:rPr lang="en-US" dirty="0" smtClean="0"/>
              <a:t>                                https://www.youtube.com/watch?v=UB2HC0zKCT0</a:t>
            </a:r>
            <a:endParaRPr 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395536" y="2924944"/>
            <a:ext cx="51125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smtClean="0"/>
              <a:t>Thank You Very Much</a:t>
            </a:r>
            <a:r>
              <a:rPr lang="en-GB" b="1" dirty="0" smtClean="0"/>
              <a:t>...   </a:t>
            </a:r>
            <a:endParaRPr lang="en-US" b="1" dirty="0"/>
          </a:p>
        </p:txBody>
      </p:sp>
      <p:pic>
        <p:nvPicPr>
          <p:cNvPr id="24580" name="Picture 4" descr="Image result for boxes of roses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436096" y="1916832"/>
            <a:ext cx="4176464" cy="4176464"/>
          </a:xfrm>
          <a:prstGeom prst="rect">
            <a:avLst/>
          </a:prstGeom>
          <a:noFill/>
        </p:spPr>
      </p:pic>
      <p:sp>
        <p:nvSpPr>
          <p:cNvPr id="9" name="Rectangle 8"/>
          <p:cNvSpPr/>
          <p:nvPr/>
        </p:nvSpPr>
        <p:spPr>
          <a:xfrm>
            <a:off x="251520" y="3501008"/>
            <a:ext cx="552636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https://www.youtube.com/watch?v=VtP4VBsQQXw</a:t>
            </a:r>
            <a:endParaRPr lang="en-US" dirty="0"/>
          </a:p>
        </p:txBody>
      </p:sp>
      <p:sp>
        <p:nvSpPr>
          <p:cNvPr id="11" name="Rectangle 10"/>
          <p:cNvSpPr/>
          <p:nvPr/>
        </p:nvSpPr>
        <p:spPr>
          <a:xfrm>
            <a:off x="323528" y="4149080"/>
            <a:ext cx="511256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https://www.youtube.com/watch?v=cslbOjFyHBU</a:t>
            </a:r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395536" y="4653136"/>
            <a:ext cx="518457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 smtClean="0"/>
              <a:t>https://www.youtube.com/watch?v=L33Yn-xqmPQ</a:t>
            </a:r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107504" y="116632"/>
            <a:ext cx="2592288" cy="47705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2500" b="1" dirty="0" smtClean="0"/>
              <a:t>More inspiration:</a:t>
            </a:r>
            <a:endParaRPr lang="en-US" sz="2500" b="1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71</TotalTime>
  <Words>388</Words>
  <Application>Microsoft Office PowerPoint</Application>
  <PresentationFormat>On-screen Show (4:3)</PresentationFormat>
  <Paragraphs>46</Paragraphs>
  <Slides>14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5" baseType="lpstr">
      <vt:lpstr>Office Theme</vt:lpstr>
      <vt:lpstr>Yesterday, we considered the name and slogan for our product.</vt:lpstr>
      <vt:lpstr>Slide 2</vt:lpstr>
      <vt:lpstr>Slide 3</vt:lpstr>
      <vt:lpstr>Slide 4</vt:lpstr>
      <vt:lpstr>These slogans are often used on the packaging but also in adverts e.g. TV adverts, posters etc 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Yesterday we considered the name and slogan for our product.</dc:title>
  <dc:creator>DARREN FOGARTY</dc:creator>
  <cp:lastModifiedBy>DARREN FOGARTY</cp:lastModifiedBy>
  <cp:revision>11</cp:revision>
  <dcterms:created xsi:type="dcterms:W3CDTF">2021-02-07T14:27:24Z</dcterms:created>
  <dcterms:modified xsi:type="dcterms:W3CDTF">2021-02-08T20:31:08Z</dcterms:modified>
</cp:coreProperties>
</file>